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ink/ink4.xml" ContentType="application/inkml+xml"/>
  <Override PartName="/ppt/ink/ink5.xml" ContentType="application/inkml+xml"/>
  <Override PartName="/ppt/ink/ink6.xml" ContentType="application/inkml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27"/>
  </p:notesMasterIdLst>
  <p:handoutMasterIdLst>
    <p:handoutMasterId r:id="rId28"/>
  </p:handoutMasterIdLst>
  <p:sldIdLst>
    <p:sldId id="1829" r:id="rId5"/>
    <p:sldId id="1931" r:id="rId6"/>
    <p:sldId id="1941" r:id="rId7"/>
    <p:sldId id="1923" r:id="rId8"/>
    <p:sldId id="1933" r:id="rId9"/>
    <p:sldId id="1938" r:id="rId10"/>
    <p:sldId id="1939" r:id="rId11"/>
    <p:sldId id="1940" r:id="rId12"/>
    <p:sldId id="1833" r:id="rId13"/>
    <p:sldId id="1851" r:id="rId14"/>
    <p:sldId id="1854" r:id="rId15"/>
    <p:sldId id="1924" r:id="rId16"/>
    <p:sldId id="1874" r:id="rId17"/>
    <p:sldId id="1932" r:id="rId18"/>
    <p:sldId id="1934" r:id="rId19"/>
    <p:sldId id="1928" r:id="rId20"/>
    <p:sldId id="1937" r:id="rId21"/>
    <p:sldId id="1925" r:id="rId22"/>
    <p:sldId id="1926" r:id="rId23"/>
    <p:sldId id="1927" r:id="rId24"/>
    <p:sldId id="1929" r:id="rId25"/>
    <p:sldId id="1930" r:id="rId26"/>
  </p:sldIdLst>
  <p:sldSz cx="9144000" cy="5143500" type="screen16x9"/>
  <p:notesSz cx="6858000" cy="9144000"/>
  <p:defaultTextStyle>
    <a:defPPr marL="0" marR="0" indent="0" algn="l" defTabSz="3429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75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171450" algn="ctr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342900" algn="ctr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514350" algn="ctr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685800" algn="ctr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857250" algn="ctr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1028700" algn="ctr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1200150" algn="ctr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1371600" algn="ctr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1" orient="horz" pos="3094" userDrawn="1">
          <p15:clr>
            <a:srgbClr val="A4A3A4"/>
          </p15:clr>
        </p15:guide>
        <p15:guide id="2" pos="272" userDrawn="1">
          <p15:clr>
            <a:srgbClr val="A4A3A4"/>
          </p15:clr>
        </p15:guide>
        <p15:guide id="3" pos="2744" userDrawn="1">
          <p15:clr>
            <a:srgbClr val="A4A3A4"/>
          </p15:clr>
        </p15:guide>
        <p15:guide id="4" pos="5488" userDrawn="1">
          <p15:clr>
            <a:srgbClr val="A4A3A4"/>
          </p15:clr>
        </p15:guide>
        <p15:guide id="5" pos="2993" userDrawn="1">
          <p15:clr>
            <a:srgbClr val="A4A3A4"/>
          </p15:clr>
        </p15:guide>
        <p15:guide id="6" pos="4354" userDrawn="1">
          <p15:clr>
            <a:srgbClr val="A4A3A4"/>
          </p15:clr>
        </p15:guide>
        <p15:guide id="7" orient="horz" pos="735" userDrawn="1">
          <p15:clr>
            <a:srgbClr val="A4A3A4"/>
          </p15:clr>
        </p15:guide>
        <p15:guide id="8" orient="horz" pos="25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204B"/>
    <a:srgbClr val="D9AEFF"/>
    <a:srgbClr val="A9D8FF"/>
    <a:srgbClr val="EFC4C3"/>
    <a:srgbClr val="FFACD5"/>
    <a:srgbClr val="8B63A3"/>
    <a:srgbClr val="3C3835"/>
    <a:srgbClr val="F2EBE7"/>
    <a:srgbClr val="046A38"/>
    <a:srgbClr val="FBF7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8DA725F-0F02-4167-A50D-92B807DF5E81}" v="1729" dt="2023-11-28T17:48:00.651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834" y="102"/>
      </p:cViewPr>
      <p:guideLst>
        <p:guide orient="horz" pos="3094"/>
        <p:guide pos="272"/>
        <p:guide pos="2744"/>
        <p:guide pos="5488"/>
        <p:guide pos="2993"/>
        <p:guide pos="4354"/>
        <p:guide orient="horz" pos="735"/>
        <p:guide orient="horz" pos="25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ey Liutko" userId="S::aliutko@youngliving.com::84f30652-0abd-42ed-87bd-1497ae844a92" providerId="AD" clId="Web-{2BAF3A8D-DF1C-0AA7-9474-03EF106AB559}"/>
    <pc:docChg chg="modSld">
      <pc:chgData name="Alexey Liutko" userId="S::aliutko@youngliving.com::84f30652-0abd-42ed-87bd-1497ae844a92" providerId="AD" clId="Web-{2BAF3A8D-DF1C-0AA7-9474-03EF106AB559}" dt="2023-02-24T09:44:07.242" v="2" actId="14100"/>
      <pc:docMkLst>
        <pc:docMk/>
      </pc:docMkLst>
      <pc:sldChg chg="addSp modSp">
        <pc:chgData name="Alexey Liutko" userId="S::aliutko@youngliving.com::84f30652-0abd-42ed-87bd-1497ae844a92" providerId="AD" clId="Web-{2BAF3A8D-DF1C-0AA7-9474-03EF106AB559}" dt="2023-02-24T09:44:07.242" v="2" actId="14100"/>
        <pc:sldMkLst>
          <pc:docMk/>
          <pc:sldMk cId="2407872018" sldId="278"/>
        </pc:sldMkLst>
        <pc:picChg chg="add mod">
          <ac:chgData name="Alexey Liutko" userId="S::aliutko@youngliving.com::84f30652-0abd-42ed-87bd-1497ae844a92" providerId="AD" clId="Web-{2BAF3A8D-DF1C-0AA7-9474-03EF106AB559}" dt="2023-02-24T09:44:07.242" v="2" actId="14100"/>
          <ac:picMkLst>
            <pc:docMk/>
            <pc:sldMk cId="2407872018" sldId="278"/>
            <ac:picMk id="3" creationId="{09E0AF5B-23A9-0393-8DB4-7BCDCB56787B}"/>
          </ac:picMkLst>
        </pc:picChg>
      </pc:sldChg>
    </pc:docChg>
  </pc:docChgLst>
  <pc:docChgLst>
    <pc:chgData name="Michael Riedel" userId="42c8089bd51ca41f" providerId="LiveId" clId="{68DA725F-0F02-4167-A50D-92B807DF5E81}"/>
    <pc:docChg chg="undo redo custSel addSld delSld modSld sldOrd">
      <pc:chgData name="Michael Riedel" userId="42c8089bd51ca41f" providerId="LiveId" clId="{68DA725F-0F02-4167-A50D-92B807DF5E81}" dt="2023-11-28T17:52:25.747" v="5748" actId="20577"/>
      <pc:docMkLst>
        <pc:docMk/>
      </pc:docMkLst>
      <pc:sldChg chg="del">
        <pc:chgData name="Michael Riedel" userId="42c8089bd51ca41f" providerId="LiveId" clId="{68DA725F-0F02-4167-A50D-92B807DF5E81}" dt="2023-10-30T09:16:10.473" v="8" actId="47"/>
        <pc:sldMkLst>
          <pc:docMk/>
          <pc:sldMk cId="2725245602" sldId="275"/>
        </pc:sldMkLst>
      </pc:sldChg>
      <pc:sldChg chg="del">
        <pc:chgData name="Michael Riedel" userId="42c8089bd51ca41f" providerId="LiveId" clId="{68DA725F-0F02-4167-A50D-92B807DF5E81}" dt="2023-10-30T09:14:27.409" v="0" actId="47"/>
        <pc:sldMkLst>
          <pc:docMk/>
          <pc:sldMk cId="844458719" sldId="276"/>
        </pc:sldMkLst>
      </pc:sldChg>
      <pc:sldChg chg="addSp modSp del mod">
        <pc:chgData name="Michael Riedel" userId="42c8089bd51ca41f" providerId="LiveId" clId="{68DA725F-0F02-4167-A50D-92B807DF5E81}" dt="2023-11-02T07:15:35.704" v="2122" actId="47"/>
        <pc:sldMkLst>
          <pc:docMk/>
          <pc:sldMk cId="2799736181" sldId="277"/>
        </pc:sldMkLst>
        <pc:spChg chg="add mod">
          <ac:chgData name="Michael Riedel" userId="42c8089bd51ca41f" providerId="LiveId" clId="{68DA725F-0F02-4167-A50D-92B807DF5E81}" dt="2023-10-30T09:54:43.401" v="156" actId="113"/>
          <ac:spMkLst>
            <pc:docMk/>
            <pc:sldMk cId="2799736181" sldId="277"/>
            <ac:spMk id="2" creationId="{234F8B00-6E1C-6E51-9426-D96DDF0FE75F}"/>
          </ac:spMkLst>
        </pc:spChg>
        <pc:picChg chg="mod ord">
          <ac:chgData name="Michael Riedel" userId="42c8089bd51ca41f" providerId="LiveId" clId="{68DA725F-0F02-4167-A50D-92B807DF5E81}" dt="2023-10-30T09:54:23.258" v="152" actId="1076"/>
          <ac:picMkLst>
            <pc:docMk/>
            <pc:sldMk cId="2799736181" sldId="277"/>
            <ac:picMk id="6" creationId="{71D33E5C-EE09-6140-9900-0F513F01B194}"/>
          </ac:picMkLst>
        </pc:picChg>
      </pc:sldChg>
      <pc:sldChg chg="del">
        <pc:chgData name="Michael Riedel" userId="42c8089bd51ca41f" providerId="LiveId" clId="{68DA725F-0F02-4167-A50D-92B807DF5E81}" dt="2023-10-30T09:14:46.167" v="1" actId="47"/>
        <pc:sldMkLst>
          <pc:docMk/>
          <pc:sldMk cId="2407872018" sldId="278"/>
        </pc:sldMkLst>
      </pc:sldChg>
      <pc:sldChg chg="del">
        <pc:chgData name="Michael Riedel" userId="42c8089bd51ca41f" providerId="LiveId" clId="{68DA725F-0F02-4167-A50D-92B807DF5E81}" dt="2023-10-30T09:14:51.842" v="2" actId="47"/>
        <pc:sldMkLst>
          <pc:docMk/>
          <pc:sldMk cId="2504652617" sldId="279"/>
        </pc:sldMkLst>
      </pc:sldChg>
      <pc:sldChg chg="del">
        <pc:chgData name="Michael Riedel" userId="42c8089bd51ca41f" providerId="LiveId" clId="{68DA725F-0F02-4167-A50D-92B807DF5E81}" dt="2023-10-30T09:14:53.037" v="3" actId="47"/>
        <pc:sldMkLst>
          <pc:docMk/>
          <pc:sldMk cId="2728561009" sldId="280"/>
        </pc:sldMkLst>
      </pc:sldChg>
      <pc:sldChg chg="del">
        <pc:chgData name="Michael Riedel" userId="42c8089bd51ca41f" providerId="LiveId" clId="{68DA725F-0F02-4167-A50D-92B807DF5E81}" dt="2023-10-30T09:23:18.811" v="17" actId="47"/>
        <pc:sldMkLst>
          <pc:docMk/>
          <pc:sldMk cId="1714842742" sldId="281"/>
        </pc:sldMkLst>
      </pc:sldChg>
      <pc:sldChg chg="del">
        <pc:chgData name="Michael Riedel" userId="42c8089bd51ca41f" providerId="LiveId" clId="{68DA725F-0F02-4167-A50D-92B807DF5E81}" dt="2023-10-30T09:23:15.040" v="16" actId="47"/>
        <pc:sldMkLst>
          <pc:docMk/>
          <pc:sldMk cId="2095246354" sldId="282"/>
        </pc:sldMkLst>
      </pc:sldChg>
      <pc:sldChg chg="del mod modShow">
        <pc:chgData name="Michael Riedel" userId="42c8089bd51ca41f" providerId="LiveId" clId="{68DA725F-0F02-4167-A50D-92B807DF5E81}" dt="2023-11-02T07:29:09.887" v="2227" actId="47"/>
        <pc:sldMkLst>
          <pc:docMk/>
          <pc:sldMk cId="3946811607" sldId="283"/>
        </pc:sldMkLst>
      </pc:sldChg>
      <pc:sldChg chg="del">
        <pc:chgData name="Michael Riedel" userId="42c8089bd51ca41f" providerId="LiveId" clId="{68DA725F-0F02-4167-A50D-92B807DF5E81}" dt="2023-10-30T09:15:32.498" v="6" actId="47"/>
        <pc:sldMkLst>
          <pc:docMk/>
          <pc:sldMk cId="1255074224" sldId="284"/>
        </pc:sldMkLst>
      </pc:sldChg>
      <pc:sldChg chg="del">
        <pc:chgData name="Michael Riedel" userId="42c8089bd51ca41f" providerId="LiveId" clId="{68DA725F-0F02-4167-A50D-92B807DF5E81}" dt="2023-10-30T09:15:29.702" v="5" actId="47"/>
        <pc:sldMkLst>
          <pc:docMk/>
          <pc:sldMk cId="2397202583" sldId="285"/>
        </pc:sldMkLst>
      </pc:sldChg>
      <pc:sldChg chg="addSp delSp modSp add del mod ord">
        <pc:chgData name="Michael Riedel" userId="42c8089bd51ca41f" providerId="LiveId" clId="{68DA725F-0F02-4167-A50D-92B807DF5E81}" dt="2023-10-30T10:46:53.269" v="850" actId="47"/>
        <pc:sldMkLst>
          <pc:docMk/>
          <pc:sldMk cId="497902896" sldId="286"/>
        </pc:sldMkLst>
        <pc:spChg chg="mod">
          <ac:chgData name="Michael Riedel" userId="42c8089bd51ca41f" providerId="LiveId" clId="{68DA725F-0F02-4167-A50D-92B807DF5E81}" dt="2023-10-30T09:35:53.223" v="32" actId="1076"/>
          <ac:spMkLst>
            <pc:docMk/>
            <pc:sldMk cId="497902896" sldId="286"/>
            <ac:spMk id="4" creationId="{00000000-0000-0000-0000-000000000000}"/>
          </ac:spMkLst>
        </pc:spChg>
        <pc:spChg chg="mod">
          <ac:chgData name="Michael Riedel" userId="42c8089bd51ca41f" providerId="LiveId" clId="{68DA725F-0F02-4167-A50D-92B807DF5E81}" dt="2023-10-30T10:44:10.380" v="812" actId="20577"/>
          <ac:spMkLst>
            <pc:docMk/>
            <pc:sldMk cId="497902896" sldId="286"/>
            <ac:spMk id="10" creationId="{2CCC16AE-0E62-8339-0976-02BC1125687D}"/>
          </ac:spMkLst>
        </pc:spChg>
        <pc:graphicFrameChg chg="del modGraphic">
          <ac:chgData name="Michael Riedel" userId="42c8089bd51ca41f" providerId="LiveId" clId="{68DA725F-0F02-4167-A50D-92B807DF5E81}" dt="2023-10-30T09:35:04.529" v="26" actId="478"/>
          <ac:graphicFrameMkLst>
            <pc:docMk/>
            <pc:sldMk cId="497902896" sldId="286"/>
            <ac:graphicFrameMk id="5" creationId="{00000000-0000-0000-0000-000000000000}"/>
          </ac:graphicFrameMkLst>
        </pc:graphicFrameChg>
        <pc:picChg chg="add mod">
          <ac:chgData name="Michael Riedel" userId="42c8089bd51ca41f" providerId="LiveId" clId="{68DA725F-0F02-4167-A50D-92B807DF5E81}" dt="2023-10-30T09:35:59.815" v="33" actId="14100"/>
          <ac:picMkLst>
            <pc:docMk/>
            <pc:sldMk cId="497902896" sldId="286"/>
            <ac:picMk id="6" creationId="{D7C25D32-4C8A-26FE-B58E-F5A5BB507EE0}"/>
          </ac:picMkLst>
        </pc:picChg>
        <pc:picChg chg="mod">
          <ac:chgData name="Michael Riedel" userId="42c8089bd51ca41f" providerId="LiveId" clId="{68DA725F-0F02-4167-A50D-92B807DF5E81}" dt="2023-10-30T09:35:53.223" v="32" actId="1076"/>
          <ac:picMkLst>
            <pc:docMk/>
            <pc:sldMk cId="497902896" sldId="286"/>
            <ac:picMk id="17" creationId="{CE3CADC8-46DC-B642-A611-15F6CC33EBAA}"/>
          </ac:picMkLst>
        </pc:picChg>
        <pc:picChg chg="add del mod">
          <ac:chgData name="Michael Riedel" userId="42c8089bd51ca41f" providerId="LiveId" clId="{68DA725F-0F02-4167-A50D-92B807DF5E81}" dt="2023-10-30T09:35:53.223" v="32" actId="1076"/>
          <ac:picMkLst>
            <pc:docMk/>
            <pc:sldMk cId="497902896" sldId="286"/>
            <ac:picMk id="18" creationId="{4E7E90E8-3501-C342-BC6D-7114154CFE65}"/>
          </ac:picMkLst>
        </pc:picChg>
        <pc:picChg chg="mod">
          <ac:chgData name="Michael Riedel" userId="42c8089bd51ca41f" providerId="LiveId" clId="{68DA725F-0F02-4167-A50D-92B807DF5E81}" dt="2023-10-30T09:35:53.223" v="32" actId="1076"/>
          <ac:picMkLst>
            <pc:docMk/>
            <pc:sldMk cId="497902896" sldId="286"/>
            <ac:picMk id="19" creationId="{A7131942-3CA9-9442-B217-C8181DC26E3E}"/>
          </ac:picMkLst>
        </pc:picChg>
        <pc:picChg chg="mod">
          <ac:chgData name="Michael Riedel" userId="42c8089bd51ca41f" providerId="LiveId" clId="{68DA725F-0F02-4167-A50D-92B807DF5E81}" dt="2023-10-30T09:35:53.223" v="32" actId="1076"/>
          <ac:picMkLst>
            <pc:docMk/>
            <pc:sldMk cId="497902896" sldId="286"/>
            <ac:picMk id="20" creationId="{68FC886A-88CD-DB4D-871E-11E672C0E9F8}"/>
          </ac:picMkLst>
        </pc:picChg>
        <pc:picChg chg="mod">
          <ac:chgData name="Michael Riedel" userId="42c8089bd51ca41f" providerId="LiveId" clId="{68DA725F-0F02-4167-A50D-92B807DF5E81}" dt="2023-10-30T09:35:53.223" v="32" actId="1076"/>
          <ac:picMkLst>
            <pc:docMk/>
            <pc:sldMk cId="497902896" sldId="286"/>
            <ac:picMk id="21" creationId="{03C8303C-008B-624A-9973-1FA6B56090B5}"/>
          </ac:picMkLst>
        </pc:picChg>
      </pc:sldChg>
      <pc:sldChg chg="del">
        <pc:chgData name="Michael Riedel" userId="42c8089bd51ca41f" providerId="LiveId" clId="{68DA725F-0F02-4167-A50D-92B807DF5E81}" dt="2023-10-30T09:15:28.367" v="4" actId="47"/>
        <pc:sldMkLst>
          <pc:docMk/>
          <pc:sldMk cId="3774007073" sldId="286"/>
        </pc:sldMkLst>
      </pc:sldChg>
      <pc:sldChg chg="addSp delSp modSp add mod">
        <pc:chgData name="Michael Riedel" userId="42c8089bd51ca41f" providerId="LiveId" clId="{68DA725F-0F02-4167-A50D-92B807DF5E81}" dt="2023-10-30T10:37:24.569" v="754" actId="113"/>
        <pc:sldMkLst>
          <pc:docMk/>
          <pc:sldMk cId="2875899612" sldId="1829"/>
        </pc:sldMkLst>
        <pc:spChg chg="mod">
          <ac:chgData name="Michael Riedel" userId="42c8089bd51ca41f" providerId="LiveId" clId="{68DA725F-0F02-4167-A50D-92B807DF5E81}" dt="2023-10-30T10:36:58.656" v="723" actId="1076"/>
          <ac:spMkLst>
            <pc:docMk/>
            <pc:sldMk cId="2875899612" sldId="1829"/>
            <ac:spMk id="7" creationId="{00000000-0000-0000-0000-000000000000}"/>
          </ac:spMkLst>
        </pc:spChg>
        <pc:spChg chg="del mod">
          <ac:chgData name="Michael Riedel" userId="42c8089bd51ca41f" providerId="LiveId" clId="{68DA725F-0F02-4167-A50D-92B807DF5E81}" dt="2023-10-30T09:23:53.141" v="19" actId="478"/>
          <ac:spMkLst>
            <pc:docMk/>
            <pc:sldMk cId="2875899612" sldId="1829"/>
            <ac:spMk id="9" creationId="{00000000-0000-0000-0000-000000000000}"/>
          </ac:spMkLst>
        </pc:spChg>
        <pc:spChg chg="add mod">
          <ac:chgData name="Michael Riedel" userId="42c8089bd51ca41f" providerId="LiveId" clId="{68DA725F-0F02-4167-A50D-92B807DF5E81}" dt="2023-10-30T10:37:24.569" v="754" actId="113"/>
          <ac:spMkLst>
            <pc:docMk/>
            <pc:sldMk cId="2875899612" sldId="1829"/>
            <ac:spMk id="10" creationId="{62139866-F425-EF34-2A41-AA6FD3A3DBEA}"/>
          </ac:spMkLst>
        </pc:spChg>
      </pc:sldChg>
      <pc:sldChg chg="addSp delSp modSp add mod modAnim">
        <pc:chgData name="Michael Riedel" userId="42c8089bd51ca41f" providerId="LiveId" clId="{68DA725F-0F02-4167-A50D-92B807DF5E81}" dt="2023-11-03T10:37:54.008" v="2509" actId="6549"/>
        <pc:sldMkLst>
          <pc:docMk/>
          <pc:sldMk cId="0" sldId="1833"/>
        </pc:sldMkLst>
        <pc:spChg chg="mod">
          <ac:chgData name="Michael Riedel" userId="42c8089bd51ca41f" providerId="LiveId" clId="{68DA725F-0F02-4167-A50D-92B807DF5E81}" dt="2023-11-02T07:15:46.292" v="2124" actId="20577"/>
          <ac:spMkLst>
            <pc:docMk/>
            <pc:sldMk cId="0" sldId="1833"/>
            <ac:spMk id="3" creationId="{3466C9AF-C441-9A4F-A1B6-5F28320AE4CB}"/>
          </ac:spMkLst>
        </pc:spChg>
        <pc:spChg chg="mod">
          <ac:chgData name="Michael Riedel" userId="42c8089bd51ca41f" providerId="LiveId" clId="{68DA725F-0F02-4167-A50D-92B807DF5E81}" dt="2023-11-02T07:18:52.795" v="2175" actId="113"/>
          <ac:spMkLst>
            <pc:docMk/>
            <pc:sldMk cId="0" sldId="1833"/>
            <ac:spMk id="4" creationId="{946C99B6-21B9-4648-AD07-024EFCA38234}"/>
          </ac:spMkLst>
        </pc:spChg>
        <pc:spChg chg="del">
          <ac:chgData name="Michael Riedel" userId="42c8089bd51ca41f" providerId="LiveId" clId="{68DA725F-0F02-4167-A50D-92B807DF5E81}" dt="2023-10-30T10:19:26.906" v="601" actId="478"/>
          <ac:spMkLst>
            <pc:docMk/>
            <pc:sldMk cId="0" sldId="1833"/>
            <ac:spMk id="5" creationId="{1D487362-3741-5947-AFC5-B1D91040B2E5}"/>
          </ac:spMkLst>
        </pc:spChg>
        <pc:spChg chg="add mod">
          <ac:chgData name="Michael Riedel" userId="42c8089bd51ca41f" providerId="LiveId" clId="{68DA725F-0F02-4167-A50D-92B807DF5E81}" dt="2023-11-03T10:37:54.008" v="2509" actId="6549"/>
          <ac:spMkLst>
            <pc:docMk/>
            <pc:sldMk cId="0" sldId="1833"/>
            <ac:spMk id="62" creationId="{FC09DAA7-6DD5-F007-5ECB-8C44AE46E4A2}"/>
          </ac:spMkLst>
        </pc:spChg>
        <pc:picChg chg="add del mod modCrop">
          <ac:chgData name="Michael Riedel" userId="42c8089bd51ca41f" providerId="LiveId" clId="{68DA725F-0F02-4167-A50D-92B807DF5E81}" dt="2023-10-30T10:14:54.720" v="556"/>
          <ac:picMkLst>
            <pc:docMk/>
            <pc:sldMk cId="0" sldId="1833"/>
            <ac:picMk id="2" creationId="{61BFAD36-B902-8DBA-F63A-D965BE376725}"/>
          </ac:picMkLst>
        </pc:picChg>
        <pc:picChg chg="add del mod">
          <ac:chgData name="Michael Riedel" userId="42c8089bd51ca41f" providerId="LiveId" clId="{68DA725F-0F02-4167-A50D-92B807DF5E81}" dt="2023-10-30T10:16:03.959" v="564" actId="478"/>
          <ac:picMkLst>
            <pc:docMk/>
            <pc:sldMk cId="0" sldId="1833"/>
            <ac:picMk id="56" creationId="{1B8C9E0B-07DB-AA30-CCB3-8EA7326B43D2}"/>
          </ac:picMkLst>
        </pc:picChg>
        <pc:picChg chg="add mod modCrop">
          <ac:chgData name="Michael Riedel" userId="42c8089bd51ca41f" providerId="LiveId" clId="{68DA725F-0F02-4167-A50D-92B807DF5E81}" dt="2023-10-30T10:17:57.732" v="591" actId="732"/>
          <ac:picMkLst>
            <pc:docMk/>
            <pc:sldMk cId="0" sldId="1833"/>
            <ac:picMk id="58" creationId="{9BCBF1B1-BFD7-BAF3-2088-D4B3CB13A517}"/>
          </ac:picMkLst>
        </pc:picChg>
        <pc:picChg chg="add mod modCrop">
          <ac:chgData name="Michael Riedel" userId="42c8089bd51ca41f" providerId="LiveId" clId="{68DA725F-0F02-4167-A50D-92B807DF5E81}" dt="2023-10-30T10:18:21.812" v="594" actId="732"/>
          <ac:picMkLst>
            <pc:docMk/>
            <pc:sldMk cId="0" sldId="1833"/>
            <ac:picMk id="59" creationId="{89F8A3F3-C43A-928B-8D51-054019650EC9}"/>
          </ac:picMkLst>
        </pc:picChg>
        <pc:picChg chg="add mod modCrop">
          <ac:chgData name="Michael Riedel" userId="42c8089bd51ca41f" providerId="LiveId" clId="{68DA725F-0F02-4167-A50D-92B807DF5E81}" dt="2023-10-30T10:18:45.162" v="597" actId="732"/>
          <ac:picMkLst>
            <pc:docMk/>
            <pc:sldMk cId="0" sldId="1833"/>
            <ac:picMk id="60" creationId="{99FC6D63-A65E-C806-459A-D39930366EE9}"/>
          </ac:picMkLst>
        </pc:picChg>
        <pc:picChg chg="add mod">
          <ac:chgData name="Michael Riedel" userId="42c8089bd51ca41f" providerId="LiveId" clId="{68DA725F-0F02-4167-A50D-92B807DF5E81}" dt="2023-10-30T10:18:49.326" v="598"/>
          <ac:picMkLst>
            <pc:docMk/>
            <pc:sldMk cId="0" sldId="1833"/>
            <ac:picMk id="61" creationId="{760ED247-6D7B-CF41-8E72-0202F3BE8396}"/>
          </ac:picMkLst>
        </pc:picChg>
      </pc:sldChg>
      <pc:sldChg chg="addSp delSp modSp add del mod">
        <pc:chgData name="Michael Riedel" userId="42c8089bd51ca41f" providerId="LiveId" clId="{68DA725F-0F02-4167-A50D-92B807DF5E81}" dt="2023-10-30T10:19:46.321" v="604" actId="47"/>
        <pc:sldMkLst>
          <pc:docMk/>
          <pc:sldMk cId="0" sldId="1834"/>
        </pc:sldMkLst>
        <pc:spChg chg="add del mod">
          <ac:chgData name="Michael Riedel" userId="42c8089bd51ca41f" providerId="LiveId" clId="{68DA725F-0F02-4167-A50D-92B807DF5E81}" dt="2023-10-30T09:55:47.357" v="160" actId="22"/>
          <ac:spMkLst>
            <pc:docMk/>
            <pc:sldMk cId="0" sldId="1834"/>
            <ac:spMk id="3" creationId="{08157A45-1C1D-1651-4D3E-B98505DF740A}"/>
          </ac:spMkLst>
        </pc:spChg>
        <pc:spChg chg="mod">
          <ac:chgData name="Michael Riedel" userId="42c8089bd51ca41f" providerId="LiveId" clId="{68DA725F-0F02-4167-A50D-92B807DF5E81}" dt="2023-10-30T09:56:47.577" v="175" actId="1076"/>
          <ac:spMkLst>
            <pc:docMk/>
            <pc:sldMk cId="0" sldId="1834"/>
            <ac:spMk id="4" creationId="{77C03748-3A5A-0E44-985D-47F3A9A778E4}"/>
          </ac:spMkLst>
        </pc:spChg>
        <pc:spChg chg="add mod">
          <ac:chgData name="Michael Riedel" userId="42c8089bd51ca41f" providerId="LiveId" clId="{68DA725F-0F02-4167-A50D-92B807DF5E81}" dt="2023-10-30T09:56:28.783" v="173" actId="1076"/>
          <ac:spMkLst>
            <pc:docMk/>
            <pc:sldMk cId="0" sldId="1834"/>
            <ac:spMk id="64" creationId="{50EDF617-C5C1-F9E0-DD0E-C94132242898}"/>
          </ac:spMkLst>
        </pc:spChg>
        <pc:picChg chg="add del mod">
          <ac:chgData name="Michael Riedel" userId="42c8089bd51ca41f" providerId="LiveId" clId="{68DA725F-0F02-4167-A50D-92B807DF5E81}" dt="2023-10-30T10:14:07.228" v="548" actId="14100"/>
          <ac:picMkLst>
            <pc:docMk/>
            <pc:sldMk cId="0" sldId="1834"/>
            <ac:picMk id="16" creationId="{020CAC53-6228-ED4A-9641-92C034712067}"/>
          </ac:picMkLst>
        </pc:picChg>
        <pc:picChg chg="add del mod">
          <ac:chgData name="Michael Riedel" userId="42c8089bd51ca41f" providerId="LiveId" clId="{68DA725F-0F02-4167-A50D-92B807DF5E81}" dt="2023-10-30T10:14:27.092" v="552"/>
          <ac:picMkLst>
            <pc:docMk/>
            <pc:sldMk cId="0" sldId="1834"/>
            <ac:picMk id="65" creationId="{FF3C6841-3760-D541-56DB-55C07A02EE45}"/>
          </ac:picMkLst>
        </pc:picChg>
        <pc:picChg chg="add del">
          <ac:chgData name="Michael Riedel" userId="42c8089bd51ca41f" providerId="LiveId" clId="{68DA725F-0F02-4167-A50D-92B807DF5E81}" dt="2023-10-30T10:16:59.007" v="566" actId="22"/>
          <ac:picMkLst>
            <pc:docMk/>
            <pc:sldMk cId="0" sldId="1834"/>
            <ac:picMk id="67" creationId="{72B0B5C9-E77E-E724-57FD-0DEA25991252}"/>
          </ac:picMkLst>
        </pc:picChg>
      </pc:sldChg>
      <pc:sldChg chg="modSp add mod">
        <pc:chgData name="Michael Riedel" userId="42c8089bd51ca41f" providerId="LiveId" clId="{68DA725F-0F02-4167-A50D-92B807DF5E81}" dt="2023-10-30T10:32:57.759" v="688" actId="20577"/>
        <pc:sldMkLst>
          <pc:docMk/>
          <pc:sldMk cId="1104873942" sldId="1851"/>
        </pc:sldMkLst>
        <pc:spChg chg="mod">
          <ac:chgData name="Michael Riedel" userId="42c8089bd51ca41f" providerId="LiveId" clId="{68DA725F-0F02-4167-A50D-92B807DF5E81}" dt="2023-10-30T10:32:57.759" v="688" actId="20577"/>
          <ac:spMkLst>
            <pc:docMk/>
            <pc:sldMk cId="1104873942" sldId="1851"/>
            <ac:spMk id="29" creationId="{D1E932EB-35EA-C947-8ED2-7C062E9AE00C}"/>
          </ac:spMkLst>
        </pc:spChg>
      </pc:sldChg>
      <pc:sldChg chg="addSp delSp modSp add mod modAnim">
        <pc:chgData name="Michael Riedel" userId="42c8089bd51ca41f" providerId="LiveId" clId="{68DA725F-0F02-4167-A50D-92B807DF5E81}" dt="2023-11-03T10:42:49.082" v="2606" actId="115"/>
        <pc:sldMkLst>
          <pc:docMk/>
          <pc:sldMk cId="0" sldId="1854"/>
        </pc:sldMkLst>
        <pc:spChg chg="mod">
          <ac:chgData name="Michael Riedel" userId="42c8089bd51ca41f" providerId="LiveId" clId="{68DA725F-0F02-4167-A50D-92B807DF5E81}" dt="2023-11-03T10:40:06.859" v="2589" actId="1076"/>
          <ac:spMkLst>
            <pc:docMk/>
            <pc:sldMk cId="0" sldId="1854"/>
            <ac:spMk id="2" creationId="{00000000-0000-0000-0000-000000000000}"/>
          </ac:spMkLst>
        </pc:spChg>
        <pc:spChg chg="add mod">
          <ac:chgData name="Michael Riedel" userId="42c8089bd51ca41f" providerId="LiveId" clId="{68DA725F-0F02-4167-A50D-92B807DF5E81}" dt="2023-10-30T10:33:32.819" v="718" actId="1036"/>
          <ac:spMkLst>
            <pc:docMk/>
            <pc:sldMk cId="0" sldId="1854"/>
            <ac:spMk id="3" creationId="{443A0D55-2AB0-0E5F-D3A4-A7880B3942B7}"/>
          </ac:spMkLst>
        </pc:spChg>
        <pc:spChg chg="del">
          <ac:chgData name="Michael Riedel" userId="42c8089bd51ca41f" providerId="LiveId" clId="{68DA725F-0F02-4167-A50D-92B807DF5E81}" dt="2023-10-30T10:33:24.153" v="710" actId="478"/>
          <ac:spMkLst>
            <pc:docMk/>
            <pc:sldMk cId="0" sldId="1854"/>
            <ac:spMk id="113" creationId="{00000000-0000-0000-0000-000000000000}"/>
          </ac:spMkLst>
        </pc:spChg>
        <pc:spChg chg="mod">
          <ac:chgData name="Michael Riedel" userId="42c8089bd51ca41f" providerId="LiveId" clId="{68DA725F-0F02-4167-A50D-92B807DF5E81}" dt="2023-11-03T10:40:27.372" v="2593" actId="2085"/>
          <ac:spMkLst>
            <pc:docMk/>
            <pc:sldMk cId="0" sldId="1854"/>
            <ac:spMk id="113" creationId="{478CFCA4-6998-3F94-B8AB-D50114851FA4}"/>
          </ac:spMkLst>
        </pc:spChg>
        <pc:spChg chg="del">
          <ac:chgData name="Michael Riedel" userId="42c8089bd51ca41f" providerId="LiveId" clId="{68DA725F-0F02-4167-A50D-92B807DF5E81}" dt="2023-10-30T10:33:27.194" v="711" actId="478"/>
          <ac:spMkLst>
            <pc:docMk/>
            <pc:sldMk cId="0" sldId="1854"/>
            <ac:spMk id="119" creationId="{6318B7E6-6C1C-5B40-9221-38A0A9DFB62B}"/>
          </ac:spMkLst>
        </pc:spChg>
        <pc:spChg chg="mod">
          <ac:chgData name="Michael Riedel" userId="42c8089bd51ca41f" providerId="LiveId" clId="{68DA725F-0F02-4167-A50D-92B807DF5E81}" dt="2023-11-03T10:42:49.082" v="2606" actId="115"/>
          <ac:spMkLst>
            <pc:docMk/>
            <pc:sldMk cId="0" sldId="1854"/>
            <ac:spMk id="119" creationId="{EF1A8F6A-BCB7-AB42-F1B2-C2441C56D5C6}"/>
          </ac:spMkLst>
        </pc:spChg>
        <pc:grpChg chg="add mod">
          <ac:chgData name="Michael Riedel" userId="42c8089bd51ca41f" providerId="LiveId" clId="{68DA725F-0F02-4167-A50D-92B807DF5E81}" dt="2023-11-03T10:39:58.694" v="2586" actId="207"/>
          <ac:grpSpMkLst>
            <pc:docMk/>
            <pc:sldMk cId="0" sldId="1854"/>
            <ac:grpSpMk id="6" creationId="{7F6F84DC-E6BA-E333-4723-DD5355E100F5}"/>
          </ac:grpSpMkLst>
        </pc:grpChg>
      </pc:sldChg>
      <pc:sldChg chg="add del mod modShow">
        <pc:chgData name="Michael Riedel" userId="42c8089bd51ca41f" providerId="LiveId" clId="{68DA725F-0F02-4167-A50D-92B807DF5E81}" dt="2023-10-30T13:36:41.875" v="1143" actId="47"/>
        <pc:sldMkLst>
          <pc:docMk/>
          <pc:sldMk cId="0" sldId="1872"/>
        </pc:sldMkLst>
      </pc:sldChg>
      <pc:sldChg chg="add del mod modShow">
        <pc:chgData name="Michael Riedel" userId="42c8089bd51ca41f" providerId="LiveId" clId="{68DA725F-0F02-4167-A50D-92B807DF5E81}" dt="2023-10-30T13:36:43.307" v="1144" actId="47"/>
        <pc:sldMkLst>
          <pc:docMk/>
          <pc:sldMk cId="0" sldId="1873"/>
        </pc:sldMkLst>
      </pc:sldChg>
      <pc:sldChg chg="modSp add mod ord">
        <pc:chgData name="Michael Riedel" userId="42c8089bd51ca41f" providerId="LiveId" clId="{68DA725F-0F02-4167-A50D-92B807DF5E81}" dt="2023-11-12T08:55:18.134" v="2926" actId="20577"/>
        <pc:sldMkLst>
          <pc:docMk/>
          <pc:sldMk cId="0" sldId="1874"/>
        </pc:sldMkLst>
        <pc:spChg chg="mod">
          <ac:chgData name="Michael Riedel" userId="42c8089bd51ca41f" providerId="LiveId" clId="{68DA725F-0F02-4167-A50D-92B807DF5E81}" dt="2023-11-12T08:55:18.134" v="2926" actId="20577"/>
          <ac:spMkLst>
            <pc:docMk/>
            <pc:sldMk cId="0" sldId="1874"/>
            <ac:spMk id="28" creationId="{604A8116-92B2-114E-B5ED-AC6EB594D121}"/>
          </ac:spMkLst>
        </pc:spChg>
      </pc:sldChg>
      <pc:sldChg chg="addSp delSp modSp add mod modAnim">
        <pc:chgData name="Michael Riedel" userId="42c8089bd51ca41f" providerId="LiveId" clId="{68DA725F-0F02-4167-A50D-92B807DF5E81}" dt="2023-11-02T07:40:28.280" v="2259" actId="1037"/>
        <pc:sldMkLst>
          <pc:docMk/>
          <pc:sldMk cId="0" sldId="1923"/>
        </pc:sldMkLst>
        <pc:spChg chg="del mod ord">
          <ac:chgData name="Michael Riedel" userId="42c8089bd51ca41f" providerId="LiveId" clId="{68DA725F-0F02-4167-A50D-92B807DF5E81}" dt="2023-10-30T10:09:07.677" v="503" actId="478"/>
          <ac:spMkLst>
            <pc:docMk/>
            <pc:sldMk cId="0" sldId="1923"/>
            <ac:spMk id="2" creationId="{00000000-0000-0000-0000-000000000000}"/>
          </ac:spMkLst>
        </pc:spChg>
        <pc:spChg chg="mod">
          <ac:chgData name="Michael Riedel" userId="42c8089bd51ca41f" providerId="LiveId" clId="{68DA725F-0F02-4167-A50D-92B807DF5E81}" dt="2023-10-30T13:27:51.363" v="1141" actId="1035"/>
          <ac:spMkLst>
            <pc:docMk/>
            <pc:sldMk cId="0" sldId="1923"/>
            <ac:spMk id="3" creationId="{00000000-0000-0000-0000-000000000000}"/>
          </ac:spMkLst>
        </pc:spChg>
        <pc:spChg chg="mod">
          <ac:chgData name="Michael Riedel" userId="42c8089bd51ca41f" providerId="LiveId" clId="{68DA725F-0F02-4167-A50D-92B807DF5E81}" dt="2023-10-30T13:27:51.363" v="1141" actId="1035"/>
          <ac:spMkLst>
            <pc:docMk/>
            <pc:sldMk cId="0" sldId="1923"/>
            <ac:spMk id="4" creationId="{00000000-0000-0000-0000-000000000000}"/>
          </ac:spMkLst>
        </pc:spChg>
        <pc:spChg chg="mod">
          <ac:chgData name="Michael Riedel" userId="42c8089bd51ca41f" providerId="LiveId" clId="{68DA725F-0F02-4167-A50D-92B807DF5E81}" dt="2023-10-30T13:27:57.852" v="1142" actId="14100"/>
          <ac:spMkLst>
            <pc:docMk/>
            <pc:sldMk cId="0" sldId="1923"/>
            <ac:spMk id="5" creationId="{00000000-0000-0000-0000-000000000000}"/>
          </ac:spMkLst>
        </pc:spChg>
        <pc:spChg chg="mod">
          <ac:chgData name="Michael Riedel" userId="42c8089bd51ca41f" providerId="LiveId" clId="{68DA725F-0F02-4167-A50D-92B807DF5E81}" dt="2023-10-30T10:01:47.296" v="356" actId="1035"/>
          <ac:spMkLst>
            <pc:docMk/>
            <pc:sldMk cId="0" sldId="1923"/>
            <ac:spMk id="6" creationId="{00000000-0000-0000-0000-000000000000}"/>
          </ac:spMkLst>
        </pc:spChg>
        <pc:spChg chg="mod">
          <ac:chgData name="Michael Riedel" userId="42c8089bd51ca41f" providerId="LiveId" clId="{68DA725F-0F02-4167-A50D-92B807DF5E81}" dt="2023-10-30T10:10:24.780" v="526" actId="1038"/>
          <ac:spMkLst>
            <pc:docMk/>
            <pc:sldMk cId="0" sldId="1923"/>
            <ac:spMk id="7" creationId="{00000000-0000-0000-0000-000000000000}"/>
          </ac:spMkLst>
        </pc:spChg>
        <pc:spChg chg="mod">
          <ac:chgData name="Michael Riedel" userId="42c8089bd51ca41f" providerId="LiveId" clId="{68DA725F-0F02-4167-A50D-92B807DF5E81}" dt="2023-10-30T10:10:24.780" v="526" actId="1038"/>
          <ac:spMkLst>
            <pc:docMk/>
            <pc:sldMk cId="0" sldId="1923"/>
            <ac:spMk id="8" creationId="{00000000-0000-0000-0000-000000000000}"/>
          </ac:spMkLst>
        </pc:spChg>
        <pc:spChg chg="mod">
          <ac:chgData name="Michael Riedel" userId="42c8089bd51ca41f" providerId="LiveId" clId="{68DA725F-0F02-4167-A50D-92B807DF5E81}" dt="2023-10-30T10:10:24.780" v="526" actId="1038"/>
          <ac:spMkLst>
            <pc:docMk/>
            <pc:sldMk cId="0" sldId="1923"/>
            <ac:spMk id="9" creationId="{00000000-0000-0000-0000-000000000000}"/>
          </ac:spMkLst>
        </pc:spChg>
        <pc:spChg chg="mod">
          <ac:chgData name="Michael Riedel" userId="42c8089bd51ca41f" providerId="LiveId" clId="{68DA725F-0F02-4167-A50D-92B807DF5E81}" dt="2023-10-30T10:05:26.728" v="447" actId="1076"/>
          <ac:spMkLst>
            <pc:docMk/>
            <pc:sldMk cId="0" sldId="1923"/>
            <ac:spMk id="10" creationId="{00000000-0000-0000-0000-000000000000}"/>
          </ac:spMkLst>
        </pc:spChg>
        <pc:spChg chg="del">
          <ac:chgData name="Michael Riedel" userId="42c8089bd51ca41f" providerId="LiveId" clId="{68DA725F-0F02-4167-A50D-92B807DF5E81}" dt="2023-10-30T09:52:40.983" v="129" actId="478"/>
          <ac:spMkLst>
            <pc:docMk/>
            <pc:sldMk cId="0" sldId="1923"/>
            <ac:spMk id="11" creationId="{00000000-0000-0000-0000-000000000000}"/>
          </ac:spMkLst>
        </pc:spChg>
        <pc:spChg chg="add del mod">
          <ac:chgData name="Michael Riedel" userId="42c8089bd51ca41f" providerId="LiveId" clId="{68DA725F-0F02-4167-A50D-92B807DF5E81}" dt="2023-10-30T09:50:27.271" v="98" actId="478"/>
          <ac:spMkLst>
            <pc:docMk/>
            <pc:sldMk cId="0" sldId="1923"/>
            <ac:spMk id="12" creationId="{D337E410-5EDA-D508-AB52-1781BD528252}"/>
          </ac:spMkLst>
        </pc:spChg>
        <pc:spChg chg="del">
          <ac:chgData name="Michael Riedel" userId="42c8089bd51ca41f" providerId="LiveId" clId="{68DA725F-0F02-4167-A50D-92B807DF5E81}" dt="2023-10-30T09:58:29.626" v="182" actId="478"/>
          <ac:spMkLst>
            <pc:docMk/>
            <pc:sldMk cId="0" sldId="1923"/>
            <ac:spMk id="13" creationId="{00000000-0000-0000-0000-000000000000}"/>
          </ac:spMkLst>
        </pc:spChg>
        <pc:spChg chg="mod">
          <ac:chgData name="Michael Riedel" userId="42c8089bd51ca41f" providerId="LiveId" clId="{68DA725F-0F02-4167-A50D-92B807DF5E81}" dt="2023-10-30T10:10:24.780" v="526" actId="1038"/>
          <ac:spMkLst>
            <pc:docMk/>
            <pc:sldMk cId="0" sldId="1923"/>
            <ac:spMk id="14" creationId="{E1343C58-FC41-B246-BE33-0CE4C6AE854A}"/>
          </ac:spMkLst>
        </pc:spChg>
        <pc:spChg chg="mod">
          <ac:chgData name="Michael Riedel" userId="42c8089bd51ca41f" providerId="LiveId" clId="{68DA725F-0F02-4167-A50D-92B807DF5E81}" dt="2023-10-30T13:27:51.363" v="1141" actId="1035"/>
          <ac:spMkLst>
            <pc:docMk/>
            <pc:sldMk cId="0" sldId="1923"/>
            <ac:spMk id="16" creationId="{7FC63824-40C7-4D44-82A5-70DC2E009C3A}"/>
          </ac:spMkLst>
        </pc:spChg>
        <pc:spChg chg="mod">
          <ac:chgData name="Michael Riedel" userId="42c8089bd51ca41f" providerId="LiveId" clId="{68DA725F-0F02-4167-A50D-92B807DF5E81}" dt="2023-10-30T13:27:41.493" v="1116" actId="115"/>
          <ac:spMkLst>
            <pc:docMk/>
            <pc:sldMk cId="0" sldId="1923"/>
            <ac:spMk id="17" creationId="{7534401D-2239-F342-AA46-26A16F816CA2}"/>
          </ac:spMkLst>
        </pc:spChg>
        <pc:spChg chg="mod">
          <ac:chgData name="Michael Riedel" userId="42c8089bd51ca41f" providerId="LiveId" clId="{68DA725F-0F02-4167-A50D-92B807DF5E81}" dt="2023-10-30T13:27:51.363" v="1141" actId="1035"/>
          <ac:spMkLst>
            <pc:docMk/>
            <pc:sldMk cId="0" sldId="1923"/>
            <ac:spMk id="18" creationId="{5C639054-1A7B-1E4E-A478-C36D9B450DAD}"/>
          </ac:spMkLst>
        </pc:spChg>
        <pc:spChg chg="mod">
          <ac:chgData name="Michael Riedel" userId="42c8089bd51ca41f" providerId="LiveId" clId="{68DA725F-0F02-4167-A50D-92B807DF5E81}" dt="2023-10-30T10:06:34.103" v="455" actId="14100"/>
          <ac:spMkLst>
            <pc:docMk/>
            <pc:sldMk cId="0" sldId="1923"/>
            <ac:spMk id="19" creationId="{59715963-8717-3D4B-90B4-AB9D234713BF}"/>
          </ac:spMkLst>
        </pc:spChg>
        <pc:spChg chg="mod">
          <ac:chgData name="Michael Riedel" userId="42c8089bd51ca41f" providerId="LiveId" clId="{68DA725F-0F02-4167-A50D-92B807DF5E81}" dt="2023-10-30T10:01:47.296" v="356" actId="1035"/>
          <ac:spMkLst>
            <pc:docMk/>
            <pc:sldMk cId="0" sldId="1923"/>
            <ac:spMk id="20" creationId="{436E7355-971E-9A4A-B325-93B0F6D6B7CC}"/>
          </ac:spMkLst>
        </pc:spChg>
        <pc:spChg chg="mod">
          <ac:chgData name="Michael Riedel" userId="42c8089bd51ca41f" providerId="LiveId" clId="{68DA725F-0F02-4167-A50D-92B807DF5E81}" dt="2023-10-30T10:10:24.780" v="526" actId="1038"/>
          <ac:spMkLst>
            <pc:docMk/>
            <pc:sldMk cId="0" sldId="1923"/>
            <ac:spMk id="21" creationId="{244B9836-283E-C54A-A792-F109E1EA1FFE}"/>
          </ac:spMkLst>
        </pc:spChg>
        <pc:spChg chg="mod">
          <ac:chgData name="Michael Riedel" userId="42c8089bd51ca41f" providerId="LiveId" clId="{68DA725F-0F02-4167-A50D-92B807DF5E81}" dt="2023-10-30T10:10:24.780" v="526" actId="1038"/>
          <ac:spMkLst>
            <pc:docMk/>
            <pc:sldMk cId="0" sldId="1923"/>
            <ac:spMk id="22" creationId="{68E44DAC-C5AA-D143-99FE-AADB63978F65}"/>
          </ac:spMkLst>
        </pc:spChg>
        <pc:spChg chg="del">
          <ac:chgData name="Michael Riedel" userId="42c8089bd51ca41f" providerId="LiveId" clId="{68DA725F-0F02-4167-A50D-92B807DF5E81}" dt="2023-10-30T09:52:44.911" v="131" actId="478"/>
          <ac:spMkLst>
            <pc:docMk/>
            <pc:sldMk cId="0" sldId="1923"/>
            <ac:spMk id="23" creationId="{D0BCDFF8-45F6-4F48-BEE6-38372B504BFA}"/>
          </ac:spMkLst>
        </pc:spChg>
        <pc:spChg chg="del">
          <ac:chgData name="Michael Riedel" userId="42c8089bd51ca41f" providerId="LiveId" clId="{68DA725F-0F02-4167-A50D-92B807DF5E81}" dt="2023-10-30T09:52:42.825" v="130" actId="478"/>
          <ac:spMkLst>
            <pc:docMk/>
            <pc:sldMk cId="0" sldId="1923"/>
            <ac:spMk id="24" creationId="{3884B4F3-B403-5441-9905-3A77E66FB267}"/>
          </ac:spMkLst>
        </pc:spChg>
        <pc:spChg chg="add del">
          <ac:chgData name="Michael Riedel" userId="42c8089bd51ca41f" providerId="LiveId" clId="{68DA725F-0F02-4167-A50D-92B807DF5E81}" dt="2023-10-30T09:50:14.347" v="97" actId="478"/>
          <ac:spMkLst>
            <pc:docMk/>
            <pc:sldMk cId="0" sldId="1923"/>
            <ac:spMk id="25" creationId="{488BF6C2-09BB-65B1-7B9D-43971A6AA76A}"/>
          </ac:spMkLst>
        </pc:spChg>
        <pc:spChg chg="mod">
          <ac:chgData name="Michael Riedel" userId="42c8089bd51ca41f" providerId="LiveId" clId="{68DA725F-0F02-4167-A50D-92B807DF5E81}" dt="2023-10-30T10:09:45.871" v="508" actId="207"/>
          <ac:spMkLst>
            <pc:docMk/>
            <pc:sldMk cId="0" sldId="1923"/>
            <ac:spMk id="26" creationId="{FE2C94B0-05F6-0948-AA6D-A1F21C9FB7C5}"/>
          </ac:spMkLst>
        </pc:spChg>
        <pc:spChg chg="mod">
          <ac:chgData name="Michael Riedel" userId="42c8089bd51ca41f" providerId="LiveId" clId="{68DA725F-0F02-4167-A50D-92B807DF5E81}" dt="2023-10-30T10:29:07.658" v="657" actId="207"/>
          <ac:spMkLst>
            <pc:docMk/>
            <pc:sldMk cId="0" sldId="1923"/>
            <ac:spMk id="27" creationId="{00276AAE-C364-7248-9DBD-5F3F48517D7E}"/>
          </ac:spMkLst>
        </pc:spChg>
        <pc:spChg chg="mod">
          <ac:chgData name="Michael Riedel" userId="42c8089bd51ca41f" providerId="LiveId" clId="{68DA725F-0F02-4167-A50D-92B807DF5E81}" dt="2023-10-30T09:58:46.171" v="212" actId="20577"/>
          <ac:spMkLst>
            <pc:docMk/>
            <pc:sldMk cId="0" sldId="1923"/>
            <ac:spMk id="29" creationId="{D687CAD5-8321-D949-9FF6-D1F01C39AAE9}"/>
          </ac:spMkLst>
        </pc:spChg>
        <pc:spChg chg="add mod">
          <ac:chgData name="Michael Riedel" userId="42c8089bd51ca41f" providerId="LiveId" clId="{68DA725F-0F02-4167-A50D-92B807DF5E81}" dt="2023-10-30T10:03:36.769" v="419" actId="1036"/>
          <ac:spMkLst>
            <pc:docMk/>
            <pc:sldMk cId="0" sldId="1923"/>
            <ac:spMk id="30" creationId="{1CB3189B-9280-9A08-C839-638E2037A570}"/>
          </ac:spMkLst>
        </pc:spChg>
        <pc:spChg chg="add mod">
          <ac:chgData name="Michael Riedel" userId="42c8089bd51ca41f" providerId="LiveId" clId="{68DA725F-0F02-4167-A50D-92B807DF5E81}" dt="2023-10-30T10:03:36.769" v="419" actId="1036"/>
          <ac:spMkLst>
            <pc:docMk/>
            <pc:sldMk cId="0" sldId="1923"/>
            <ac:spMk id="32" creationId="{C045D7E9-2328-66FA-A9C1-C3481FD08BBE}"/>
          </ac:spMkLst>
        </pc:spChg>
        <pc:spChg chg="add mod">
          <ac:chgData name="Michael Riedel" userId="42c8089bd51ca41f" providerId="LiveId" clId="{68DA725F-0F02-4167-A50D-92B807DF5E81}" dt="2023-10-30T10:03:47.295" v="420" actId="108"/>
          <ac:spMkLst>
            <pc:docMk/>
            <pc:sldMk cId="0" sldId="1923"/>
            <ac:spMk id="33" creationId="{773C5F59-0EAB-9596-6199-ACC667B37002}"/>
          </ac:spMkLst>
        </pc:spChg>
        <pc:spChg chg="add mod">
          <ac:chgData name="Michael Riedel" userId="42c8089bd51ca41f" providerId="LiveId" clId="{68DA725F-0F02-4167-A50D-92B807DF5E81}" dt="2023-10-30T10:03:36.769" v="419" actId="1036"/>
          <ac:spMkLst>
            <pc:docMk/>
            <pc:sldMk cId="0" sldId="1923"/>
            <ac:spMk id="34" creationId="{7E98AC75-EBE6-C9AE-0CB2-DA86FA344325}"/>
          </ac:spMkLst>
        </pc:spChg>
        <pc:spChg chg="add mod">
          <ac:chgData name="Michael Riedel" userId="42c8089bd51ca41f" providerId="LiveId" clId="{68DA725F-0F02-4167-A50D-92B807DF5E81}" dt="2023-11-02T07:40:28.280" v="2259" actId="1037"/>
          <ac:spMkLst>
            <pc:docMk/>
            <pc:sldMk cId="0" sldId="1923"/>
            <ac:spMk id="35" creationId="{9DC7A220-10AA-F791-7479-697E8D12AE7B}"/>
          </ac:spMkLst>
        </pc:spChg>
        <pc:spChg chg="add mod">
          <ac:chgData name="Michael Riedel" userId="42c8089bd51ca41f" providerId="LiveId" clId="{68DA725F-0F02-4167-A50D-92B807DF5E81}" dt="2023-10-30T10:10:24.780" v="526" actId="1038"/>
          <ac:spMkLst>
            <pc:docMk/>
            <pc:sldMk cId="0" sldId="1923"/>
            <ac:spMk id="36" creationId="{AFBD48DE-BAC2-6C29-035F-B43C786563CF}"/>
          </ac:spMkLst>
        </pc:spChg>
        <pc:spChg chg="add mod">
          <ac:chgData name="Michael Riedel" userId="42c8089bd51ca41f" providerId="LiveId" clId="{68DA725F-0F02-4167-A50D-92B807DF5E81}" dt="2023-10-30T10:10:24.780" v="526" actId="1038"/>
          <ac:spMkLst>
            <pc:docMk/>
            <pc:sldMk cId="0" sldId="1923"/>
            <ac:spMk id="37" creationId="{21DFD503-67AA-B472-6F2D-F17B2BD06725}"/>
          </ac:spMkLst>
        </pc:spChg>
        <pc:spChg chg="add mod">
          <ac:chgData name="Michael Riedel" userId="42c8089bd51ca41f" providerId="LiveId" clId="{68DA725F-0F02-4167-A50D-92B807DF5E81}" dt="2023-10-30T10:10:24.780" v="526" actId="1038"/>
          <ac:spMkLst>
            <pc:docMk/>
            <pc:sldMk cId="0" sldId="1923"/>
            <ac:spMk id="38" creationId="{EBE5AA7F-FC8D-1B5C-A54E-617E224498F5}"/>
          </ac:spMkLst>
        </pc:spChg>
        <pc:spChg chg="add mod ord">
          <ac:chgData name="Michael Riedel" userId="42c8089bd51ca41f" providerId="LiveId" clId="{68DA725F-0F02-4167-A50D-92B807DF5E81}" dt="2023-10-30T10:09:11.841" v="505" actId="167"/>
          <ac:spMkLst>
            <pc:docMk/>
            <pc:sldMk cId="0" sldId="1923"/>
            <ac:spMk id="39" creationId="{30F25E48-90BE-70A9-4730-3492B179AF89}"/>
          </ac:spMkLst>
        </pc:spChg>
        <pc:grpChg chg="mod">
          <ac:chgData name="Michael Riedel" userId="42c8089bd51ca41f" providerId="LiveId" clId="{68DA725F-0F02-4167-A50D-92B807DF5E81}" dt="2023-10-30T10:09:45.871" v="508" actId="207"/>
          <ac:grpSpMkLst>
            <pc:docMk/>
            <pc:sldMk cId="0" sldId="1923"/>
            <ac:grpSpMk id="28" creationId="{3B79DA7B-B419-E341-998D-44F7E5526EAD}"/>
          </ac:grpSpMkLst>
        </pc:grpChg>
      </pc:sldChg>
      <pc:sldChg chg="addSp delSp modSp add mod ord modAnim">
        <pc:chgData name="Michael Riedel" userId="42c8089bd51ca41f" providerId="LiveId" clId="{68DA725F-0F02-4167-A50D-92B807DF5E81}" dt="2023-11-03T10:48:56.572" v="2668"/>
        <pc:sldMkLst>
          <pc:docMk/>
          <pc:sldMk cId="1457465068" sldId="1924"/>
        </pc:sldMkLst>
        <pc:spChg chg="ord">
          <ac:chgData name="Michael Riedel" userId="42c8089bd51ca41f" providerId="LiveId" clId="{68DA725F-0F02-4167-A50D-92B807DF5E81}" dt="2023-11-03T10:45:11.080" v="2620" actId="166"/>
          <ac:spMkLst>
            <pc:docMk/>
            <pc:sldMk cId="1457465068" sldId="1924"/>
            <ac:spMk id="2" creationId="{00000000-0000-0000-0000-000000000000}"/>
          </ac:spMkLst>
        </pc:spChg>
        <pc:spChg chg="mod ord">
          <ac:chgData name="Michael Riedel" userId="42c8089bd51ca41f" providerId="LiveId" clId="{68DA725F-0F02-4167-A50D-92B807DF5E81}" dt="2023-11-03T10:45:28.395" v="2623" actId="1076"/>
          <ac:spMkLst>
            <pc:docMk/>
            <pc:sldMk cId="1457465068" sldId="1924"/>
            <ac:spMk id="4" creationId="{00000000-0000-0000-0000-000000000000}"/>
          </ac:spMkLst>
        </pc:spChg>
        <pc:spChg chg="mod">
          <ac:chgData name="Michael Riedel" userId="42c8089bd51ca41f" providerId="LiveId" clId="{68DA725F-0F02-4167-A50D-92B807DF5E81}" dt="2023-10-30T10:43:26.201" v="783" actId="20577"/>
          <ac:spMkLst>
            <pc:docMk/>
            <pc:sldMk cId="1457465068" sldId="1924"/>
            <ac:spMk id="10" creationId="{2CCC16AE-0E62-8339-0976-02BC1125687D}"/>
          </ac:spMkLst>
        </pc:spChg>
        <pc:graphicFrameChg chg="add del mod">
          <ac:chgData name="Michael Riedel" userId="42c8089bd51ca41f" providerId="LiveId" clId="{68DA725F-0F02-4167-A50D-92B807DF5E81}" dt="2023-11-03T10:43:52.367" v="2610"/>
          <ac:graphicFrameMkLst>
            <pc:docMk/>
            <pc:sldMk cId="1457465068" sldId="1924"/>
            <ac:graphicFrameMk id="3" creationId="{C4F870C0-BB1E-09A1-A773-2D3A0D63C24A}"/>
          </ac:graphicFrameMkLst>
        </pc:graphicFrameChg>
        <pc:graphicFrameChg chg="add del mod modGraphic">
          <ac:chgData name="Michael Riedel" userId="42c8089bd51ca41f" providerId="LiveId" clId="{68DA725F-0F02-4167-A50D-92B807DF5E81}" dt="2023-10-30T10:43:31.546" v="786" actId="6549"/>
          <ac:graphicFrameMkLst>
            <pc:docMk/>
            <pc:sldMk cId="1457465068" sldId="1924"/>
            <ac:graphicFrameMk id="5" creationId="{00000000-0000-0000-0000-000000000000}"/>
          </ac:graphicFrameMkLst>
        </pc:graphicFrameChg>
        <pc:picChg chg="add mod">
          <ac:chgData name="Michael Riedel" userId="42c8089bd51ca41f" providerId="LiveId" clId="{68DA725F-0F02-4167-A50D-92B807DF5E81}" dt="2023-11-03T10:44:02.084" v="2613" actId="1076"/>
          <ac:picMkLst>
            <pc:docMk/>
            <pc:sldMk cId="1457465068" sldId="1924"/>
            <ac:picMk id="6" creationId="{0C4F8CB2-CDFD-E379-C30B-E673B853EF2F}"/>
          </ac:picMkLst>
        </pc:picChg>
        <pc:picChg chg="add mod ord modCrop">
          <ac:chgData name="Michael Riedel" userId="42c8089bd51ca41f" providerId="LiveId" clId="{68DA725F-0F02-4167-A50D-92B807DF5E81}" dt="2023-11-03T10:46:06.866" v="2635" actId="732"/>
          <ac:picMkLst>
            <pc:docMk/>
            <pc:sldMk cId="1457465068" sldId="1924"/>
            <ac:picMk id="7" creationId="{D2800876-C2E6-C340-2624-ABBB7A594C2B}"/>
          </ac:picMkLst>
        </pc:picChg>
        <pc:picChg chg="add mod modCrop">
          <ac:chgData name="Michael Riedel" userId="42c8089bd51ca41f" providerId="LiveId" clId="{68DA725F-0F02-4167-A50D-92B807DF5E81}" dt="2023-11-03T10:46:24.553" v="2638" actId="732"/>
          <ac:picMkLst>
            <pc:docMk/>
            <pc:sldMk cId="1457465068" sldId="1924"/>
            <ac:picMk id="8" creationId="{E73382A4-8C14-09E2-4D63-2D73E75F1198}"/>
          </ac:picMkLst>
        </pc:picChg>
        <pc:picChg chg="add mod modCrop">
          <ac:chgData name="Michael Riedel" userId="42c8089bd51ca41f" providerId="LiveId" clId="{68DA725F-0F02-4167-A50D-92B807DF5E81}" dt="2023-11-03T10:46:45.624" v="2641" actId="732"/>
          <ac:picMkLst>
            <pc:docMk/>
            <pc:sldMk cId="1457465068" sldId="1924"/>
            <ac:picMk id="9" creationId="{E2BEA46D-7B38-A5A1-9CE4-76412A44D190}"/>
          </ac:picMkLst>
        </pc:picChg>
        <pc:picChg chg="add mod modCrop">
          <ac:chgData name="Michael Riedel" userId="42c8089bd51ca41f" providerId="LiveId" clId="{68DA725F-0F02-4167-A50D-92B807DF5E81}" dt="2023-11-03T10:46:58.880" v="2644" actId="732"/>
          <ac:picMkLst>
            <pc:docMk/>
            <pc:sldMk cId="1457465068" sldId="1924"/>
            <ac:picMk id="11" creationId="{5486FA44-A0C3-2424-0A0E-6B6744BE75FE}"/>
          </ac:picMkLst>
        </pc:picChg>
        <pc:picChg chg="add mod modCrop">
          <ac:chgData name="Michael Riedel" userId="42c8089bd51ca41f" providerId="LiveId" clId="{68DA725F-0F02-4167-A50D-92B807DF5E81}" dt="2023-11-03T10:47:20.610" v="2647" actId="732"/>
          <ac:picMkLst>
            <pc:docMk/>
            <pc:sldMk cId="1457465068" sldId="1924"/>
            <ac:picMk id="12" creationId="{AFB5A74E-B5C9-DA32-C53D-2155C20B0196}"/>
          </ac:picMkLst>
        </pc:picChg>
        <pc:picChg chg="add mod modCrop">
          <ac:chgData name="Michael Riedel" userId="42c8089bd51ca41f" providerId="LiveId" clId="{68DA725F-0F02-4167-A50D-92B807DF5E81}" dt="2023-11-03T10:47:37.336" v="2650" actId="732"/>
          <ac:picMkLst>
            <pc:docMk/>
            <pc:sldMk cId="1457465068" sldId="1924"/>
            <ac:picMk id="13" creationId="{25E83C68-2CF7-7AFA-CB8B-4187F48DB043}"/>
          </ac:picMkLst>
        </pc:picChg>
        <pc:picChg chg="add mod modCrop">
          <ac:chgData name="Michael Riedel" userId="42c8089bd51ca41f" providerId="LiveId" clId="{68DA725F-0F02-4167-A50D-92B807DF5E81}" dt="2023-11-03T10:47:51.228" v="2653" actId="732"/>
          <ac:picMkLst>
            <pc:docMk/>
            <pc:sldMk cId="1457465068" sldId="1924"/>
            <ac:picMk id="14" creationId="{179839A5-0F7E-899A-DE63-19C66B226730}"/>
          </ac:picMkLst>
        </pc:picChg>
        <pc:picChg chg="add mod modCrop">
          <ac:chgData name="Michael Riedel" userId="42c8089bd51ca41f" providerId="LiveId" clId="{68DA725F-0F02-4167-A50D-92B807DF5E81}" dt="2023-11-03T10:48:03.649" v="2656" actId="732"/>
          <ac:picMkLst>
            <pc:docMk/>
            <pc:sldMk cId="1457465068" sldId="1924"/>
            <ac:picMk id="15" creationId="{EF39882C-9CD7-47CE-AF63-0C6497967A06}"/>
          </ac:picMkLst>
        </pc:picChg>
        <pc:picChg chg="add mod modCrop">
          <ac:chgData name="Michael Riedel" userId="42c8089bd51ca41f" providerId="LiveId" clId="{68DA725F-0F02-4167-A50D-92B807DF5E81}" dt="2023-11-03T10:48:15.630" v="2659" actId="732"/>
          <ac:picMkLst>
            <pc:docMk/>
            <pc:sldMk cId="1457465068" sldId="1924"/>
            <ac:picMk id="16" creationId="{ABCEF1E5-8FB0-2EC3-7A28-A5B5A5A9DEF7}"/>
          </ac:picMkLst>
        </pc:picChg>
        <pc:picChg chg="mod ord">
          <ac:chgData name="Michael Riedel" userId="42c8089bd51ca41f" providerId="LiveId" clId="{68DA725F-0F02-4167-A50D-92B807DF5E81}" dt="2023-11-03T10:45:28.395" v="2623" actId="1076"/>
          <ac:picMkLst>
            <pc:docMk/>
            <pc:sldMk cId="1457465068" sldId="1924"/>
            <ac:picMk id="17" creationId="{CE3CADC8-46DC-B642-A611-15F6CC33EBAA}"/>
          </ac:picMkLst>
        </pc:picChg>
        <pc:picChg chg="mod ord">
          <ac:chgData name="Michael Riedel" userId="42c8089bd51ca41f" providerId="LiveId" clId="{68DA725F-0F02-4167-A50D-92B807DF5E81}" dt="2023-11-03T10:45:28.395" v="2623" actId="1076"/>
          <ac:picMkLst>
            <pc:docMk/>
            <pc:sldMk cId="1457465068" sldId="1924"/>
            <ac:picMk id="18" creationId="{4E7E90E8-3501-C342-BC6D-7114154CFE65}"/>
          </ac:picMkLst>
        </pc:picChg>
        <pc:picChg chg="mod ord">
          <ac:chgData name="Michael Riedel" userId="42c8089bd51ca41f" providerId="LiveId" clId="{68DA725F-0F02-4167-A50D-92B807DF5E81}" dt="2023-11-03T10:45:28.395" v="2623" actId="1076"/>
          <ac:picMkLst>
            <pc:docMk/>
            <pc:sldMk cId="1457465068" sldId="1924"/>
            <ac:picMk id="19" creationId="{A7131942-3CA9-9442-B217-C8181DC26E3E}"/>
          </ac:picMkLst>
        </pc:picChg>
        <pc:picChg chg="mod ord">
          <ac:chgData name="Michael Riedel" userId="42c8089bd51ca41f" providerId="LiveId" clId="{68DA725F-0F02-4167-A50D-92B807DF5E81}" dt="2023-11-03T10:45:28.395" v="2623" actId="1076"/>
          <ac:picMkLst>
            <pc:docMk/>
            <pc:sldMk cId="1457465068" sldId="1924"/>
            <ac:picMk id="20" creationId="{68FC886A-88CD-DB4D-871E-11E672C0E9F8}"/>
          </ac:picMkLst>
        </pc:picChg>
        <pc:picChg chg="mod ord">
          <ac:chgData name="Michael Riedel" userId="42c8089bd51ca41f" providerId="LiveId" clId="{68DA725F-0F02-4167-A50D-92B807DF5E81}" dt="2023-11-03T10:45:28.395" v="2623" actId="1076"/>
          <ac:picMkLst>
            <pc:docMk/>
            <pc:sldMk cId="1457465068" sldId="1924"/>
            <ac:picMk id="21" creationId="{03C8303C-008B-624A-9973-1FA6B56090B5}"/>
          </ac:picMkLst>
        </pc:picChg>
        <pc:picChg chg="add mod modCrop">
          <ac:chgData name="Michael Riedel" userId="42c8089bd51ca41f" providerId="LiveId" clId="{68DA725F-0F02-4167-A50D-92B807DF5E81}" dt="2023-11-03T10:48:30.629" v="2662" actId="732"/>
          <ac:picMkLst>
            <pc:docMk/>
            <pc:sldMk cId="1457465068" sldId="1924"/>
            <ac:picMk id="22" creationId="{AC37DB3F-A326-B05C-FEB9-B3216E44FA9B}"/>
          </ac:picMkLst>
        </pc:picChg>
        <pc:picChg chg="add mod modCrop">
          <ac:chgData name="Michael Riedel" userId="42c8089bd51ca41f" providerId="LiveId" clId="{68DA725F-0F02-4167-A50D-92B807DF5E81}" dt="2023-11-03T10:48:48.704" v="2665" actId="732"/>
          <ac:picMkLst>
            <pc:docMk/>
            <pc:sldMk cId="1457465068" sldId="1924"/>
            <ac:picMk id="23" creationId="{B0EDA48B-8DA8-F9C5-F5FF-6FBB0AB4F6B0}"/>
          </ac:picMkLst>
        </pc:picChg>
        <pc:picChg chg="add mod">
          <ac:chgData name="Michael Riedel" userId="42c8089bd51ca41f" providerId="LiveId" clId="{68DA725F-0F02-4167-A50D-92B807DF5E81}" dt="2023-11-03T10:48:53.531" v="2667"/>
          <ac:picMkLst>
            <pc:docMk/>
            <pc:sldMk cId="1457465068" sldId="1924"/>
            <ac:picMk id="24" creationId="{303BEE26-7F3D-A270-03A0-0116FF6344E1}"/>
          </ac:picMkLst>
        </pc:picChg>
      </pc:sldChg>
      <pc:sldChg chg="addSp delSp modSp add mod">
        <pc:chgData name="Michael Riedel" userId="42c8089bd51ca41f" providerId="LiveId" clId="{68DA725F-0F02-4167-A50D-92B807DF5E81}" dt="2023-10-30T10:23:29.927" v="612" actId="22"/>
        <pc:sldMkLst>
          <pc:docMk/>
          <pc:sldMk cId="2131202327" sldId="1925"/>
        </pc:sldMkLst>
        <pc:spChg chg="del">
          <ac:chgData name="Michael Riedel" userId="42c8089bd51ca41f" providerId="LiveId" clId="{68DA725F-0F02-4167-A50D-92B807DF5E81}" dt="2023-10-30T10:23:24.048" v="609" actId="478"/>
          <ac:spMkLst>
            <pc:docMk/>
            <pc:sldMk cId="2131202327" sldId="1925"/>
            <ac:spMk id="3" creationId="{00000000-0000-0000-0000-000000000000}"/>
          </ac:spMkLst>
        </pc:spChg>
        <pc:spChg chg="del">
          <ac:chgData name="Michael Riedel" userId="42c8089bd51ca41f" providerId="LiveId" clId="{68DA725F-0F02-4167-A50D-92B807DF5E81}" dt="2023-10-30T10:23:24.048" v="609" actId="478"/>
          <ac:spMkLst>
            <pc:docMk/>
            <pc:sldMk cId="2131202327" sldId="1925"/>
            <ac:spMk id="4" creationId="{00000000-0000-0000-0000-000000000000}"/>
          </ac:spMkLst>
        </pc:spChg>
        <pc:spChg chg="del">
          <ac:chgData name="Michael Riedel" userId="42c8089bd51ca41f" providerId="LiveId" clId="{68DA725F-0F02-4167-A50D-92B807DF5E81}" dt="2023-10-30T10:23:24.048" v="609" actId="478"/>
          <ac:spMkLst>
            <pc:docMk/>
            <pc:sldMk cId="2131202327" sldId="1925"/>
            <ac:spMk id="5" creationId="{00000000-0000-0000-0000-000000000000}"/>
          </ac:spMkLst>
        </pc:spChg>
        <pc:spChg chg="del">
          <ac:chgData name="Michael Riedel" userId="42c8089bd51ca41f" providerId="LiveId" clId="{68DA725F-0F02-4167-A50D-92B807DF5E81}" dt="2023-10-30T10:23:24.048" v="609" actId="478"/>
          <ac:spMkLst>
            <pc:docMk/>
            <pc:sldMk cId="2131202327" sldId="1925"/>
            <ac:spMk id="6" creationId="{00000000-0000-0000-0000-000000000000}"/>
          </ac:spMkLst>
        </pc:spChg>
        <pc:spChg chg="del">
          <ac:chgData name="Michael Riedel" userId="42c8089bd51ca41f" providerId="LiveId" clId="{68DA725F-0F02-4167-A50D-92B807DF5E81}" dt="2023-10-30T10:23:24.048" v="609" actId="478"/>
          <ac:spMkLst>
            <pc:docMk/>
            <pc:sldMk cId="2131202327" sldId="1925"/>
            <ac:spMk id="7" creationId="{00000000-0000-0000-0000-000000000000}"/>
          </ac:spMkLst>
        </pc:spChg>
        <pc:spChg chg="del">
          <ac:chgData name="Michael Riedel" userId="42c8089bd51ca41f" providerId="LiveId" clId="{68DA725F-0F02-4167-A50D-92B807DF5E81}" dt="2023-10-30T10:23:24.048" v="609" actId="478"/>
          <ac:spMkLst>
            <pc:docMk/>
            <pc:sldMk cId="2131202327" sldId="1925"/>
            <ac:spMk id="8" creationId="{5FA2E745-96FC-DD40-A4F8-88D9C16BF196}"/>
          </ac:spMkLst>
        </pc:spChg>
        <pc:spChg chg="del">
          <ac:chgData name="Michael Riedel" userId="42c8089bd51ca41f" providerId="LiveId" clId="{68DA725F-0F02-4167-A50D-92B807DF5E81}" dt="2023-10-30T10:23:28.948" v="611" actId="478"/>
          <ac:spMkLst>
            <pc:docMk/>
            <pc:sldMk cId="2131202327" sldId="1925"/>
            <ac:spMk id="28" creationId="{604A8116-92B2-114E-B5ED-AC6EB594D121}"/>
          </ac:spMkLst>
        </pc:spChg>
        <pc:spChg chg="add del mod">
          <ac:chgData name="Michael Riedel" userId="42c8089bd51ca41f" providerId="LiveId" clId="{68DA725F-0F02-4167-A50D-92B807DF5E81}" dt="2023-10-30T10:23:26.468" v="610" actId="478"/>
          <ac:spMkLst>
            <pc:docMk/>
            <pc:sldMk cId="2131202327" sldId="1925"/>
            <ac:spMk id="29" creationId="{DB3CE5AE-1522-53D7-4A70-9067A398CD22}"/>
          </ac:spMkLst>
        </pc:spChg>
        <pc:grpChg chg="del">
          <ac:chgData name="Michael Riedel" userId="42c8089bd51ca41f" providerId="LiveId" clId="{68DA725F-0F02-4167-A50D-92B807DF5E81}" dt="2023-10-30T10:23:15.638" v="608" actId="478"/>
          <ac:grpSpMkLst>
            <pc:docMk/>
            <pc:sldMk cId="2131202327" sldId="1925"/>
            <ac:grpSpMk id="9" creationId="{C8B5EEB7-F89A-C348-9D47-2255C7208E2F}"/>
          </ac:grpSpMkLst>
        </pc:grpChg>
        <pc:picChg chg="add">
          <ac:chgData name="Michael Riedel" userId="42c8089bd51ca41f" providerId="LiveId" clId="{68DA725F-0F02-4167-A50D-92B807DF5E81}" dt="2023-10-30T10:23:29.927" v="612" actId="22"/>
          <ac:picMkLst>
            <pc:docMk/>
            <pc:sldMk cId="2131202327" sldId="1925"/>
            <ac:picMk id="31" creationId="{01DA1191-AE99-FFEC-AB73-67163F936D20}"/>
          </ac:picMkLst>
        </pc:picChg>
      </pc:sldChg>
      <pc:sldChg chg="addSp delSp modSp add mod">
        <pc:chgData name="Michael Riedel" userId="42c8089bd51ca41f" providerId="LiveId" clId="{68DA725F-0F02-4167-A50D-92B807DF5E81}" dt="2023-11-12T12:26:45.104" v="4202" actId="113"/>
        <pc:sldMkLst>
          <pc:docMk/>
          <pc:sldMk cId="2185228975" sldId="1926"/>
        </pc:sldMkLst>
        <pc:spChg chg="add mod">
          <ac:chgData name="Michael Riedel" userId="42c8089bd51ca41f" providerId="LiveId" clId="{68DA725F-0F02-4167-A50D-92B807DF5E81}" dt="2023-11-12T12:25:07.556" v="4145" actId="20577"/>
          <ac:spMkLst>
            <pc:docMk/>
            <pc:sldMk cId="2185228975" sldId="1926"/>
            <ac:spMk id="2" creationId="{D6C2B88A-D973-1129-AC79-188065A9F798}"/>
          </ac:spMkLst>
        </pc:spChg>
        <pc:spChg chg="add mod">
          <ac:chgData name="Michael Riedel" userId="42c8089bd51ca41f" providerId="LiveId" clId="{68DA725F-0F02-4167-A50D-92B807DF5E81}" dt="2023-11-12T12:26:45.104" v="4202" actId="113"/>
          <ac:spMkLst>
            <pc:docMk/>
            <pc:sldMk cId="2185228975" sldId="1926"/>
            <ac:spMk id="4" creationId="{DE98899B-D984-B9A5-C706-6D8297B6DA48}"/>
          </ac:spMkLst>
        </pc:spChg>
        <pc:picChg chg="add">
          <ac:chgData name="Michael Riedel" userId="42c8089bd51ca41f" providerId="LiveId" clId="{68DA725F-0F02-4167-A50D-92B807DF5E81}" dt="2023-10-30T10:23:51.932" v="615" actId="22"/>
          <ac:picMkLst>
            <pc:docMk/>
            <pc:sldMk cId="2185228975" sldId="1926"/>
            <ac:picMk id="3" creationId="{2CDABD38-B7DF-2439-4364-770A8386B970}"/>
          </ac:picMkLst>
        </pc:picChg>
        <pc:picChg chg="add mod">
          <ac:chgData name="Michael Riedel" userId="42c8089bd51ca41f" providerId="LiveId" clId="{68DA725F-0F02-4167-A50D-92B807DF5E81}" dt="2023-11-12T12:24:49.199" v="4123" actId="1036"/>
          <ac:picMkLst>
            <pc:docMk/>
            <pc:sldMk cId="2185228975" sldId="1926"/>
            <ac:picMk id="5" creationId="{7E5FC28D-E859-3C07-7416-AD82A7E4388C}"/>
          </ac:picMkLst>
        </pc:picChg>
        <pc:picChg chg="del">
          <ac:chgData name="Michael Riedel" userId="42c8089bd51ca41f" providerId="LiveId" clId="{68DA725F-0F02-4167-A50D-92B807DF5E81}" dt="2023-10-30T10:23:51.524" v="614" actId="478"/>
          <ac:picMkLst>
            <pc:docMk/>
            <pc:sldMk cId="2185228975" sldId="1926"/>
            <ac:picMk id="31" creationId="{01DA1191-AE99-FFEC-AB73-67163F936D20}"/>
          </ac:picMkLst>
        </pc:picChg>
      </pc:sldChg>
      <pc:sldChg chg="add">
        <pc:chgData name="Michael Riedel" userId="42c8089bd51ca41f" providerId="LiveId" clId="{68DA725F-0F02-4167-A50D-92B807DF5E81}" dt="2023-10-30T10:23:56.330" v="616"/>
        <pc:sldMkLst>
          <pc:docMk/>
          <pc:sldMk cId="528557719" sldId="1927"/>
        </pc:sldMkLst>
      </pc:sldChg>
      <pc:sldChg chg="addSp delSp modSp add mod ord modAnim">
        <pc:chgData name="Michael Riedel" userId="42c8089bd51ca41f" providerId="LiveId" clId="{68DA725F-0F02-4167-A50D-92B807DF5E81}" dt="2023-11-12T12:23:49.640" v="4113"/>
        <pc:sldMkLst>
          <pc:docMk/>
          <pc:sldMk cId="2350876257" sldId="1928"/>
        </pc:sldMkLst>
        <pc:spChg chg="add mod">
          <ac:chgData name="Michael Riedel" userId="42c8089bd51ca41f" providerId="LiveId" clId="{68DA725F-0F02-4167-A50D-92B807DF5E81}" dt="2023-11-12T12:23:22.310" v="4103" actId="1038"/>
          <ac:spMkLst>
            <pc:docMk/>
            <pc:sldMk cId="2350876257" sldId="1928"/>
            <ac:spMk id="8" creationId="{15CD8465-4261-9279-926F-0952FE9FC49D}"/>
          </ac:spMkLst>
        </pc:spChg>
        <pc:spChg chg="add mod">
          <ac:chgData name="Michael Riedel" userId="42c8089bd51ca41f" providerId="LiveId" clId="{68DA725F-0F02-4167-A50D-92B807DF5E81}" dt="2023-11-12T12:23:34.193" v="4110" actId="1038"/>
          <ac:spMkLst>
            <pc:docMk/>
            <pc:sldMk cId="2350876257" sldId="1928"/>
            <ac:spMk id="9" creationId="{4E05B748-24F0-1BEE-8F81-CFC0A8AD89E6}"/>
          </ac:spMkLst>
        </pc:spChg>
        <pc:spChg chg="add mod">
          <ac:chgData name="Michael Riedel" userId="42c8089bd51ca41f" providerId="LiveId" clId="{68DA725F-0F02-4167-A50D-92B807DF5E81}" dt="2023-11-12T12:23:41.167" v="4112" actId="1076"/>
          <ac:spMkLst>
            <pc:docMk/>
            <pc:sldMk cId="2350876257" sldId="1928"/>
            <ac:spMk id="10" creationId="{416659D7-6D71-E096-0492-9D3D47ADD245}"/>
          </ac:spMkLst>
        </pc:spChg>
        <pc:picChg chg="add mod modCrop">
          <ac:chgData name="Michael Riedel" userId="42c8089bd51ca41f" providerId="LiveId" clId="{68DA725F-0F02-4167-A50D-92B807DF5E81}" dt="2023-11-02T07:23:06.261" v="2211" actId="1037"/>
          <ac:picMkLst>
            <pc:docMk/>
            <pc:sldMk cId="2350876257" sldId="1928"/>
            <ac:picMk id="2" creationId="{172FB296-B1FE-1346-636E-2933E44DB590}"/>
          </ac:picMkLst>
        </pc:picChg>
        <pc:picChg chg="add mod modCrop">
          <ac:chgData name="Michael Riedel" userId="42c8089bd51ca41f" providerId="LiveId" clId="{68DA725F-0F02-4167-A50D-92B807DF5E81}" dt="2023-11-02T07:23:41.250" v="2213" actId="732"/>
          <ac:picMkLst>
            <pc:docMk/>
            <pc:sldMk cId="2350876257" sldId="1928"/>
            <ac:picMk id="3" creationId="{19D98376-DFA4-FF55-2612-EFB128442B48}"/>
          </ac:picMkLst>
        </pc:picChg>
        <pc:picChg chg="add mod modCrop">
          <ac:chgData name="Michael Riedel" userId="42c8089bd51ca41f" providerId="LiveId" clId="{68DA725F-0F02-4167-A50D-92B807DF5E81}" dt="2023-11-02T07:24:02.366" v="2217" actId="732"/>
          <ac:picMkLst>
            <pc:docMk/>
            <pc:sldMk cId="2350876257" sldId="1928"/>
            <ac:picMk id="4" creationId="{2721767D-8040-3A0B-F9F8-A45F564F2AB5}"/>
          </ac:picMkLst>
        </pc:picChg>
        <pc:picChg chg="add mod modCrop">
          <ac:chgData name="Michael Riedel" userId="42c8089bd51ca41f" providerId="LiveId" clId="{68DA725F-0F02-4167-A50D-92B807DF5E81}" dt="2023-11-02T07:24:18.814" v="2220" actId="732"/>
          <ac:picMkLst>
            <pc:docMk/>
            <pc:sldMk cId="2350876257" sldId="1928"/>
            <ac:picMk id="5" creationId="{538563CC-7035-0F42-07F4-FB28B322B538}"/>
          </ac:picMkLst>
        </pc:picChg>
        <pc:picChg chg="add mod modCrop">
          <ac:chgData name="Michael Riedel" userId="42c8089bd51ca41f" providerId="LiveId" clId="{68DA725F-0F02-4167-A50D-92B807DF5E81}" dt="2023-11-02T07:24:36.019" v="2223" actId="732"/>
          <ac:picMkLst>
            <pc:docMk/>
            <pc:sldMk cId="2350876257" sldId="1928"/>
            <ac:picMk id="6" creationId="{46EB2925-C0CA-B9F7-4763-69FD4531520E}"/>
          </ac:picMkLst>
        </pc:picChg>
        <pc:picChg chg="add mod">
          <ac:chgData name="Michael Riedel" userId="42c8089bd51ca41f" providerId="LiveId" clId="{68DA725F-0F02-4167-A50D-92B807DF5E81}" dt="2023-11-12T12:23:00.704" v="4097" actId="1076"/>
          <ac:picMkLst>
            <pc:docMk/>
            <pc:sldMk cId="2350876257" sldId="1928"/>
            <ac:picMk id="7" creationId="{3EE38206-E578-1728-9ECA-9315FB5C0073}"/>
          </ac:picMkLst>
        </pc:picChg>
        <pc:picChg chg="del">
          <ac:chgData name="Michael Riedel" userId="42c8089bd51ca41f" providerId="LiveId" clId="{68DA725F-0F02-4167-A50D-92B807DF5E81}" dt="2023-10-30T10:25:10.449" v="621" actId="478"/>
          <ac:picMkLst>
            <pc:docMk/>
            <pc:sldMk cId="2350876257" sldId="1928"/>
            <ac:picMk id="31" creationId="{01DA1191-AE99-FFEC-AB73-67163F936D20}"/>
          </ac:picMkLst>
        </pc:picChg>
      </pc:sldChg>
      <pc:sldChg chg="addSp delSp add mod">
        <pc:chgData name="Michael Riedel" userId="42c8089bd51ca41f" providerId="LiveId" clId="{68DA725F-0F02-4167-A50D-92B807DF5E81}" dt="2023-10-30T10:30:50.486" v="660" actId="22"/>
        <pc:sldMkLst>
          <pc:docMk/>
          <pc:sldMk cId="1133580700" sldId="1929"/>
        </pc:sldMkLst>
        <pc:picChg chg="del">
          <ac:chgData name="Michael Riedel" userId="42c8089bd51ca41f" providerId="LiveId" clId="{68DA725F-0F02-4167-A50D-92B807DF5E81}" dt="2023-10-30T10:30:50.111" v="659" actId="478"/>
          <ac:picMkLst>
            <pc:docMk/>
            <pc:sldMk cId="1133580700" sldId="1929"/>
            <ac:picMk id="3" creationId="{2CDABD38-B7DF-2439-4364-770A8386B970}"/>
          </ac:picMkLst>
        </pc:picChg>
        <pc:picChg chg="add">
          <ac:chgData name="Michael Riedel" userId="42c8089bd51ca41f" providerId="LiveId" clId="{68DA725F-0F02-4167-A50D-92B807DF5E81}" dt="2023-10-30T10:30:50.486" v="660" actId="22"/>
          <ac:picMkLst>
            <pc:docMk/>
            <pc:sldMk cId="1133580700" sldId="1929"/>
            <ac:picMk id="4" creationId="{9755C511-6F2E-A41A-AFA6-DD14AE0926E5}"/>
          </ac:picMkLst>
        </pc:picChg>
      </pc:sldChg>
      <pc:sldChg chg="addSp modSp add mod">
        <pc:chgData name="Michael Riedel" userId="42c8089bd51ca41f" providerId="LiveId" clId="{68DA725F-0F02-4167-A50D-92B807DF5E81}" dt="2023-10-30T10:31:35.609" v="665" actId="1076"/>
        <pc:sldMkLst>
          <pc:docMk/>
          <pc:sldMk cId="3709849778" sldId="1930"/>
        </pc:sldMkLst>
        <pc:picChg chg="add mod">
          <ac:chgData name="Michael Riedel" userId="42c8089bd51ca41f" providerId="LiveId" clId="{68DA725F-0F02-4167-A50D-92B807DF5E81}" dt="2023-10-30T10:31:35.609" v="665" actId="1076"/>
          <ac:picMkLst>
            <pc:docMk/>
            <pc:sldMk cId="3709849778" sldId="1930"/>
            <ac:picMk id="3" creationId="{AC01ADDF-7716-AFF7-1AD0-9B4F71554DAA}"/>
          </ac:picMkLst>
        </pc:picChg>
        <pc:picChg chg="mod modCrop">
          <ac:chgData name="Michael Riedel" userId="42c8089bd51ca41f" providerId="LiveId" clId="{68DA725F-0F02-4167-A50D-92B807DF5E81}" dt="2023-10-30T10:31:01.599" v="662" actId="732"/>
          <ac:picMkLst>
            <pc:docMk/>
            <pc:sldMk cId="3709849778" sldId="1930"/>
            <ac:picMk id="4" creationId="{9755C511-6F2E-A41A-AFA6-DD14AE0926E5}"/>
          </ac:picMkLst>
        </pc:picChg>
      </pc:sldChg>
      <pc:sldChg chg="addSp delSp modSp add mod delAnim modAnim modShow">
        <pc:chgData name="Michael Riedel" userId="42c8089bd51ca41f" providerId="LiveId" clId="{68DA725F-0F02-4167-A50D-92B807DF5E81}" dt="2023-11-28T17:50:26.915" v="5734" actId="729"/>
        <pc:sldMkLst>
          <pc:docMk/>
          <pc:sldMk cId="2183801654" sldId="1931"/>
        </pc:sldMkLst>
        <pc:spChg chg="mod">
          <ac:chgData name="Michael Riedel" userId="42c8089bd51ca41f" providerId="LiveId" clId="{68DA725F-0F02-4167-A50D-92B807DF5E81}" dt="2023-11-02T06:10:38.127" v="1176" actId="1076"/>
          <ac:spMkLst>
            <pc:docMk/>
            <pc:sldMk cId="2183801654" sldId="1931"/>
            <ac:spMk id="2" creationId="{00000000-0000-0000-0000-000000000000}"/>
          </ac:spMkLst>
        </pc:spChg>
        <pc:spChg chg="add del mod">
          <ac:chgData name="Michael Riedel" userId="42c8089bd51ca41f" providerId="LiveId" clId="{68DA725F-0F02-4167-A50D-92B807DF5E81}" dt="2023-11-02T07:37:41.679" v="2250" actId="478"/>
          <ac:spMkLst>
            <pc:docMk/>
            <pc:sldMk cId="2183801654" sldId="1931"/>
            <ac:spMk id="3" creationId="{04D56CBE-F909-20B8-4B5D-4F68B3FEE15B}"/>
          </ac:spMkLst>
        </pc:spChg>
        <pc:spChg chg="add del">
          <ac:chgData name="Michael Riedel" userId="42c8089bd51ca41f" providerId="LiveId" clId="{68DA725F-0F02-4167-A50D-92B807DF5E81}" dt="2023-11-02T07:37:47.002" v="2251" actId="478"/>
          <ac:spMkLst>
            <pc:docMk/>
            <pc:sldMk cId="2183801654" sldId="1931"/>
            <ac:spMk id="4" creationId="{00000000-0000-0000-0000-000000000000}"/>
          </ac:spMkLst>
        </pc:spChg>
        <pc:spChg chg="add mod">
          <ac:chgData name="Michael Riedel" userId="42c8089bd51ca41f" providerId="LiveId" clId="{68DA725F-0F02-4167-A50D-92B807DF5E81}" dt="2023-11-02T06:10:53.294" v="1178" actId="1076"/>
          <ac:spMkLst>
            <pc:docMk/>
            <pc:sldMk cId="2183801654" sldId="1931"/>
            <ac:spMk id="5" creationId="{5C05DCBD-61B8-7810-CC77-FBCA8A9C059A}"/>
          </ac:spMkLst>
        </pc:spChg>
        <pc:spChg chg="mod">
          <ac:chgData name="Michael Riedel" userId="42c8089bd51ca41f" providerId="LiveId" clId="{68DA725F-0F02-4167-A50D-92B807DF5E81}" dt="2023-10-30T13:20:52.380" v="888" actId="1076"/>
          <ac:spMkLst>
            <pc:docMk/>
            <pc:sldMk cId="2183801654" sldId="1931"/>
            <ac:spMk id="10" creationId="{2CCC16AE-0E62-8339-0976-02BC1125687D}"/>
          </ac:spMkLst>
        </pc:spChg>
        <pc:spChg chg="add mod">
          <ac:chgData name="Michael Riedel" userId="42c8089bd51ca41f" providerId="LiveId" clId="{68DA725F-0F02-4167-A50D-92B807DF5E81}" dt="2023-11-02T07:38:19.359" v="2252"/>
          <ac:spMkLst>
            <pc:docMk/>
            <pc:sldMk cId="2183801654" sldId="1931"/>
            <ac:spMk id="13" creationId="{70F3EB76-AFDA-59AC-25DE-875E0244D68A}"/>
          </ac:spMkLst>
        </pc:spChg>
        <pc:spChg chg="add mod">
          <ac:chgData name="Michael Riedel" userId="42c8089bd51ca41f" providerId="LiveId" clId="{68DA725F-0F02-4167-A50D-92B807DF5E81}" dt="2023-11-02T07:38:44.603" v="2253"/>
          <ac:spMkLst>
            <pc:docMk/>
            <pc:sldMk cId="2183801654" sldId="1931"/>
            <ac:spMk id="14" creationId="{14C2022C-8C7C-FA8A-2F36-3278D07389AC}"/>
          </ac:spMkLst>
        </pc:spChg>
        <pc:picChg chg="add del mod modCrop">
          <ac:chgData name="Michael Riedel" userId="42c8089bd51ca41f" providerId="LiveId" clId="{68DA725F-0F02-4167-A50D-92B807DF5E81}" dt="2023-11-17T10:42:57.084" v="5678" actId="478"/>
          <ac:picMkLst>
            <pc:docMk/>
            <pc:sldMk cId="2183801654" sldId="1931"/>
            <ac:picMk id="4" creationId="{8F30B6D9-950D-C28F-2400-D7AED060DB2F}"/>
          </ac:picMkLst>
        </pc:picChg>
        <pc:picChg chg="mod modCrop">
          <ac:chgData name="Michael Riedel" userId="42c8089bd51ca41f" providerId="LiveId" clId="{68DA725F-0F02-4167-A50D-92B807DF5E81}" dt="2023-11-02T07:34:26.855" v="2228" actId="732"/>
          <ac:picMkLst>
            <pc:docMk/>
            <pc:sldMk cId="2183801654" sldId="1931"/>
            <ac:picMk id="6" creationId="{D7C25D32-4C8A-26FE-B58E-F5A5BB507EE0}"/>
          </ac:picMkLst>
        </pc:picChg>
        <pc:picChg chg="add mod modCrop">
          <ac:chgData name="Michael Riedel" userId="42c8089bd51ca41f" providerId="LiveId" clId="{68DA725F-0F02-4167-A50D-92B807DF5E81}" dt="2023-11-02T07:35:23.173" v="2232" actId="732"/>
          <ac:picMkLst>
            <pc:docMk/>
            <pc:sldMk cId="2183801654" sldId="1931"/>
            <ac:picMk id="7" creationId="{8BEC6C24-3170-B66E-3B1A-8571A47D1AAC}"/>
          </ac:picMkLst>
        </pc:picChg>
        <pc:picChg chg="add mod modCrop">
          <ac:chgData name="Michael Riedel" userId="42c8089bd51ca41f" providerId="LiveId" clId="{68DA725F-0F02-4167-A50D-92B807DF5E81}" dt="2023-11-02T07:35:37.337" v="2235" actId="732"/>
          <ac:picMkLst>
            <pc:docMk/>
            <pc:sldMk cId="2183801654" sldId="1931"/>
            <ac:picMk id="8" creationId="{6975104C-EABB-551B-6E77-CEF2D6EAF62B}"/>
          </ac:picMkLst>
        </pc:picChg>
        <pc:picChg chg="add mod modCrop">
          <ac:chgData name="Michael Riedel" userId="42c8089bd51ca41f" providerId="LiveId" clId="{68DA725F-0F02-4167-A50D-92B807DF5E81}" dt="2023-11-02T07:36:14.553" v="2238" actId="732"/>
          <ac:picMkLst>
            <pc:docMk/>
            <pc:sldMk cId="2183801654" sldId="1931"/>
            <ac:picMk id="9" creationId="{883D8201-D8CF-D326-96B1-7520F075FB44}"/>
          </ac:picMkLst>
        </pc:picChg>
        <pc:picChg chg="add mod modCrop">
          <ac:chgData name="Michael Riedel" userId="42c8089bd51ca41f" providerId="LiveId" clId="{68DA725F-0F02-4167-A50D-92B807DF5E81}" dt="2023-11-02T07:36:29.990" v="2241" actId="732"/>
          <ac:picMkLst>
            <pc:docMk/>
            <pc:sldMk cId="2183801654" sldId="1931"/>
            <ac:picMk id="11" creationId="{5F51953C-D63A-A637-B356-1D6C360EA370}"/>
          </ac:picMkLst>
        </pc:picChg>
        <pc:picChg chg="add mod">
          <ac:chgData name="Michael Riedel" userId="42c8089bd51ca41f" providerId="LiveId" clId="{68DA725F-0F02-4167-A50D-92B807DF5E81}" dt="2023-11-02T07:36:39.320" v="2243"/>
          <ac:picMkLst>
            <pc:docMk/>
            <pc:sldMk cId="2183801654" sldId="1931"/>
            <ac:picMk id="12" creationId="{67556558-9DAE-4E23-70BB-72242D45876E}"/>
          </ac:picMkLst>
        </pc:picChg>
        <pc:picChg chg="add mod">
          <ac:chgData name="Michael Riedel" userId="42c8089bd51ca41f" providerId="LiveId" clId="{68DA725F-0F02-4167-A50D-92B807DF5E81}" dt="2023-11-02T07:38:44.603" v="2253"/>
          <ac:picMkLst>
            <pc:docMk/>
            <pc:sldMk cId="2183801654" sldId="1931"/>
            <ac:picMk id="15" creationId="{869277AA-AB3B-9FF8-23C8-86A66B762518}"/>
          </ac:picMkLst>
        </pc:picChg>
        <pc:picChg chg="add mod">
          <ac:chgData name="Michael Riedel" userId="42c8089bd51ca41f" providerId="LiveId" clId="{68DA725F-0F02-4167-A50D-92B807DF5E81}" dt="2023-11-02T07:38:44.603" v="2253"/>
          <ac:picMkLst>
            <pc:docMk/>
            <pc:sldMk cId="2183801654" sldId="1931"/>
            <ac:picMk id="16" creationId="{5D4A23AD-BB26-C858-C176-EF07A32E7702}"/>
          </ac:picMkLst>
        </pc:picChg>
        <pc:picChg chg="add del">
          <ac:chgData name="Michael Riedel" userId="42c8089bd51ca41f" providerId="LiveId" clId="{68DA725F-0F02-4167-A50D-92B807DF5E81}" dt="2023-11-02T07:37:47.002" v="2251" actId="478"/>
          <ac:picMkLst>
            <pc:docMk/>
            <pc:sldMk cId="2183801654" sldId="1931"/>
            <ac:picMk id="17" creationId="{CE3CADC8-46DC-B642-A611-15F6CC33EBAA}"/>
          </ac:picMkLst>
        </pc:picChg>
        <pc:picChg chg="add del">
          <ac:chgData name="Michael Riedel" userId="42c8089bd51ca41f" providerId="LiveId" clId="{68DA725F-0F02-4167-A50D-92B807DF5E81}" dt="2023-11-02T07:37:47.002" v="2251" actId="478"/>
          <ac:picMkLst>
            <pc:docMk/>
            <pc:sldMk cId="2183801654" sldId="1931"/>
            <ac:picMk id="18" creationId="{4E7E90E8-3501-C342-BC6D-7114154CFE65}"/>
          </ac:picMkLst>
        </pc:picChg>
        <pc:picChg chg="add del">
          <ac:chgData name="Michael Riedel" userId="42c8089bd51ca41f" providerId="LiveId" clId="{68DA725F-0F02-4167-A50D-92B807DF5E81}" dt="2023-11-02T07:37:47.002" v="2251" actId="478"/>
          <ac:picMkLst>
            <pc:docMk/>
            <pc:sldMk cId="2183801654" sldId="1931"/>
            <ac:picMk id="19" creationId="{A7131942-3CA9-9442-B217-C8181DC26E3E}"/>
          </ac:picMkLst>
        </pc:picChg>
        <pc:picChg chg="add del">
          <ac:chgData name="Michael Riedel" userId="42c8089bd51ca41f" providerId="LiveId" clId="{68DA725F-0F02-4167-A50D-92B807DF5E81}" dt="2023-11-02T07:37:47.002" v="2251" actId="478"/>
          <ac:picMkLst>
            <pc:docMk/>
            <pc:sldMk cId="2183801654" sldId="1931"/>
            <ac:picMk id="20" creationId="{68FC886A-88CD-DB4D-871E-11E672C0E9F8}"/>
          </ac:picMkLst>
        </pc:picChg>
        <pc:picChg chg="add del">
          <ac:chgData name="Michael Riedel" userId="42c8089bd51ca41f" providerId="LiveId" clId="{68DA725F-0F02-4167-A50D-92B807DF5E81}" dt="2023-11-02T07:37:47.002" v="2251" actId="478"/>
          <ac:picMkLst>
            <pc:docMk/>
            <pc:sldMk cId="2183801654" sldId="1931"/>
            <ac:picMk id="21" creationId="{03C8303C-008B-624A-9973-1FA6B56090B5}"/>
          </ac:picMkLst>
        </pc:picChg>
        <pc:picChg chg="add mod">
          <ac:chgData name="Michael Riedel" userId="42c8089bd51ca41f" providerId="LiveId" clId="{68DA725F-0F02-4167-A50D-92B807DF5E81}" dt="2023-11-02T07:38:44.603" v="2253"/>
          <ac:picMkLst>
            <pc:docMk/>
            <pc:sldMk cId="2183801654" sldId="1931"/>
            <ac:picMk id="22" creationId="{C705ED6F-B79A-C344-A523-D1348911A3DE}"/>
          </ac:picMkLst>
        </pc:picChg>
        <pc:picChg chg="add mod">
          <ac:chgData name="Michael Riedel" userId="42c8089bd51ca41f" providerId="LiveId" clId="{68DA725F-0F02-4167-A50D-92B807DF5E81}" dt="2023-11-02T07:38:44.603" v="2253"/>
          <ac:picMkLst>
            <pc:docMk/>
            <pc:sldMk cId="2183801654" sldId="1931"/>
            <ac:picMk id="23" creationId="{52FA9875-A929-5298-4129-B8CF6134DF46}"/>
          </ac:picMkLst>
        </pc:picChg>
        <pc:picChg chg="add mod">
          <ac:chgData name="Michael Riedel" userId="42c8089bd51ca41f" providerId="LiveId" clId="{68DA725F-0F02-4167-A50D-92B807DF5E81}" dt="2023-11-02T07:38:44.603" v="2253"/>
          <ac:picMkLst>
            <pc:docMk/>
            <pc:sldMk cId="2183801654" sldId="1931"/>
            <ac:picMk id="24" creationId="{9735DC7F-B39B-3108-D78B-94FBC47A8A15}"/>
          </ac:picMkLst>
        </pc:picChg>
        <pc:cxnChg chg="add del mod">
          <ac:chgData name="Michael Riedel" userId="42c8089bd51ca41f" providerId="LiveId" clId="{68DA725F-0F02-4167-A50D-92B807DF5E81}" dt="2023-11-17T10:42:58.873" v="5679" actId="478"/>
          <ac:cxnSpMkLst>
            <pc:docMk/>
            <pc:sldMk cId="2183801654" sldId="1931"/>
            <ac:cxnSpMk id="18" creationId="{4C4960DF-1EF6-B639-1F6B-7C748B18CD10}"/>
          </ac:cxnSpMkLst>
        </pc:cxnChg>
      </pc:sldChg>
      <pc:sldChg chg="addSp modSp add mod ord">
        <pc:chgData name="Michael Riedel" userId="42c8089bd51ca41f" providerId="LiveId" clId="{68DA725F-0F02-4167-A50D-92B807DF5E81}" dt="2023-11-02T07:21:16.082" v="2177" actId="20577"/>
        <pc:sldMkLst>
          <pc:docMk/>
          <pc:sldMk cId="2592981504" sldId="1932"/>
        </pc:sldMkLst>
        <pc:spChg chg="add mod">
          <ac:chgData name="Michael Riedel" userId="42c8089bd51ca41f" providerId="LiveId" clId="{68DA725F-0F02-4167-A50D-92B807DF5E81}" dt="2023-11-02T07:21:16.082" v="2177" actId="20577"/>
          <ac:spMkLst>
            <pc:docMk/>
            <pc:sldMk cId="2592981504" sldId="1932"/>
            <ac:spMk id="3" creationId="{EB5CBC2D-6262-2E57-C32B-D0782480C384}"/>
          </ac:spMkLst>
        </pc:spChg>
        <pc:spChg chg="mod">
          <ac:chgData name="Michael Riedel" userId="42c8089bd51ca41f" providerId="LiveId" clId="{68DA725F-0F02-4167-A50D-92B807DF5E81}" dt="2023-10-30T10:46:19.861" v="847" actId="20577"/>
          <ac:spMkLst>
            <pc:docMk/>
            <pc:sldMk cId="2592981504" sldId="1932"/>
            <ac:spMk id="10" creationId="{2CCC16AE-0E62-8339-0976-02BC1125687D}"/>
          </ac:spMkLst>
        </pc:spChg>
        <pc:picChg chg="add mod">
          <ac:chgData name="Michael Riedel" userId="42c8089bd51ca41f" providerId="LiveId" clId="{68DA725F-0F02-4167-A50D-92B807DF5E81}" dt="2023-10-30T10:45:59.326" v="818" actId="14100"/>
          <ac:picMkLst>
            <pc:docMk/>
            <pc:sldMk cId="2592981504" sldId="1932"/>
            <ac:picMk id="5" creationId="{D270E5CC-1FF6-C226-AD1F-100FCFA141CB}"/>
          </ac:picMkLst>
        </pc:picChg>
      </pc:sldChg>
      <pc:sldChg chg="addSp delSp modSp add mod delAnim modAnim">
        <pc:chgData name="Michael Riedel" userId="42c8089bd51ca41f" providerId="LiveId" clId="{68DA725F-0F02-4167-A50D-92B807DF5E81}" dt="2023-11-28T17:52:25.747" v="5748" actId="20577"/>
        <pc:sldMkLst>
          <pc:docMk/>
          <pc:sldMk cId="4093449104" sldId="1933"/>
        </pc:sldMkLst>
        <pc:spChg chg="add mod">
          <ac:chgData name="Michael Riedel" userId="42c8089bd51ca41f" providerId="LiveId" clId="{68DA725F-0F02-4167-A50D-92B807DF5E81}" dt="2023-11-02T07:02:30.308" v="2095" actId="1035"/>
          <ac:spMkLst>
            <pc:docMk/>
            <pc:sldMk cId="4093449104" sldId="1933"/>
            <ac:spMk id="2" creationId="{415B9361-B0D5-AF62-8A55-EF813F1D00DA}"/>
          </ac:spMkLst>
        </pc:spChg>
        <pc:spChg chg="del">
          <ac:chgData name="Michael Riedel" userId="42c8089bd51ca41f" providerId="LiveId" clId="{68DA725F-0F02-4167-A50D-92B807DF5E81}" dt="2023-11-02T06:20:19.870" v="1227" actId="478"/>
          <ac:spMkLst>
            <pc:docMk/>
            <pc:sldMk cId="4093449104" sldId="1933"/>
            <ac:spMk id="3" creationId="{00000000-0000-0000-0000-000000000000}"/>
          </ac:spMkLst>
        </pc:spChg>
        <pc:spChg chg="add mod">
          <ac:chgData name="Michael Riedel" userId="42c8089bd51ca41f" providerId="LiveId" clId="{68DA725F-0F02-4167-A50D-92B807DF5E81}" dt="2023-11-03T10:34:43.494" v="2350" actId="113"/>
          <ac:spMkLst>
            <pc:docMk/>
            <pc:sldMk cId="4093449104" sldId="1933"/>
            <ac:spMk id="3" creationId="{CDAA3EEB-1075-F039-88F6-C0BCBA4D66C9}"/>
          </ac:spMkLst>
        </pc:spChg>
        <pc:spChg chg="add del mod">
          <ac:chgData name="Michael Riedel" userId="42c8089bd51ca41f" providerId="LiveId" clId="{68DA725F-0F02-4167-A50D-92B807DF5E81}" dt="2023-11-02T06:32:22.530" v="1383" actId="478"/>
          <ac:spMkLst>
            <pc:docMk/>
            <pc:sldMk cId="4093449104" sldId="1933"/>
            <ac:spMk id="4" creationId="{00000000-0000-0000-0000-000000000000}"/>
          </ac:spMkLst>
        </pc:spChg>
        <pc:spChg chg="mod">
          <ac:chgData name="Michael Riedel" userId="42c8089bd51ca41f" providerId="LiveId" clId="{68DA725F-0F02-4167-A50D-92B807DF5E81}" dt="2023-11-02T06:53:56.155" v="1839" actId="555"/>
          <ac:spMkLst>
            <pc:docMk/>
            <pc:sldMk cId="4093449104" sldId="1933"/>
            <ac:spMk id="5" creationId="{00000000-0000-0000-0000-000000000000}"/>
          </ac:spMkLst>
        </pc:spChg>
        <pc:spChg chg="del">
          <ac:chgData name="Michael Riedel" userId="42c8089bd51ca41f" providerId="LiveId" clId="{68DA725F-0F02-4167-A50D-92B807DF5E81}" dt="2023-11-02T06:12:15.443" v="1199" actId="478"/>
          <ac:spMkLst>
            <pc:docMk/>
            <pc:sldMk cId="4093449104" sldId="1933"/>
            <ac:spMk id="6" creationId="{00000000-0000-0000-0000-000000000000}"/>
          </ac:spMkLst>
        </pc:spChg>
        <pc:spChg chg="del">
          <ac:chgData name="Michael Riedel" userId="42c8089bd51ca41f" providerId="LiveId" clId="{68DA725F-0F02-4167-A50D-92B807DF5E81}" dt="2023-11-02T06:12:11.612" v="1198" actId="478"/>
          <ac:spMkLst>
            <pc:docMk/>
            <pc:sldMk cId="4093449104" sldId="1933"/>
            <ac:spMk id="7" creationId="{00000000-0000-0000-0000-000000000000}"/>
          </ac:spMkLst>
        </pc:spChg>
        <pc:spChg chg="del">
          <ac:chgData name="Michael Riedel" userId="42c8089bd51ca41f" providerId="LiveId" clId="{68DA725F-0F02-4167-A50D-92B807DF5E81}" dt="2023-11-02T06:12:11.612" v="1198" actId="478"/>
          <ac:spMkLst>
            <pc:docMk/>
            <pc:sldMk cId="4093449104" sldId="1933"/>
            <ac:spMk id="8" creationId="{00000000-0000-0000-0000-000000000000}"/>
          </ac:spMkLst>
        </pc:spChg>
        <pc:spChg chg="del">
          <ac:chgData name="Michael Riedel" userId="42c8089bd51ca41f" providerId="LiveId" clId="{68DA725F-0F02-4167-A50D-92B807DF5E81}" dt="2023-11-02T06:12:11.612" v="1198" actId="478"/>
          <ac:spMkLst>
            <pc:docMk/>
            <pc:sldMk cId="4093449104" sldId="1933"/>
            <ac:spMk id="9" creationId="{00000000-0000-0000-0000-000000000000}"/>
          </ac:spMkLst>
        </pc:spChg>
        <pc:spChg chg="del">
          <ac:chgData name="Michael Riedel" userId="42c8089bd51ca41f" providerId="LiveId" clId="{68DA725F-0F02-4167-A50D-92B807DF5E81}" dt="2023-11-02T06:12:15.443" v="1199" actId="478"/>
          <ac:spMkLst>
            <pc:docMk/>
            <pc:sldMk cId="4093449104" sldId="1933"/>
            <ac:spMk id="10" creationId="{00000000-0000-0000-0000-000000000000}"/>
          </ac:spMkLst>
        </pc:spChg>
        <pc:spChg chg="add mod">
          <ac:chgData name="Michael Riedel" userId="42c8089bd51ca41f" providerId="LiveId" clId="{68DA725F-0F02-4167-A50D-92B807DF5E81}" dt="2023-11-02T06:49:39.529" v="1805" actId="1036"/>
          <ac:spMkLst>
            <pc:docMk/>
            <pc:sldMk cId="4093449104" sldId="1933"/>
            <ac:spMk id="13" creationId="{BAAFED5D-491A-7B24-D49B-38534A4F7B17}"/>
          </ac:spMkLst>
        </pc:spChg>
        <pc:spChg chg="del">
          <ac:chgData name="Michael Riedel" userId="42c8089bd51ca41f" providerId="LiveId" clId="{68DA725F-0F02-4167-A50D-92B807DF5E81}" dt="2023-11-02T06:12:11.612" v="1198" actId="478"/>
          <ac:spMkLst>
            <pc:docMk/>
            <pc:sldMk cId="4093449104" sldId="1933"/>
            <ac:spMk id="14" creationId="{E1343C58-FC41-B246-BE33-0CE4C6AE854A}"/>
          </ac:spMkLst>
        </pc:spChg>
        <pc:spChg chg="add mod">
          <ac:chgData name="Michael Riedel" userId="42c8089bd51ca41f" providerId="LiveId" clId="{68DA725F-0F02-4167-A50D-92B807DF5E81}" dt="2023-11-02T07:02:30.308" v="2095" actId="1035"/>
          <ac:spMkLst>
            <pc:docMk/>
            <pc:sldMk cId="4093449104" sldId="1933"/>
            <ac:spMk id="15" creationId="{62CFC9E8-5DE7-8BBB-BC97-A81C6BF4C99C}"/>
          </ac:spMkLst>
        </pc:spChg>
        <pc:spChg chg="del mod">
          <ac:chgData name="Michael Riedel" userId="42c8089bd51ca41f" providerId="LiveId" clId="{68DA725F-0F02-4167-A50D-92B807DF5E81}" dt="2023-11-02T06:29:40.482" v="1368" actId="478"/>
          <ac:spMkLst>
            <pc:docMk/>
            <pc:sldMk cId="4093449104" sldId="1933"/>
            <ac:spMk id="16" creationId="{7FC63824-40C7-4D44-82A5-70DC2E009C3A}"/>
          </ac:spMkLst>
        </pc:spChg>
        <pc:spChg chg="mod">
          <ac:chgData name="Michael Riedel" userId="42c8089bd51ca41f" providerId="LiveId" clId="{68DA725F-0F02-4167-A50D-92B807DF5E81}" dt="2023-11-28T17:52:25.747" v="5748" actId="20577"/>
          <ac:spMkLst>
            <pc:docMk/>
            <pc:sldMk cId="4093449104" sldId="1933"/>
            <ac:spMk id="17" creationId="{7534401D-2239-F342-AA46-26A16F816CA2}"/>
          </ac:spMkLst>
        </pc:spChg>
        <pc:spChg chg="mod">
          <ac:chgData name="Michael Riedel" userId="42c8089bd51ca41f" providerId="LiveId" clId="{68DA725F-0F02-4167-A50D-92B807DF5E81}" dt="2023-11-02T07:02:30.308" v="2095" actId="1035"/>
          <ac:spMkLst>
            <pc:docMk/>
            <pc:sldMk cId="4093449104" sldId="1933"/>
            <ac:spMk id="18" creationId="{5C639054-1A7B-1E4E-A478-C36D9B450DAD}"/>
          </ac:spMkLst>
        </pc:spChg>
        <pc:spChg chg="del">
          <ac:chgData name="Michael Riedel" userId="42c8089bd51ca41f" providerId="LiveId" clId="{68DA725F-0F02-4167-A50D-92B807DF5E81}" dt="2023-11-02T06:12:15.443" v="1199" actId="478"/>
          <ac:spMkLst>
            <pc:docMk/>
            <pc:sldMk cId="4093449104" sldId="1933"/>
            <ac:spMk id="19" creationId="{59715963-8717-3D4B-90B4-AB9D234713BF}"/>
          </ac:spMkLst>
        </pc:spChg>
        <pc:spChg chg="del">
          <ac:chgData name="Michael Riedel" userId="42c8089bd51ca41f" providerId="LiveId" clId="{68DA725F-0F02-4167-A50D-92B807DF5E81}" dt="2023-11-02T06:12:15.443" v="1199" actId="478"/>
          <ac:spMkLst>
            <pc:docMk/>
            <pc:sldMk cId="4093449104" sldId="1933"/>
            <ac:spMk id="20" creationId="{436E7355-971E-9A4A-B325-93B0F6D6B7CC}"/>
          </ac:spMkLst>
        </pc:spChg>
        <pc:spChg chg="del">
          <ac:chgData name="Michael Riedel" userId="42c8089bd51ca41f" providerId="LiveId" clId="{68DA725F-0F02-4167-A50D-92B807DF5E81}" dt="2023-11-02T06:12:11.612" v="1198" actId="478"/>
          <ac:spMkLst>
            <pc:docMk/>
            <pc:sldMk cId="4093449104" sldId="1933"/>
            <ac:spMk id="21" creationId="{244B9836-283E-C54A-A792-F109E1EA1FFE}"/>
          </ac:spMkLst>
        </pc:spChg>
        <pc:spChg chg="del mod">
          <ac:chgData name="Michael Riedel" userId="42c8089bd51ca41f" providerId="LiveId" clId="{68DA725F-0F02-4167-A50D-92B807DF5E81}" dt="2023-11-02T06:12:06.394" v="1197" actId="478"/>
          <ac:spMkLst>
            <pc:docMk/>
            <pc:sldMk cId="4093449104" sldId="1933"/>
            <ac:spMk id="22" creationId="{68E44DAC-C5AA-D143-99FE-AADB63978F65}"/>
          </ac:spMkLst>
        </pc:spChg>
        <pc:spChg chg="add mod">
          <ac:chgData name="Michael Riedel" userId="42c8089bd51ca41f" providerId="LiveId" clId="{68DA725F-0F02-4167-A50D-92B807DF5E81}" dt="2023-11-02T07:02:30.308" v="2095" actId="1035"/>
          <ac:spMkLst>
            <pc:docMk/>
            <pc:sldMk cId="4093449104" sldId="1933"/>
            <ac:spMk id="24" creationId="{D7771DB1-BFCA-D7CF-A89C-96AA8F96704F}"/>
          </ac:spMkLst>
        </pc:spChg>
        <pc:spChg chg="mod">
          <ac:chgData name="Michael Riedel" userId="42c8089bd51ca41f" providerId="LiveId" clId="{68DA725F-0F02-4167-A50D-92B807DF5E81}" dt="2023-11-02T07:03:38.939" v="2106" actId="20577"/>
          <ac:spMkLst>
            <pc:docMk/>
            <pc:sldMk cId="4093449104" sldId="1933"/>
            <ac:spMk id="29" creationId="{D687CAD5-8321-D949-9FF6-D1F01C39AAE9}"/>
          </ac:spMkLst>
        </pc:spChg>
        <pc:spChg chg="del">
          <ac:chgData name="Michael Riedel" userId="42c8089bd51ca41f" providerId="LiveId" clId="{68DA725F-0F02-4167-A50D-92B807DF5E81}" dt="2023-11-02T06:19:39.061" v="1223" actId="478"/>
          <ac:spMkLst>
            <pc:docMk/>
            <pc:sldMk cId="4093449104" sldId="1933"/>
            <ac:spMk id="30" creationId="{1CB3189B-9280-9A08-C839-638E2037A570}"/>
          </ac:spMkLst>
        </pc:spChg>
        <pc:spChg chg="add mod">
          <ac:chgData name="Michael Riedel" userId="42c8089bd51ca41f" providerId="LiveId" clId="{68DA725F-0F02-4167-A50D-92B807DF5E81}" dt="2023-11-02T07:02:30.308" v="2095" actId="1035"/>
          <ac:spMkLst>
            <pc:docMk/>
            <pc:sldMk cId="4093449104" sldId="1933"/>
            <ac:spMk id="31" creationId="{BA827BE2-59BB-6C1C-6BA2-312193CA41F8}"/>
          </ac:spMkLst>
        </pc:spChg>
        <pc:spChg chg="del">
          <ac:chgData name="Michael Riedel" userId="42c8089bd51ca41f" providerId="LiveId" clId="{68DA725F-0F02-4167-A50D-92B807DF5E81}" dt="2023-11-02T06:19:41.190" v="1224" actId="478"/>
          <ac:spMkLst>
            <pc:docMk/>
            <pc:sldMk cId="4093449104" sldId="1933"/>
            <ac:spMk id="32" creationId="{C045D7E9-2328-66FA-A9C1-C3481FD08BBE}"/>
          </ac:spMkLst>
        </pc:spChg>
        <pc:spChg chg="del">
          <ac:chgData name="Michael Riedel" userId="42c8089bd51ca41f" providerId="LiveId" clId="{68DA725F-0F02-4167-A50D-92B807DF5E81}" dt="2023-11-02T06:16:13.987" v="1200" actId="478"/>
          <ac:spMkLst>
            <pc:docMk/>
            <pc:sldMk cId="4093449104" sldId="1933"/>
            <ac:spMk id="33" creationId="{773C5F59-0EAB-9596-6199-ACC667B37002}"/>
          </ac:spMkLst>
        </pc:spChg>
        <pc:spChg chg="del">
          <ac:chgData name="Michael Riedel" userId="42c8089bd51ca41f" providerId="LiveId" clId="{68DA725F-0F02-4167-A50D-92B807DF5E81}" dt="2023-11-02T06:16:13.987" v="1200" actId="478"/>
          <ac:spMkLst>
            <pc:docMk/>
            <pc:sldMk cId="4093449104" sldId="1933"/>
            <ac:spMk id="34" creationId="{7E98AC75-EBE6-C9AE-0CB2-DA86FA344325}"/>
          </ac:spMkLst>
        </pc:spChg>
        <pc:spChg chg="del">
          <ac:chgData name="Michael Riedel" userId="42c8089bd51ca41f" providerId="LiveId" clId="{68DA725F-0F02-4167-A50D-92B807DF5E81}" dt="2023-11-02T06:12:11.612" v="1198" actId="478"/>
          <ac:spMkLst>
            <pc:docMk/>
            <pc:sldMk cId="4093449104" sldId="1933"/>
            <ac:spMk id="35" creationId="{9DC7A220-10AA-F791-7479-697E8D12AE7B}"/>
          </ac:spMkLst>
        </pc:spChg>
        <pc:spChg chg="del">
          <ac:chgData name="Michael Riedel" userId="42c8089bd51ca41f" providerId="LiveId" clId="{68DA725F-0F02-4167-A50D-92B807DF5E81}" dt="2023-11-02T06:12:11.612" v="1198" actId="478"/>
          <ac:spMkLst>
            <pc:docMk/>
            <pc:sldMk cId="4093449104" sldId="1933"/>
            <ac:spMk id="36" creationId="{AFBD48DE-BAC2-6C29-035F-B43C786563CF}"/>
          </ac:spMkLst>
        </pc:spChg>
        <pc:spChg chg="del">
          <ac:chgData name="Michael Riedel" userId="42c8089bd51ca41f" providerId="LiveId" clId="{68DA725F-0F02-4167-A50D-92B807DF5E81}" dt="2023-11-02T06:16:13.987" v="1200" actId="478"/>
          <ac:spMkLst>
            <pc:docMk/>
            <pc:sldMk cId="4093449104" sldId="1933"/>
            <ac:spMk id="37" creationId="{21DFD503-67AA-B472-6F2D-F17B2BD06725}"/>
          </ac:spMkLst>
        </pc:spChg>
        <pc:spChg chg="del">
          <ac:chgData name="Michael Riedel" userId="42c8089bd51ca41f" providerId="LiveId" clId="{68DA725F-0F02-4167-A50D-92B807DF5E81}" dt="2023-11-02T06:16:13.987" v="1200" actId="478"/>
          <ac:spMkLst>
            <pc:docMk/>
            <pc:sldMk cId="4093449104" sldId="1933"/>
            <ac:spMk id="38" creationId="{EBE5AA7F-FC8D-1B5C-A54E-617E224498F5}"/>
          </ac:spMkLst>
        </pc:spChg>
        <pc:spChg chg="mod">
          <ac:chgData name="Michael Riedel" userId="42c8089bd51ca41f" providerId="LiveId" clId="{68DA725F-0F02-4167-A50D-92B807DF5E81}" dt="2023-11-02T07:10:25.242" v="2113" actId="1076"/>
          <ac:spMkLst>
            <pc:docMk/>
            <pc:sldMk cId="4093449104" sldId="1933"/>
            <ac:spMk id="39" creationId="{30F25E48-90BE-70A9-4730-3492B179AF89}"/>
          </ac:spMkLst>
        </pc:spChg>
        <pc:spChg chg="add mod">
          <ac:chgData name="Michael Riedel" userId="42c8089bd51ca41f" providerId="LiveId" clId="{68DA725F-0F02-4167-A50D-92B807DF5E81}" dt="2023-11-02T07:02:30.308" v="2095" actId="1035"/>
          <ac:spMkLst>
            <pc:docMk/>
            <pc:sldMk cId="4093449104" sldId="1933"/>
            <ac:spMk id="40" creationId="{67165EB4-06D6-474E-67D6-FC9681103364}"/>
          </ac:spMkLst>
        </pc:spChg>
        <pc:spChg chg="add mod">
          <ac:chgData name="Michael Riedel" userId="42c8089bd51ca41f" providerId="LiveId" clId="{68DA725F-0F02-4167-A50D-92B807DF5E81}" dt="2023-11-02T07:02:30.308" v="2095" actId="1035"/>
          <ac:spMkLst>
            <pc:docMk/>
            <pc:sldMk cId="4093449104" sldId="1933"/>
            <ac:spMk id="41" creationId="{F67D8362-D341-AE50-4EFD-68E4E6DC06EA}"/>
          </ac:spMkLst>
        </pc:spChg>
        <pc:spChg chg="add mod">
          <ac:chgData name="Michael Riedel" userId="42c8089bd51ca41f" providerId="LiveId" clId="{68DA725F-0F02-4167-A50D-92B807DF5E81}" dt="2023-11-02T07:02:30.308" v="2095" actId="1035"/>
          <ac:spMkLst>
            <pc:docMk/>
            <pc:sldMk cId="4093449104" sldId="1933"/>
            <ac:spMk id="43" creationId="{5317D78C-20D2-493D-598E-4E9EB220CA90}"/>
          </ac:spMkLst>
        </pc:spChg>
        <pc:spChg chg="add mod">
          <ac:chgData name="Michael Riedel" userId="42c8089bd51ca41f" providerId="LiveId" clId="{68DA725F-0F02-4167-A50D-92B807DF5E81}" dt="2023-11-02T07:14:57.600" v="2121" actId="1038"/>
          <ac:spMkLst>
            <pc:docMk/>
            <pc:sldMk cId="4093449104" sldId="1933"/>
            <ac:spMk id="44" creationId="{E6801AC1-6875-FBC6-3C4B-52B1FED2B51C}"/>
          </ac:spMkLst>
        </pc:spChg>
        <pc:spChg chg="add del mod">
          <ac:chgData name="Michael Riedel" userId="42c8089bd51ca41f" providerId="LiveId" clId="{68DA725F-0F02-4167-A50D-92B807DF5E81}" dt="2023-11-02T06:53:29.699" v="1835" actId="478"/>
          <ac:spMkLst>
            <pc:docMk/>
            <pc:sldMk cId="4093449104" sldId="1933"/>
            <ac:spMk id="45" creationId="{54946175-B6CE-00B2-6A01-7A277A2574D4}"/>
          </ac:spMkLst>
        </pc:spChg>
        <pc:spChg chg="add del mod">
          <ac:chgData name="Michael Riedel" userId="42c8089bd51ca41f" providerId="LiveId" clId="{68DA725F-0F02-4167-A50D-92B807DF5E81}" dt="2023-11-02T06:53:43.432" v="1838" actId="478"/>
          <ac:spMkLst>
            <pc:docMk/>
            <pc:sldMk cId="4093449104" sldId="1933"/>
            <ac:spMk id="46" creationId="{BF102CCC-B75D-9325-4295-99D497DADD85}"/>
          </ac:spMkLst>
        </pc:spChg>
        <pc:spChg chg="add mod">
          <ac:chgData name="Michael Riedel" userId="42c8089bd51ca41f" providerId="LiveId" clId="{68DA725F-0F02-4167-A50D-92B807DF5E81}" dt="2023-11-02T06:49:39.529" v="1805" actId="1036"/>
          <ac:spMkLst>
            <pc:docMk/>
            <pc:sldMk cId="4093449104" sldId="1933"/>
            <ac:spMk id="47" creationId="{807DF71F-1946-5AE0-5163-F5B5B5B437A2}"/>
          </ac:spMkLst>
        </pc:spChg>
        <pc:spChg chg="add mod">
          <ac:chgData name="Michael Riedel" userId="42c8089bd51ca41f" providerId="LiveId" clId="{68DA725F-0F02-4167-A50D-92B807DF5E81}" dt="2023-11-02T06:49:39.529" v="1805" actId="1036"/>
          <ac:spMkLst>
            <pc:docMk/>
            <pc:sldMk cId="4093449104" sldId="1933"/>
            <ac:spMk id="48" creationId="{7BD77281-5666-4D9D-74C8-506D9E1D12B5}"/>
          </ac:spMkLst>
        </pc:spChg>
        <pc:spChg chg="add mod">
          <ac:chgData name="Michael Riedel" userId="42c8089bd51ca41f" providerId="LiveId" clId="{68DA725F-0F02-4167-A50D-92B807DF5E81}" dt="2023-11-02T06:49:39.529" v="1805" actId="1036"/>
          <ac:spMkLst>
            <pc:docMk/>
            <pc:sldMk cId="4093449104" sldId="1933"/>
            <ac:spMk id="49" creationId="{401498F2-11D3-0006-B531-CFA17F7918D0}"/>
          </ac:spMkLst>
        </pc:spChg>
        <pc:spChg chg="add mod">
          <ac:chgData name="Michael Riedel" userId="42c8089bd51ca41f" providerId="LiveId" clId="{68DA725F-0F02-4167-A50D-92B807DF5E81}" dt="2023-11-02T07:02:30.308" v="2095" actId="1035"/>
          <ac:spMkLst>
            <pc:docMk/>
            <pc:sldMk cId="4093449104" sldId="1933"/>
            <ac:spMk id="50" creationId="{F180FCAA-C1DE-45B6-34C6-C863DB3BFEC4}"/>
          </ac:spMkLst>
        </pc:spChg>
        <pc:spChg chg="add mod">
          <ac:chgData name="Michael Riedel" userId="42c8089bd51ca41f" providerId="LiveId" clId="{68DA725F-0F02-4167-A50D-92B807DF5E81}" dt="2023-11-02T07:02:30.308" v="2095" actId="1035"/>
          <ac:spMkLst>
            <pc:docMk/>
            <pc:sldMk cId="4093449104" sldId="1933"/>
            <ac:spMk id="51" creationId="{272C74DE-5FD6-B44E-1278-B839D357FA86}"/>
          </ac:spMkLst>
        </pc:spChg>
        <pc:spChg chg="add mod">
          <ac:chgData name="Michael Riedel" userId="42c8089bd51ca41f" providerId="LiveId" clId="{68DA725F-0F02-4167-A50D-92B807DF5E81}" dt="2023-11-02T06:50:14.830" v="1809" actId="1582"/>
          <ac:spMkLst>
            <pc:docMk/>
            <pc:sldMk cId="4093449104" sldId="1933"/>
            <ac:spMk id="52" creationId="{00DFC5EE-83D3-B6D3-D99F-FBEC7300B5B3}"/>
          </ac:spMkLst>
        </pc:spChg>
        <pc:spChg chg="add mod">
          <ac:chgData name="Michael Riedel" userId="42c8089bd51ca41f" providerId="LiveId" clId="{68DA725F-0F02-4167-A50D-92B807DF5E81}" dt="2023-11-02T06:53:56.155" v="1839" actId="555"/>
          <ac:spMkLst>
            <pc:docMk/>
            <pc:sldMk cId="4093449104" sldId="1933"/>
            <ac:spMk id="53" creationId="{1EF552C8-F993-56FC-236E-03F9B7086E3C}"/>
          </ac:spMkLst>
        </pc:spChg>
        <pc:spChg chg="add mod">
          <ac:chgData name="Michael Riedel" userId="42c8089bd51ca41f" providerId="LiveId" clId="{68DA725F-0F02-4167-A50D-92B807DF5E81}" dt="2023-11-02T06:53:56.155" v="1839" actId="555"/>
          <ac:spMkLst>
            <pc:docMk/>
            <pc:sldMk cId="4093449104" sldId="1933"/>
            <ac:spMk id="54" creationId="{D98B0952-09C7-D976-5878-3A8E5604071A}"/>
          </ac:spMkLst>
        </pc:spChg>
        <pc:spChg chg="add mod">
          <ac:chgData name="Michael Riedel" userId="42c8089bd51ca41f" providerId="LiveId" clId="{68DA725F-0F02-4167-A50D-92B807DF5E81}" dt="2023-11-02T07:02:47.877" v="2105" actId="1035"/>
          <ac:spMkLst>
            <pc:docMk/>
            <pc:sldMk cId="4093449104" sldId="1933"/>
            <ac:spMk id="56" creationId="{0B1F149C-A184-F266-4C3E-A873D2F20575}"/>
          </ac:spMkLst>
        </pc:spChg>
        <pc:spChg chg="add mod">
          <ac:chgData name="Michael Riedel" userId="42c8089bd51ca41f" providerId="LiveId" clId="{68DA725F-0F02-4167-A50D-92B807DF5E81}" dt="2023-11-02T07:02:30.308" v="2095" actId="1035"/>
          <ac:spMkLst>
            <pc:docMk/>
            <pc:sldMk cId="4093449104" sldId="1933"/>
            <ac:spMk id="57" creationId="{D40F2693-4317-03FD-DF1E-1ADFD2F53CE5}"/>
          </ac:spMkLst>
        </pc:spChg>
        <pc:grpChg chg="del">
          <ac:chgData name="Michael Riedel" userId="42c8089bd51ca41f" providerId="LiveId" clId="{68DA725F-0F02-4167-A50D-92B807DF5E81}" dt="2023-11-02T06:12:15.443" v="1199" actId="478"/>
          <ac:grpSpMkLst>
            <pc:docMk/>
            <pc:sldMk cId="4093449104" sldId="1933"/>
            <ac:grpSpMk id="28" creationId="{3B79DA7B-B419-E341-998D-44F7E5526EAD}"/>
          </ac:grpSpMkLst>
        </pc:grpChg>
        <pc:picChg chg="add mod">
          <ac:chgData name="Michael Riedel" userId="42c8089bd51ca41f" providerId="LiveId" clId="{68DA725F-0F02-4167-A50D-92B807DF5E81}" dt="2023-11-02T07:02:30.308" v="2095" actId="1035"/>
          <ac:picMkLst>
            <pc:docMk/>
            <pc:sldMk cId="4093449104" sldId="1933"/>
            <ac:picMk id="12" creationId="{45A7F202-B1A7-DB43-D48B-F6939259EC5E}"/>
          </ac:picMkLst>
        </pc:picChg>
        <pc:picChg chg="add mod">
          <ac:chgData name="Michael Riedel" userId="42c8089bd51ca41f" providerId="LiveId" clId="{68DA725F-0F02-4167-A50D-92B807DF5E81}" dt="2023-11-02T07:02:30.308" v="2095" actId="1035"/>
          <ac:picMkLst>
            <pc:docMk/>
            <pc:sldMk cId="4093449104" sldId="1933"/>
            <ac:picMk id="23" creationId="{DC9F9A93-CACD-68A2-27EB-F32934D95A86}"/>
          </ac:picMkLst>
        </pc:picChg>
        <pc:picChg chg="add mod">
          <ac:chgData name="Michael Riedel" userId="42c8089bd51ca41f" providerId="LiveId" clId="{68DA725F-0F02-4167-A50D-92B807DF5E81}" dt="2023-11-02T07:02:30.308" v="2095" actId="1035"/>
          <ac:picMkLst>
            <pc:docMk/>
            <pc:sldMk cId="4093449104" sldId="1933"/>
            <ac:picMk id="25" creationId="{96771167-4B6F-9062-4DC1-94B19D731BE2}"/>
          </ac:picMkLst>
        </pc:picChg>
        <pc:picChg chg="add mod">
          <ac:chgData name="Michael Riedel" userId="42c8089bd51ca41f" providerId="LiveId" clId="{68DA725F-0F02-4167-A50D-92B807DF5E81}" dt="2023-11-02T07:02:30.308" v="2095" actId="1035"/>
          <ac:picMkLst>
            <pc:docMk/>
            <pc:sldMk cId="4093449104" sldId="1933"/>
            <ac:picMk id="42" creationId="{4E6C874F-2A7B-6CC3-4B8E-3FB3AA364C25}"/>
          </ac:picMkLst>
        </pc:picChg>
      </pc:sldChg>
      <pc:sldChg chg="add del">
        <pc:chgData name="Michael Riedel" userId="42c8089bd51ca41f" providerId="LiveId" clId="{68DA725F-0F02-4167-A50D-92B807DF5E81}" dt="2023-11-02T07:40:07.886" v="2254" actId="47"/>
        <pc:sldMkLst>
          <pc:docMk/>
          <pc:sldMk cId="171792854" sldId="1934"/>
        </pc:sldMkLst>
      </pc:sldChg>
      <pc:sldChg chg="addSp delSp modSp new mod ord delAnim modAnim">
        <pc:chgData name="Michael Riedel" userId="42c8089bd51ca41f" providerId="LiveId" clId="{68DA725F-0F02-4167-A50D-92B807DF5E81}" dt="2023-11-12T12:21:47.816" v="4094" actId="1036"/>
        <pc:sldMkLst>
          <pc:docMk/>
          <pc:sldMk cId="2669868669" sldId="1934"/>
        </pc:sldMkLst>
        <pc:spChg chg="del">
          <ac:chgData name="Michael Riedel" userId="42c8089bd51ca41f" providerId="LiveId" clId="{68DA725F-0F02-4167-A50D-92B807DF5E81}" dt="2023-11-12T08:33:56.993" v="2713" actId="478"/>
          <ac:spMkLst>
            <pc:docMk/>
            <pc:sldMk cId="2669868669" sldId="1934"/>
            <ac:spMk id="2" creationId="{4E13D5C5-6C64-902D-8B4C-92FFA2FD259B}"/>
          </ac:spMkLst>
        </pc:spChg>
        <pc:spChg chg="del">
          <ac:chgData name="Michael Riedel" userId="42c8089bd51ca41f" providerId="LiveId" clId="{68DA725F-0F02-4167-A50D-92B807DF5E81}" dt="2023-11-12T08:33:30.050" v="2694" actId="478"/>
          <ac:spMkLst>
            <pc:docMk/>
            <pc:sldMk cId="2669868669" sldId="1934"/>
            <ac:spMk id="3" creationId="{0F753541-29CD-D293-DE91-B7C3EDD74196}"/>
          </ac:spMkLst>
        </pc:spChg>
        <pc:spChg chg="add mod">
          <ac:chgData name="Michael Riedel" userId="42c8089bd51ca41f" providerId="LiveId" clId="{68DA725F-0F02-4167-A50D-92B807DF5E81}" dt="2023-11-12T08:57:06.912" v="2980" actId="1076"/>
          <ac:spMkLst>
            <pc:docMk/>
            <pc:sldMk cId="2669868669" sldId="1934"/>
            <ac:spMk id="7" creationId="{176BEA20-996D-A980-EB5E-70E6570B4036}"/>
          </ac:spMkLst>
        </pc:spChg>
        <pc:spChg chg="add mod">
          <ac:chgData name="Michael Riedel" userId="42c8089bd51ca41f" providerId="LiveId" clId="{68DA725F-0F02-4167-A50D-92B807DF5E81}" dt="2023-11-12T09:13:55.222" v="3182" actId="1076"/>
          <ac:spMkLst>
            <pc:docMk/>
            <pc:sldMk cId="2669868669" sldId="1934"/>
            <ac:spMk id="8" creationId="{27EE8B84-E66E-6F04-F36C-F1AECCE8B548}"/>
          </ac:spMkLst>
        </pc:spChg>
        <pc:spChg chg="add mod">
          <ac:chgData name="Michael Riedel" userId="42c8089bd51ca41f" providerId="LiveId" clId="{68DA725F-0F02-4167-A50D-92B807DF5E81}" dt="2023-11-12T09:13:14.233" v="3174" actId="1076"/>
          <ac:spMkLst>
            <pc:docMk/>
            <pc:sldMk cId="2669868669" sldId="1934"/>
            <ac:spMk id="9" creationId="{58613151-C09C-AF40-8E71-9348E575AD41}"/>
          </ac:spMkLst>
        </pc:spChg>
        <pc:spChg chg="add mod">
          <ac:chgData name="Michael Riedel" userId="42c8089bd51ca41f" providerId="LiveId" clId="{68DA725F-0F02-4167-A50D-92B807DF5E81}" dt="2023-11-12T08:58:13.901" v="2998" actId="1076"/>
          <ac:spMkLst>
            <pc:docMk/>
            <pc:sldMk cId="2669868669" sldId="1934"/>
            <ac:spMk id="10" creationId="{8979032B-3A66-141A-9DF6-407FE7E2E765}"/>
          </ac:spMkLst>
        </pc:spChg>
        <pc:spChg chg="add mod">
          <ac:chgData name="Michael Riedel" userId="42c8089bd51ca41f" providerId="LiveId" clId="{68DA725F-0F02-4167-A50D-92B807DF5E81}" dt="2023-11-12T09:09:42.321" v="3146" actId="113"/>
          <ac:spMkLst>
            <pc:docMk/>
            <pc:sldMk cId="2669868669" sldId="1934"/>
            <ac:spMk id="11" creationId="{E0F75FFC-1FC6-CDD1-6AF5-F182935EE481}"/>
          </ac:spMkLst>
        </pc:spChg>
        <pc:spChg chg="add mod">
          <ac:chgData name="Michael Riedel" userId="42c8089bd51ca41f" providerId="LiveId" clId="{68DA725F-0F02-4167-A50D-92B807DF5E81}" dt="2023-11-12T09:13:04.195" v="3170" actId="1076"/>
          <ac:spMkLst>
            <pc:docMk/>
            <pc:sldMk cId="2669868669" sldId="1934"/>
            <ac:spMk id="12" creationId="{A1817D70-AF64-5D34-D3B5-0C1869C16733}"/>
          </ac:spMkLst>
        </pc:spChg>
        <pc:spChg chg="add mod">
          <ac:chgData name="Michael Riedel" userId="42c8089bd51ca41f" providerId="LiveId" clId="{68DA725F-0F02-4167-A50D-92B807DF5E81}" dt="2023-11-12T09:09:49.121" v="3148" actId="113"/>
          <ac:spMkLst>
            <pc:docMk/>
            <pc:sldMk cId="2669868669" sldId="1934"/>
            <ac:spMk id="13" creationId="{75727CAF-7DAA-00B3-D9FD-F6CEE37F7837}"/>
          </ac:spMkLst>
        </pc:spChg>
        <pc:spChg chg="add del mod">
          <ac:chgData name="Michael Riedel" userId="42c8089bd51ca41f" providerId="LiveId" clId="{68DA725F-0F02-4167-A50D-92B807DF5E81}" dt="2023-11-12T09:09:18.941" v="3141" actId="478"/>
          <ac:spMkLst>
            <pc:docMk/>
            <pc:sldMk cId="2669868669" sldId="1934"/>
            <ac:spMk id="23" creationId="{C38600A2-5025-7620-539C-ACE69577D328}"/>
          </ac:spMkLst>
        </pc:spChg>
        <pc:spChg chg="add del mod">
          <ac:chgData name="Michael Riedel" userId="42c8089bd51ca41f" providerId="LiveId" clId="{68DA725F-0F02-4167-A50D-92B807DF5E81}" dt="2023-11-12T09:09:33.193" v="3144" actId="478"/>
          <ac:spMkLst>
            <pc:docMk/>
            <pc:sldMk cId="2669868669" sldId="1934"/>
            <ac:spMk id="24" creationId="{C028C94C-E384-83CC-38BC-CFA24A5990A7}"/>
          </ac:spMkLst>
        </pc:spChg>
        <pc:spChg chg="add mod">
          <ac:chgData name="Michael Riedel" userId="42c8089bd51ca41f" providerId="LiveId" clId="{68DA725F-0F02-4167-A50D-92B807DF5E81}" dt="2023-11-12T09:13:26.930" v="3177" actId="1076"/>
          <ac:spMkLst>
            <pc:docMk/>
            <pc:sldMk cId="2669868669" sldId="1934"/>
            <ac:spMk id="25" creationId="{095ED1E8-4051-1D78-BA60-FFAA30C62EE9}"/>
          </ac:spMkLst>
        </pc:spChg>
        <pc:spChg chg="add mod">
          <ac:chgData name="Michael Riedel" userId="42c8089bd51ca41f" providerId="LiveId" clId="{68DA725F-0F02-4167-A50D-92B807DF5E81}" dt="2023-11-12T10:14:50.243" v="3470" actId="1036"/>
          <ac:spMkLst>
            <pc:docMk/>
            <pc:sldMk cId="2669868669" sldId="1934"/>
            <ac:spMk id="26" creationId="{28F72AED-C1C1-0965-031A-C329EC394FC7}"/>
          </ac:spMkLst>
        </pc:spChg>
        <pc:spChg chg="add mod">
          <ac:chgData name="Michael Riedel" userId="42c8089bd51ca41f" providerId="LiveId" clId="{68DA725F-0F02-4167-A50D-92B807DF5E81}" dt="2023-11-12T10:05:10.192" v="3392" actId="1035"/>
          <ac:spMkLst>
            <pc:docMk/>
            <pc:sldMk cId="2669868669" sldId="1934"/>
            <ac:spMk id="27" creationId="{D99C4758-B231-D2DA-9A73-7242BFD9640E}"/>
          </ac:spMkLst>
        </pc:spChg>
        <pc:spChg chg="add mod">
          <ac:chgData name="Michael Riedel" userId="42c8089bd51ca41f" providerId="LiveId" clId="{68DA725F-0F02-4167-A50D-92B807DF5E81}" dt="2023-11-12T10:05:27.527" v="3394" actId="1076"/>
          <ac:spMkLst>
            <pc:docMk/>
            <pc:sldMk cId="2669868669" sldId="1934"/>
            <ac:spMk id="28" creationId="{E756AFCA-A715-D1F7-0BC7-D9E449479E28}"/>
          </ac:spMkLst>
        </pc:spChg>
        <pc:spChg chg="add mod">
          <ac:chgData name="Michael Riedel" userId="42c8089bd51ca41f" providerId="LiveId" clId="{68DA725F-0F02-4167-A50D-92B807DF5E81}" dt="2023-11-12T10:05:27.527" v="3394" actId="1076"/>
          <ac:spMkLst>
            <pc:docMk/>
            <pc:sldMk cId="2669868669" sldId="1934"/>
            <ac:spMk id="29" creationId="{82AEFDA4-D833-53D3-044B-03E8EE17FF0D}"/>
          </ac:spMkLst>
        </pc:spChg>
        <pc:spChg chg="add mod">
          <ac:chgData name="Michael Riedel" userId="42c8089bd51ca41f" providerId="LiveId" clId="{68DA725F-0F02-4167-A50D-92B807DF5E81}" dt="2023-11-12T10:05:45.460" v="3396" actId="1076"/>
          <ac:spMkLst>
            <pc:docMk/>
            <pc:sldMk cId="2669868669" sldId="1934"/>
            <ac:spMk id="30" creationId="{2DBB5237-11DF-3A07-EF69-DDEB10B385C6}"/>
          </ac:spMkLst>
        </pc:spChg>
        <pc:spChg chg="add mod">
          <ac:chgData name="Michael Riedel" userId="42c8089bd51ca41f" providerId="LiveId" clId="{68DA725F-0F02-4167-A50D-92B807DF5E81}" dt="2023-11-12T12:21:47.816" v="4094" actId="1036"/>
          <ac:spMkLst>
            <pc:docMk/>
            <pc:sldMk cId="2669868669" sldId="1934"/>
            <ac:spMk id="31" creationId="{24C58034-58B1-4720-DE24-2EDAF4036F03}"/>
          </ac:spMkLst>
        </pc:spChg>
        <pc:spChg chg="add mod">
          <ac:chgData name="Michael Riedel" userId="42c8089bd51ca41f" providerId="LiveId" clId="{68DA725F-0F02-4167-A50D-92B807DF5E81}" dt="2023-11-12T10:19:50.631" v="3536" actId="404"/>
          <ac:spMkLst>
            <pc:docMk/>
            <pc:sldMk cId="2669868669" sldId="1934"/>
            <ac:spMk id="32" creationId="{CD7A1812-6247-6459-5932-F66B38A1B5D7}"/>
          </ac:spMkLst>
        </pc:spChg>
        <pc:spChg chg="add mod">
          <ac:chgData name="Michael Riedel" userId="42c8089bd51ca41f" providerId="LiveId" clId="{68DA725F-0F02-4167-A50D-92B807DF5E81}" dt="2023-11-12T10:19:46.372" v="3534" actId="404"/>
          <ac:spMkLst>
            <pc:docMk/>
            <pc:sldMk cId="2669868669" sldId="1934"/>
            <ac:spMk id="33" creationId="{26E3D600-C0F6-1054-12C1-D20DBD426373}"/>
          </ac:spMkLst>
        </pc:spChg>
        <pc:spChg chg="add mod">
          <ac:chgData name="Michael Riedel" userId="42c8089bd51ca41f" providerId="LiveId" clId="{68DA725F-0F02-4167-A50D-92B807DF5E81}" dt="2023-11-12T10:19:42.381" v="3532" actId="404"/>
          <ac:spMkLst>
            <pc:docMk/>
            <pc:sldMk cId="2669868669" sldId="1934"/>
            <ac:spMk id="34" creationId="{D5CDD77C-89DA-0479-BA66-3D554FDB881B}"/>
          </ac:spMkLst>
        </pc:spChg>
        <pc:spChg chg="add mod">
          <ac:chgData name="Michael Riedel" userId="42c8089bd51ca41f" providerId="LiveId" clId="{68DA725F-0F02-4167-A50D-92B807DF5E81}" dt="2023-11-12T10:20:13.587" v="3537" actId="14100"/>
          <ac:spMkLst>
            <pc:docMk/>
            <pc:sldMk cId="2669868669" sldId="1934"/>
            <ac:spMk id="35" creationId="{18BED927-68D2-4F6C-E725-3C4928CC2FD8}"/>
          </ac:spMkLst>
        </pc:spChg>
        <pc:spChg chg="add mod">
          <ac:chgData name="Michael Riedel" userId="42c8089bd51ca41f" providerId="LiveId" clId="{68DA725F-0F02-4167-A50D-92B807DF5E81}" dt="2023-11-12T10:19:27.766" v="3528" actId="404"/>
          <ac:spMkLst>
            <pc:docMk/>
            <pc:sldMk cId="2669868669" sldId="1934"/>
            <ac:spMk id="36" creationId="{C2CC760B-4130-8AE7-6FE6-756C20605E11}"/>
          </ac:spMkLst>
        </pc:spChg>
        <pc:spChg chg="mod">
          <ac:chgData name="Michael Riedel" userId="42c8089bd51ca41f" providerId="LiveId" clId="{68DA725F-0F02-4167-A50D-92B807DF5E81}" dt="2023-11-12T10:30:09.449" v="3574" actId="14100"/>
          <ac:spMkLst>
            <pc:docMk/>
            <pc:sldMk cId="2669868669" sldId="1934"/>
            <ac:spMk id="41" creationId="{4094E158-452D-9814-F19D-0BCC136487ED}"/>
          </ac:spMkLst>
        </pc:spChg>
        <pc:spChg chg="add mod">
          <ac:chgData name="Michael Riedel" userId="42c8089bd51ca41f" providerId="LiveId" clId="{68DA725F-0F02-4167-A50D-92B807DF5E81}" dt="2023-11-12T10:30:21.007" v="3579" actId="1038"/>
          <ac:spMkLst>
            <pc:docMk/>
            <pc:sldMk cId="2669868669" sldId="1934"/>
            <ac:spMk id="42" creationId="{AAE8154A-46F2-4CBC-35F2-B5762CB782D2}"/>
          </ac:spMkLst>
        </pc:spChg>
        <pc:spChg chg="add del mod">
          <ac:chgData name="Michael Riedel" userId="42c8089bd51ca41f" providerId="LiveId" clId="{68DA725F-0F02-4167-A50D-92B807DF5E81}" dt="2023-11-12T10:37:17.894" v="3718" actId="478"/>
          <ac:spMkLst>
            <pc:docMk/>
            <pc:sldMk cId="2669868669" sldId="1934"/>
            <ac:spMk id="43" creationId="{9560FC9C-062C-F407-8B43-AD2566F6ADAE}"/>
          </ac:spMkLst>
        </pc:spChg>
        <pc:spChg chg="add del mod">
          <ac:chgData name="Michael Riedel" userId="42c8089bd51ca41f" providerId="LiveId" clId="{68DA725F-0F02-4167-A50D-92B807DF5E81}" dt="2023-11-12T12:09:37.422" v="4086" actId="478"/>
          <ac:spMkLst>
            <pc:docMk/>
            <pc:sldMk cId="2669868669" sldId="1934"/>
            <ac:spMk id="44" creationId="{ABA38534-1EBA-90CA-AD2C-249B4362D1FC}"/>
          </ac:spMkLst>
        </pc:spChg>
        <pc:graphicFrameChg chg="add mod modGraphic">
          <ac:chgData name="Michael Riedel" userId="42c8089bd51ca41f" providerId="LiveId" clId="{68DA725F-0F02-4167-A50D-92B807DF5E81}" dt="2023-11-12T11:13:56.385" v="3766" actId="207"/>
          <ac:graphicFrameMkLst>
            <pc:docMk/>
            <pc:sldMk cId="2669868669" sldId="1934"/>
            <ac:graphicFrameMk id="6" creationId="{8CED10C6-0836-851F-E52A-85D36E90A1DF}"/>
          </ac:graphicFrameMkLst>
        </pc:graphicFrameChg>
        <pc:picChg chg="add del mod">
          <ac:chgData name="Michael Riedel" userId="42c8089bd51ca41f" providerId="LiveId" clId="{68DA725F-0F02-4167-A50D-92B807DF5E81}" dt="2023-11-12T10:29:21.067" v="3566" actId="27803"/>
          <ac:picMkLst>
            <pc:docMk/>
            <pc:sldMk cId="2669868669" sldId="1934"/>
            <ac:picMk id="38" creationId="{4094E158-452D-9814-F19D-0BCC136487ED}"/>
          </ac:picMkLst>
        </pc:picChg>
        <pc:picChg chg="add del mod">
          <ac:chgData name="Michael Riedel" userId="42c8089bd51ca41f" providerId="LiveId" clId="{68DA725F-0F02-4167-A50D-92B807DF5E81}" dt="2023-11-12T10:30:00.136" v="3571" actId="478"/>
          <ac:picMkLst>
            <pc:docMk/>
            <pc:sldMk cId="2669868669" sldId="1934"/>
            <ac:picMk id="40" creationId="{ECF1B1A1-8E7E-5711-7E32-7DF6EEB4030A}"/>
          </ac:picMkLst>
        </pc:picChg>
        <pc:inkChg chg="add del">
          <ac:chgData name="Michael Riedel" userId="42c8089bd51ca41f" providerId="LiveId" clId="{68DA725F-0F02-4167-A50D-92B807DF5E81}" dt="2023-11-12T09:04:42.551" v="3111" actId="9405"/>
          <ac:inkMkLst>
            <pc:docMk/>
            <pc:sldMk cId="2669868669" sldId="1934"/>
            <ac:inkMk id="14" creationId="{E0C7B87B-0FEF-7930-4A45-F03C006085F7}"/>
          </ac:inkMkLst>
        </pc:inkChg>
        <pc:inkChg chg="add del">
          <ac:chgData name="Michael Riedel" userId="42c8089bd51ca41f" providerId="LiveId" clId="{68DA725F-0F02-4167-A50D-92B807DF5E81}" dt="2023-11-12T09:04:42.223" v="3110" actId="9405"/>
          <ac:inkMkLst>
            <pc:docMk/>
            <pc:sldMk cId="2669868669" sldId="1934"/>
            <ac:inkMk id="15" creationId="{C31562F4-06DA-C40F-4587-EDCDFEE645E9}"/>
          </ac:inkMkLst>
        </pc:inkChg>
        <pc:inkChg chg="add del">
          <ac:chgData name="Michael Riedel" userId="42c8089bd51ca41f" providerId="LiveId" clId="{68DA725F-0F02-4167-A50D-92B807DF5E81}" dt="2023-11-12T09:04:41.921" v="3109" actId="9405"/>
          <ac:inkMkLst>
            <pc:docMk/>
            <pc:sldMk cId="2669868669" sldId="1934"/>
            <ac:inkMk id="16" creationId="{3D014519-B9F7-FA7B-6852-A3EDE6EF6E40}"/>
          </ac:inkMkLst>
        </pc:inkChg>
        <pc:inkChg chg="add del">
          <ac:chgData name="Michael Riedel" userId="42c8089bd51ca41f" providerId="LiveId" clId="{68DA725F-0F02-4167-A50D-92B807DF5E81}" dt="2023-11-12T09:04:41.544" v="3108" actId="9405"/>
          <ac:inkMkLst>
            <pc:docMk/>
            <pc:sldMk cId="2669868669" sldId="1934"/>
            <ac:inkMk id="17" creationId="{2DC244C7-1FFC-FB25-83B8-AAC7767F0376}"/>
          </ac:inkMkLst>
        </pc:inkChg>
        <pc:inkChg chg="add mod">
          <ac:chgData name="Michael Riedel" userId="42c8089bd51ca41f" providerId="LiveId" clId="{68DA725F-0F02-4167-A50D-92B807DF5E81}" dt="2023-11-12T12:21:35.933" v="4092" actId="14100"/>
          <ac:inkMkLst>
            <pc:docMk/>
            <pc:sldMk cId="2669868669" sldId="1934"/>
            <ac:inkMk id="18" creationId="{15E657DC-0FCC-584E-74DF-E77D841E4DE2}"/>
          </ac:inkMkLst>
        </pc:inkChg>
        <pc:inkChg chg="add mod">
          <ac:chgData name="Michael Riedel" userId="42c8089bd51ca41f" providerId="LiveId" clId="{68DA725F-0F02-4167-A50D-92B807DF5E81}" dt="2023-11-12T11:52:32.491" v="4060" actId="14100"/>
          <ac:inkMkLst>
            <pc:docMk/>
            <pc:sldMk cId="2669868669" sldId="1934"/>
            <ac:inkMk id="19" creationId="{05A29C99-9E2C-1B4A-0FBA-E95195771157}"/>
          </ac:inkMkLst>
        </pc:inkChg>
        <pc:inkChg chg="add del">
          <ac:chgData name="Michael Riedel" userId="42c8089bd51ca41f" providerId="LiveId" clId="{68DA725F-0F02-4167-A50D-92B807DF5E81}" dt="2023-11-12T09:06:50.051" v="3115" actId="9405"/>
          <ac:inkMkLst>
            <pc:docMk/>
            <pc:sldMk cId="2669868669" sldId="1934"/>
            <ac:inkMk id="20" creationId="{DF678213-DED9-3312-A10A-B40939395FD2}"/>
          </ac:inkMkLst>
        </pc:inkChg>
        <pc:inkChg chg="add mod">
          <ac:chgData name="Michael Riedel" userId="42c8089bd51ca41f" providerId="LiveId" clId="{68DA725F-0F02-4167-A50D-92B807DF5E81}" dt="2023-11-12T10:33:21.685" v="3614" actId="14100"/>
          <ac:inkMkLst>
            <pc:docMk/>
            <pc:sldMk cId="2669868669" sldId="1934"/>
            <ac:inkMk id="21" creationId="{72CD49AC-B7F7-9917-5A42-D82AC76DF4FC}"/>
          </ac:inkMkLst>
        </pc:inkChg>
      </pc:sldChg>
      <pc:sldChg chg="addSp modSp new del mod">
        <pc:chgData name="Michael Riedel" userId="42c8089bd51ca41f" providerId="LiveId" clId="{68DA725F-0F02-4167-A50D-92B807DF5E81}" dt="2023-11-12T11:09:19.065" v="3755" actId="47"/>
        <pc:sldMkLst>
          <pc:docMk/>
          <pc:sldMk cId="4071600751" sldId="1935"/>
        </pc:sldMkLst>
        <pc:spChg chg="mod">
          <ac:chgData name="Michael Riedel" userId="42c8089bd51ca41f" providerId="LiveId" clId="{68DA725F-0F02-4167-A50D-92B807DF5E81}" dt="2023-11-12T08:54:32.658" v="2919" actId="27636"/>
          <ac:spMkLst>
            <pc:docMk/>
            <pc:sldMk cId="4071600751" sldId="1935"/>
            <ac:spMk id="2" creationId="{B222B02C-83D1-479A-6BEF-0A07C773A552}"/>
          </ac:spMkLst>
        </pc:spChg>
        <pc:spChg chg="add mod">
          <ac:chgData name="Michael Riedel" userId="42c8089bd51ca41f" providerId="LiveId" clId="{68DA725F-0F02-4167-A50D-92B807DF5E81}" dt="2023-11-12T08:54:34.527" v="2920"/>
          <ac:spMkLst>
            <pc:docMk/>
            <pc:sldMk cId="4071600751" sldId="1935"/>
            <ac:spMk id="5" creationId="{A1645860-0730-D312-430D-98B2CDE4D99F}"/>
          </ac:spMkLst>
        </pc:spChg>
      </pc:sldChg>
      <pc:sldChg chg="delSp modSp add del mod delAnim">
        <pc:chgData name="Michael Riedel" userId="42c8089bd51ca41f" providerId="LiveId" clId="{68DA725F-0F02-4167-A50D-92B807DF5E81}" dt="2023-11-12T11:52:39.596" v="4061" actId="47"/>
        <pc:sldMkLst>
          <pc:docMk/>
          <pc:sldMk cId="2961404742" sldId="1936"/>
        </pc:sldMkLst>
        <pc:spChg chg="del">
          <ac:chgData name="Michael Riedel" userId="42c8089bd51ca41f" providerId="LiveId" clId="{68DA725F-0F02-4167-A50D-92B807DF5E81}" dt="2023-11-12T09:22:05.400" v="3314" actId="478"/>
          <ac:spMkLst>
            <pc:docMk/>
            <pc:sldMk cId="2961404742" sldId="1936"/>
            <ac:spMk id="7" creationId="{176BEA20-996D-A980-EB5E-70E6570B4036}"/>
          </ac:spMkLst>
        </pc:spChg>
        <pc:spChg chg="mod">
          <ac:chgData name="Michael Riedel" userId="42c8089bd51ca41f" providerId="LiveId" clId="{68DA725F-0F02-4167-A50D-92B807DF5E81}" dt="2023-11-12T09:17:22.307" v="3243" actId="1076"/>
          <ac:spMkLst>
            <pc:docMk/>
            <pc:sldMk cId="2961404742" sldId="1936"/>
            <ac:spMk id="8" creationId="{27EE8B84-E66E-6F04-F36C-F1AECCE8B548}"/>
          </ac:spMkLst>
        </pc:spChg>
        <pc:spChg chg="mod">
          <ac:chgData name="Michael Riedel" userId="42c8089bd51ca41f" providerId="LiveId" clId="{68DA725F-0F02-4167-A50D-92B807DF5E81}" dt="2023-11-12T09:22:03.073" v="3313" actId="20577"/>
          <ac:spMkLst>
            <pc:docMk/>
            <pc:sldMk cId="2961404742" sldId="1936"/>
            <ac:spMk id="9" creationId="{58613151-C09C-AF40-8E71-9348E575AD41}"/>
          </ac:spMkLst>
        </pc:spChg>
        <pc:spChg chg="del">
          <ac:chgData name="Michael Riedel" userId="42c8089bd51ca41f" providerId="LiveId" clId="{68DA725F-0F02-4167-A50D-92B807DF5E81}" dt="2023-11-12T09:22:06.217" v="3315" actId="478"/>
          <ac:spMkLst>
            <pc:docMk/>
            <pc:sldMk cId="2961404742" sldId="1936"/>
            <ac:spMk id="10" creationId="{8979032B-3A66-141A-9DF6-407FE7E2E765}"/>
          </ac:spMkLst>
        </pc:spChg>
        <pc:spChg chg="del">
          <ac:chgData name="Michael Riedel" userId="42c8089bd51ca41f" providerId="LiveId" clId="{68DA725F-0F02-4167-A50D-92B807DF5E81}" dt="2023-11-12T09:22:07.384" v="3316" actId="478"/>
          <ac:spMkLst>
            <pc:docMk/>
            <pc:sldMk cId="2961404742" sldId="1936"/>
            <ac:spMk id="11" creationId="{E0F75FFC-1FC6-CDD1-6AF5-F182935EE481}"/>
          </ac:spMkLst>
        </pc:spChg>
        <pc:spChg chg="mod">
          <ac:chgData name="Michael Riedel" userId="42c8089bd51ca41f" providerId="LiveId" clId="{68DA725F-0F02-4167-A50D-92B807DF5E81}" dt="2023-11-12T09:21:34.994" v="3293" actId="1076"/>
          <ac:spMkLst>
            <pc:docMk/>
            <pc:sldMk cId="2961404742" sldId="1936"/>
            <ac:spMk id="12" creationId="{A1817D70-AF64-5D34-D3B5-0C1869C16733}"/>
          </ac:spMkLst>
        </pc:spChg>
        <pc:spChg chg="del">
          <ac:chgData name="Michael Riedel" userId="42c8089bd51ca41f" providerId="LiveId" clId="{68DA725F-0F02-4167-A50D-92B807DF5E81}" dt="2023-11-12T09:22:12.375" v="3318" actId="478"/>
          <ac:spMkLst>
            <pc:docMk/>
            <pc:sldMk cId="2961404742" sldId="1936"/>
            <ac:spMk id="13" creationId="{75727CAF-7DAA-00B3-D9FD-F6CEE37F7837}"/>
          </ac:spMkLst>
        </pc:spChg>
        <pc:spChg chg="del">
          <ac:chgData name="Michael Riedel" userId="42c8089bd51ca41f" providerId="LiveId" clId="{68DA725F-0F02-4167-A50D-92B807DF5E81}" dt="2023-11-12T09:22:08.735" v="3317" actId="478"/>
          <ac:spMkLst>
            <pc:docMk/>
            <pc:sldMk cId="2961404742" sldId="1936"/>
            <ac:spMk id="25" creationId="{095ED1E8-4051-1D78-BA60-FFAA30C62EE9}"/>
          </ac:spMkLst>
        </pc:spChg>
        <pc:graphicFrameChg chg="mod">
          <ac:chgData name="Michael Riedel" userId="42c8089bd51ca41f" providerId="LiveId" clId="{68DA725F-0F02-4167-A50D-92B807DF5E81}" dt="2023-11-12T09:25:42.880" v="3323"/>
          <ac:graphicFrameMkLst>
            <pc:docMk/>
            <pc:sldMk cId="2961404742" sldId="1936"/>
            <ac:graphicFrameMk id="6" creationId="{8CED10C6-0836-851F-E52A-85D36E90A1DF}"/>
          </ac:graphicFrameMkLst>
        </pc:graphicFrameChg>
        <pc:inkChg chg="del">
          <ac:chgData name="Michael Riedel" userId="42c8089bd51ca41f" providerId="LiveId" clId="{68DA725F-0F02-4167-A50D-92B807DF5E81}" dt="2023-11-12T09:25:18.759" v="3319" actId="478"/>
          <ac:inkMkLst>
            <pc:docMk/>
            <pc:sldMk cId="2961404742" sldId="1936"/>
            <ac:inkMk id="18" creationId="{15E657DC-0FCC-584E-74DF-E77D841E4DE2}"/>
          </ac:inkMkLst>
        </pc:inkChg>
        <pc:inkChg chg="del">
          <ac:chgData name="Michael Riedel" userId="42c8089bd51ca41f" providerId="LiveId" clId="{68DA725F-0F02-4167-A50D-92B807DF5E81}" dt="2023-11-12T09:25:21.367" v="3321" actId="478"/>
          <ac:inkMkLst>
            <pc:docMk/>
            <pc:sldMk cId="2961404742" sldId="1936"/>
            <ac:inkMk id="19" creationId="{05A29C99-9E2C-1B4A-0FBA-E95195771157}"/>
          </ac:inkMkLst>
        </pc:inkChg>
        <pc:inkChg chg="del">
          <ac:chgData name="Michael Riedel" userId="42c8089bd51ca41f" providerId="LiveId" clId="{68DA725F-0F02-4167-A50D-92B807DF5E81}" dt="2023-11-12T09:25:20.158" v="3320" actId="478"/>
          <ac:inkMkLst>
            <pc:docMk/>
            <pc:sldMk cId="2961404742" sldId="1936"/>
            <ac:inkMk id="21" creationId="{72CD49AC-B7F7-9917-5A42-D82AC76DF4FC}"/>
          </ac:inkMkLst>
        </pc:inkChg>
      </pc:sldChg>
      <pc:sldChg chg="addSp delSp modSp add mod ord delAnim modAnim">
        <pc:chgData name="Michael Riedel" userId="42c8089bd51ca41f" providerId="LiveId" clId="{68DA725F-0F02-4167-A50D-92B807DF5E81}" dt="2023-11-12T12:17:18.163" v="4089"/>
        <pc:sldMkLst>
          <pc:docMk/>
          <pc:sldMk cId="3046799638" sldId="1937"/>
        </pc:sldMkLst>
        <pc:spChg chg="add del mod">
          <ac:chgData name="Michael Riedel" userId="42c8089bd51ca41f" providerId="LiveId" clId="{68DA725F-0F02-4167-A50D-92B807DF5E81}" dt="2023-11-12T11:33:18.176" v="3964" actId="478"/>
          <ac:spMkLst>
            <pc:docMk/>
            <pc:sldMk cId="3046799638" sldId="1937"/>
            <ac:spMk id="2" creationId="{A4073D82-58B3-6A89-90AB-9B556A9E5CD3}"/>
          </ac:spMkLst>
        </pc:spChg>
        <pc:spChg chg="add del mod">
          <ac:chgData name="Michael Riedel" userId="42c8089bd51ca41f" providerId="LiveId" clId="{68DA725F-0F02-4167-A50D-92B807DF5E81}" dt="2023-11-12T11:32:13.439" v="3946" actId="478"/>
          <ac:spMkLst>
            <pc:docMk/>
            <pc:sldMk cId="3046799638" sldId="1937"/>
            <ac:spMk id="3" creationId="{4C4985F0-11E0-2DC4-832E-4267FFFDC38E}"/>
          </ac:spMkLst>
        </pc:spChg>
        <pc:spChg chg="add del mod">
          <ac:chgData name="Michael Riedel" userId="42c8089bd51ca41f" providerId="LiveId" clId="{68DA725F-0F02-4167-A50D-92B807DF5E81}" dt="2023-11-12T11:33:18.176" v="3964" actId="478"/>
          <ac:spMkLst>
            <pc:docMk/>
            <pc:sldMk cId="3046799638" sldId="1937"/>
            <ac:spMk id="4" creationId="{E929496B-9E24-2A28-C6E6-A19BEAF6A612}"/>
          </ac:spMkLst>
        </pc:spChg>
        <pc:spChg chg="del">
          <ac:chgData name="Michael Riedel" userId="42c8089bd51ca41f" providerId="LiveId" clId="{68DA725F-0F02-4167-A50D-92B807DF5E81}" dt="2023-11-12T11:15:06.600" v="3801" actId="478"/>
          <ac:spMkLst>
            <pc:docMk/>
            <pc:sldMk cId="3046799638" sldId="1937"/>
            <ac:spMk id="7" creationId="{176BEA20-996D-A980-EB5E-70E6570B4036}"/>
          </ac:spMkLst>
        </pc:spChg>
        <pc:spChg chg="mod">
          <ac:chgData name="Michael Riedel" userId="42c8089bd51ca41f" providerId="LiveId" clId="{68DA725F-0F02-4167-A50D-92B807DF5E81}" dt="2023-11-12T11:15:34.287" v="3827" actId="1076"/>
          <ac:spMkLst>
            <pc:docMk/>
            <pc:sldMk cId="3046799638" sldId="1937"/>
            <ac:spMk id="8" creationId="{27EE8B84-E66E-6F04-F36C-F1AECCE8B548}"/>
          </ac:spMkLst>
        </pc:spChg>
        <pc:spChg chg="del mod">
          <ac:chgData name="Michael Riedel" userId="42c8089bd51ca41f" providerId="LiveId" clId="{68DA725F-0F02-4167-A50D-92B807DF5E81}" dt="2023-11-12T11:15:05.641" v="3800" actId="478"/>
          <ac:spMkLst>
            <pc:docMk/>
            <pc:sldMk cId="3046799638" sldId="1937"/>
            <ac:spMk id="9" creationId="{58613151-C09C-AF40-8E71-9348E575AD41}"/>
          </ac:spMkLst>
        </pc:spChg>
        <pc:spChg chg="del">
          <ac:chgData name="Michael Riedel" userId="42c8089bd51ca41f" providerId="LiveId" clId="{68DA725F-0F02-4167-A50D-92B807DF5E81}" dt="2023-11-12T11:15:07.119" v="3802" actId="478"/>
          <ac:spMkLst>
            <pc:docMk/>
            <pc:sldMk cId="3046799638" sldId="1937"/>
            <ac:spMk id="10" creationId="{8979032B-3A66-141A-9DF6-407FE7E2E765}"/>
          </ac:spMkLst>
        </pc:spChg>
        <pc:spChg chg="del">
          <ac:chgData name="Michael Riedel" userId="42c8089bd51ca41f" providerId="LiveId" clId="{68DA725F-0F02-4167-A50D-92B807DF5E81}" dt="2023-11-12T11:15:03.584" v="3798" actId="478"/>
          <ac:spMkLst>
            <pc:docMk/>
            <pc:sldMk cId="3046799638" sldId="1937"/>
            <ac:spMk id="11" creationId="{E0F75FFC-1FC6-CDD1-6AF5-F182935EE481}"/>
          </ac:spMkLst>
        </pc:spChg>
        <pc:spChg chg="del">
          <ac:chgData name="Michael Riedel" userId="42c8089bd51ca41f" providerId="LiveId" clId="{68DA725F-0F02-4167-A50D-92B807DF5E81}" dt="2023-11-12T11:15:20.139" v="3824" actId="478"/>
          <ac:spMkLst>
            <pc:docMk/>
            <pc:sldMk cId="3046799638" sldId="1937"/>
            <ac:spMk id="12" creationId="{A1817D70-AF64-5D34-D3B5-0C1869C16733}"/>
          </ac:spMkLst>
        </pc:spChg>
        <pc:spChg chg="del">
          <ac:chgData name="Michael Riedel" userId="42c8089bd51ca41f" providerId="LiveId" clId="{68DA725F-0F02-4167-A50D-92B807DF5E81}" dt="2023-11-12T11:15:37.085" v="3828" actId="478"/>
          <ac:spMkLst>
            <pc:docMk/>
            <pc:sldMk cId="3046799638" sldId="1937"/>
            <ac:spMk id="13" creationId="{75727CAF-7DAA-00B3-D9FD-F6CEE37F7837}"/>
          </ac:spMkLst>
        </pc:spChg>
        <pc:spChg chg="add del mod">
          <ac:chgData name="Michael Riedel" userId="42c8089bd51ca41f" providerId="LiveId" clId="{68DA725F-0F02-4167-A50D-92B807DF5E81}" dt="2023-11-12T11:34:04.655" v="3973"/>
          <ac:spMkLst>
            <pc:docMk/>
            <pc:sldMk cId="3046799638" sldId="1937"/>
            <ac:spMk id="20" creationId="{291C59A8-2349-2050-1997-59AD5FA4242C}"/>
          </ac:spMkLst>
        </pc:spChg>
        <pc:spChg chg="add mod">
          <ac:chgData name="Michael Riedel" userId="42c8089bd51ca41f" providerId="LiveId" clId="{68DA725F-0F02-4167-A50D-92B807DF5E81}" dt="2023-11-12T11:50:16.105" v="4057" actId="1036"/>
          <ac:spMkLst>
            <pc:docMk/>
            <pc:sldMk cId="3046799638" sldId="1937"/>
            <ac:spMk id="22" creationId="{28E64EED-0A75-46D2-F54D-EFA6A17B18B4}"/>
          </ac:spMkLst>
        </pc:spChg>
        <pc:spChg chg="add mod">
          <ac:chgData name="Michael Riedel" userId="42c8089bd51ca41f" providerId="LiveId" clId="{68DA725F-0F02-4167-A50D-92B807DF5E81}" dt="2023-11-12T11:55:24.097" v="4085" actId="6549"/>
          <ac:spMkLst>
            <pc:docMk/>
            <pc:sldMk cId="3046799638" sldId="1937"/>
            <ac:spMk id="23" creationId="{F772B130-6E14-DDA6-DBD0-86FBC98B48DA}"/>
          </ac:spMkLst>
        </pc:spChg>
        <pc:spChg chg="add mod">
          <ac:chgData name="Michael Riedel" userId="42c8089bd51ca41f" providerId="LiveId" clId="{68DA725F-0F02-4167-A50D-92B807DF5E81}" dt="2023-11-12T11:50:35.815" v="4058" actId="207"/>
          <ac:spMkLst>
            <pc:docMk/>
            <pc:sldMk cId="3046799638" sldId="1937"/>
            <ac:spMk id="24" creationId="{B6BE056C-31A0-9AA3-0AE3-70F861F6A589}"/>
          </ac:spMkLst>
        </pc:spChg>
        <pc:spChg chg="del">
          <ac:chgData name="Michael Riedel" userId="42c8089bd51ca41f" providerId="LiveId" clId="{68DA725F-0F02-4167-A50D-92B807DF5E81}" dt="2023-11-12T11:15:21.035" v="3825" actId="478"/>
          <ac:spMkLst>
            <pc:docMk/>
            <pc:sldMk cId="3046799638" sldId="1937"/>
            <ac:spMk id="25" creationId="{095ED1E8-4051-1D78-BA60-FFAA30C62EE9}"/>
          </ac:spMkLst>
        </pc:spChg>
        <pc:spChg chg="mod">
          <ac:chgData name="Michael Riedel" userId="42c8089bd51ca41f" providerId="LiveId" clId="{68DA725F-0F02-4167-A50D-92B807DF5E81}" dt="2023-11-12T11:49:47.072" v="4045" actId="1036"/>
          <ac:spMkLst>
            <pc:docMk/>
            <pc:sldMk cId="3046799638" sldId="1937"/>
            <ac:spMk id="31" creationId="{24C58034-58B1-4720-DE24-2EDAF4036F03}"/>
          </ac:spMkLst>
        </pc:spChg>
        <pc:spChg chg="add mod">
          <ac:chgData name="Michael Riedel" userId="42c8089bd51ca41f" providerId="LiveId" clId="{68DA725F-0F02-4167-A50D-92B807DF5E81}" dt="2023-11-12T11:50:46.557" v="4059" actId="207"/>
          <ac:spMkLst>
            <pc:docMk/>
            <pc:sldMk cId="3046799638" sldId="1937"/>
            <ac:spMk id="37" creationId="{A1B5FFE3-FA58-5EBE-FD23-CA4FC556DCC1}"/>
          </ac:spMkLst>
        </pc:spChg>
        <pc:spChg chg="add mod">
          <ac:chgData name="Michael Riedel" userId="42c8089bd51ca41f" providerId="LiveId" clId="{68DA725F-0F02-4167-A50D-92B807DF5E81}" dt="2023-11-12T12:17:05.054" v="4087" actId="20577"/>
          <ac:spMkLst>
            <pc:docMk/>
            <pc:sldMk cId="3046799638" sldId="1937"/>
            <ac:spMk id="38" creationId="{D881EB2E-D780-3C90-2433-2412A08B88EF}"/>
          </ac:spMkLst>
        </pc:spChg>
        <pc:spChg chg="del">
          <ac:chgData name="Michael Riedel" userId="42c8089bd51ca41f" providerId="LiveId" clId="{68DA725F-0F02-4167-A50D-92B807DF5E81}" dt="2023-11-12T11:17:38.805" v="3859" actId="478"/>
          <ac:spMkLst>
            <pc:docMk/>
            <pc:sldMk cId="3046799638" sldId="1937"/>
            <ac:spMk id="41" creationId="{4094E158-452D-9814-F19D-0BCC136487ED}"/>
          </ac:spMkLst>
        </pc:spChg>
        <pc:spChg chg="del">
          <ac:chgData name="Michael Riedel" userId="42c8089bd51ca41f" providerId="LiveId" clId="{68DA725F-0F02-4167-A50D-92B807DF5E81}" dt="2023-11-12T11:17:40.219" v="3860" actId="478"/>
          <ac:spMkLst>
            <pc:docMk/>
            <pc:sldMk cId="3046799638" sldId="1937"/>
            <ac:spMk id="42" creationId="{AAE8154A-46F2-4CBC-35F2-B5762CB782D2}"/>
          </ac:spMkLst>
        </pc:spChg>
        <pc:spChg chg="del">
          <ac:chgData name="Michael Riedel" userId="42c8089bd51ca41f" providerId="LiveId" clId="{68DA725F-0F02-4167-A50D-92B807DF5E81}" dt="2023-11-12T11:18:35.972" v="3863" actId="478"/>
          <ac:spMkLst>
            <pc:docMk/>
            <pc:sldMk cId="3046799638" sldId="1937"/>
            <ac:spMk id="44" creationId="{ABA38534-1EBA-90CA-AD2C-249B4362D1FC}"/>
          </ac:spMkLst>
        </pc:spChg>
        <pc:graphicFrameChg chg="mod">
          <ac:chgData name="Michael Riedel" userId="42c8089bd51ca41f" providerId="LiveId" clId="{68DA725F-0F02-4167-A50D-92B807DF5E81}" dt="2023-11-12T11:25:00.393" v="3869"/>
          <ac:graphicFrameMkLst>
            <pc:docMk/>
            <pc:sldMk cId="3046799638" sldId="1937"/>
            <ac:graphicFrameMk id="6" creationId="{8CED10C6-0836-851F-E52A-85D36E90A1DF}"/>
          </ac:graphicFrameMkLst>
        </pc:graphicFrameChg>
        <pc:inkChg chg="add mod">
          <ac:chgData name="Michael Riedel" userId="42c8089bd51ca41f" providerId="LiveId" clId="{68DA725F-0F02-4167-A50D-92B807DF5E81}" dt="2023-11-12T11:41:26.110" v="3982" actId="14100"/>
          <ac:inkMkLst>
            <pc:docMk/>
            <pc:sldMk cId="3046799638" sldId="1937"/>
            <ac:inkMk id="5" creationId="{73604FC1-42EB-A165-E30D-8D300740A96E}"/>
          </ac:inkMkLst>
        </pc:inkChg>
        <pc:inkChg chg="add mod">
          <ac:chgData name="Michael Riedel" userId="42c8089bd51ca41f" providerId="LiveId" clId="{68DA725F-0F02-4167-A50D-92B807DF5E81}" dt="2023-11-12T11:24:41.223" v="3868" actId="14100"/>
          <ac:inkMkLst>
            <pc:docMk/>
            <pc:sldMk cId="3046799638" sldId="1937"/>
            <ac:inkMk id="14" creationId="{8902D6F0-3A8E-E6B0-A57F-C36E6C6C3323}"/>
          </ac:inkMkLst>
        </pc:inkChg>
        <pc:inkChg chg="add mod">
          <ac:chgData name="Michael Riedel" userId="42c8089bd51ca41f" providerId="LiveId" clId="{68DA725F-0F02-4167-A50D-92B807DF5E81}" dt="2023-11-12T11:41:32.866" v="3983" actId="14100"/>
          <ac:inkMkLst>
            <pc:docMk/>
            <pc:sldMk cId="3046799638" sldId="1937"/>
            <ac:inkMk id="15" creationId="{4DBABCD5-768B-D505-1775-40D802FFC1C9}"/>
          </ac:inkMkLst>
        </pc:inkChg>
        <pc:inkChg chg="add del mod">
          <ac:chgData name="Michael Riedel" userId="42c8089bd51ca41f" providerId="LiveId" clId="{68DA725F-0F02-4167-A50D-92B807DF5E81}" dt="2023-11-12T11:25:25.420" v="3872" actId="478"/>
          <ac:inkMkLst>
            <pc:docMk/>
            <pc:sldMk cId="3046799638" sldId="1937"/>
            <ac:inkMk id="16" creationId="{FC0721CD-C821-A037-09B9-3AAB2FE25657}"/>
          </ac:inkMkLst>
        </pc:inkChg>
        <pc:inkChg chg="add">
          <ac:chgData name="Michael Riedel" userId="42c8089bd51ca41f" providerId="LiveId" clId="{68DA725F-0F02-4167-A50D-92B807DF5E81}" dt="2023-11-12T11:25:40.393" v="3873" actId="9405"/>
          <ac:inkMkLst>
            <pc:docMk/>
            <pc:sldMk cId="3046799638" sldId="1937"/>
            <ac:inkMk id="17" creationId="{D4675963-8595-55E0-5427-36E03F00C606}"/>
          </ac:inkMkLst>
        </pc:inkChg>
        <pc:inkChg chg="del">
          <ac:chgData name="Michael Riedel" userId="42c8089bd51ca41f" providerId="LiveId" clId="{68DA725F-0F02-4167-A50D-92B807DF5E81}" dt="2023-11-12T11:17:20.100" v="3857" actId="478"/>
          <ac:inkMkLst>
            <pc:docMk/>
            <pc:sldMk cId="3046799638" sldId="1937"/>
            <ac:inkMk id="18" creationId="{15E657DC-0FCC-584E-74DF-E77D841E4DE2}"/>
          </ac:inkMkLst>
        </pc:inkChg>
        <pc:inkChg chg="del">
          <ac:chgData name="Michael Riedel" userId="42c8089bd51ca41f" providerId="LiveId" clId="{68DA725F-0F02-4167-A50D-92B807DF5E81}" dt="2023-11-12T11:17:18.151" v="3856" actId="478"/>
          <ac:inkMkLst>
            <pc:docMk/>
            <pc:sldMk cId="3046799638" sldId="1937"/>
            <ac:inkMk id="19" creationId="{05A29C99-9E2C-1B4A-0FBA-E95195771157}"/>
          </ac:inkMkLst>
        </pc:inkChg>
        <pc:inkChg chg="del">
          <ac:chgData name="Michael Riedel" userId="42c8089bd51ca41f" providerId="LiveId" clId="{68DA725F-0F02-4167-A50D-92B807DF5E81}" dt="2023-11-12T11:17:21.631" v="3858" actId="478"/>
          <ac:inkMkLst>
            <pc:docMk/>
            <pc:sldMk cId="3046799638" sldId="1937"/>
            <ac:inkMk id="21" creationId="{72CD49AC-B7F7-9917-5A42-D82AC76DF4FC}"/>
          </ac:inkMkLst>
        </pc:inkChg>
        <pc:inkChg chg="add del">
          <ac:chgData name="Michael Riedel" userId="42c8089bd51ca41f" providerId="LiveId" clId="{68DA725F-0F02-4167-A50D-92B807DF5E81}" dt="2023-11-12T11:47:34.998" v="3987" actId="9405"/>
          <ac:inkMkLst>
            <pc:docMk/>
            <pc:sldMk cId="3046799638" sldId="1937"/>
            <ac:inkMk id="39" creationId="{D80AE87E-8938-8BE7-D271-C0241B0BAFF9}"/>
          </ac:inkMkLst>
        </pc:inkChg>
        <pc:inkChg chg="add del">
          <ac:chgData name="Michael Riedel" userId="42c8089bd51ca41f" providerId="LiveId" clId="{68DA725F-0F02-4167-A50D-92B807DF5E81}" dt="2023-11-12T11:47:34.636" v="3986" actId="9405"/>
          <ac:inkMkLst>
            <pc:docMk/>
            <pc:sldMk cId="3046799638" sldId="1937"/>
            <ac:inkMk id="40" creationId="{BC659265-DC36-5232-90CB-5D0CA71CA392}"/>
          </ac:inkMkLst>
        </pc:inkChg>
        <pc:inkChg chg="add">
          <ac:chgData name="Michael Riedel" userId="42c8089bd51ca41f" providerId="LiveId" clId="{68DA725F-0F02-4167-A50D-92B807DF5E81}" dt="2023-11-12T11:47:47.221" v="3988" actId="9405"/>
          <ac:inkMkLst>
            <pc:docMk/>
            <pc:sldMk cId="3046799638" sldId="1937"/>
            <ac:inkMk id="43" creationId="{F8523AF1-7114-3869-F707-15028D082E09}"/>
          </ac:inkMkLst>
        </pc:inkChg>
        <pc:cxnChg chg="add mod">
          <ac:chgData name="Michael Riedel" userId="42c8089bd51ca41f" providerId="LiveId" clId="{68DA725F-0F02-4167-A50D-92B807DF5E81}" dt="2023-11-12T11:48:28.133" v="3990" actId="208"/>
          <ac:cxnSpMkLst>
            <pc:docMk/>
            <pc:sldMk cId="3046799638" sldId="1937"/>
            <ac:cxnSpMk id="46" creationId="{CB695B9B-0A2E-4945-DF62-06B4D6150DCE}"/>
          </ac:cxnSpMkLst>
        </pc:cxnChg>
        <pc:cxnChg chg="add mod">
          <ac:chgData name="Michael Riedel" userId="42c8089bd51ca41f" providerId="LiveId" clId="{68DA725F-0F02-4167-A50D-92B807DF5E81}" dt="2023-11-12T11:48:35.344" v="3992" actId="14100"/>
          <ac:cxnSpMkLst>
            <pc:docMk/>
            <pc:sldMk cId="3046799638" sldId="1937"/>
            <ac:cxnSpMk id="47" creationId="{1F8B3A63-6A7B-BA33-58E3-D871383EC7D7}"/>
          </ac:cxnSpMkLst>
        </pc:cxnChg>
        <pc:cxnChg chg="add mod">
          <ac:chgData name="Michael Riedel" userId="42c8089bd51ca41f" providerId="LiveId" clId="{68DA725F-0F02-4167-A50D-92B807DF5E81}" dt="2023-11-12T11:48:42.858" v="3996" actId="14100"/>
          <ac:cxnSpMkLst>
            <pc:docMk/>
            <pc:sldMk cId="3046799638" sldId="1937"/>
            <ac:cxnSpMk id="49" creationId="{9CF90FBA-AEFD-FCB2-0C83-17CFD81C7B84}"/>
          </ac:cxnSpMkLst>
        </pc:cxnChg>
        <pc:cxnChg chg="add mod">
          <ac:chgData name="Michael Riedel" userId="42c8089bd51ca41f" providerId="LiveId" clId="{68DA725F-0F02-4167-A50D-92B807DF5E81}" dt="2023-11-12T11:48:49.975" v="3999" actId="14100"/>
          <ac:cxnSpMkLst>
            <pc:docMk/>
            <pc:sldMk cId="3046799638" sldId="1937"/>
            <ac:cxnSpMk id="52" creationId="{7D42EF42-7C32-B333-D22E-FD41F47B66BA}"/>
          </ac:cxnSpMkLst>
        </pc:cxnChg>
        <pc:cxnChg chg="add mod">
          <ac:chgData name="Michael Riedel" userId="42c8089bd51ca41f" providerId="LiveId" clId="{68DA725F-0F02-4167-A50D-92B807DF5E81}" dt="2023-11-12T11:49:01.373" v="4018" actId="14100"/>
          <ac:cxnSpMkLst>
            <pc:docMk/>
            <pc:sldMk cId="3046799638" sldId="1937"/>
            <ac:cxnSpMk id="54" creationId="{74C3F994-10CB-0E5C-CB43-D6E998B8B918}"/>
          </ac:cxnSpMkLst>
        </pc:cxnChg>
        <pc:cxnChg chg="add mod">
          <ac:chgData name="Michael Riedel" userId="42c8089bd51ca41f" providerId="LiveId" clId="{68DA725F-0F02-4167-A50D-92B807DF5E81}" dt="2023-11-12T11:49:14.344" v="4035" actId="1035"/>
          <ac:cxnSpMkLst>
            <pc:docMk/>
            <pc:sldMk cId="3046799638" sldId="1937"/>
            <ac:cxnSpMk id="56" creationId="{9CC7A08E-CF19-D1CE-9581-AA99D15482AA}"/>
          </ac:cxnSpMkLst>
        </pc:cxnChg>
        <pc:cxnChg chg="add mod">
          <ac:chgData name="Michael Riedel" userId="42c8089bd51ca41f" providerId="LiveId" clId="{68DA725F-0F02-4167-A50D-92B807DF5E81}" dt="2023-11-12T11:49:21.233" v="4037" actId="1076"/>
          <ac:cxnSpMkLst>
            <pc:docMk/>
            <pc:sldMk cId="3046799638" sldId="1937"/>
            <ac:cxnSpMk id="57" creationId="{00642BC0-D937-4CB9-CE57-76EDECB25F99}"/>
          </ac:cxnSpMkLst>
        </pc:cxnChg>
      </pc:sldChg>
      <pc:sldChg chg="addSp delSp modSp add mod addAnim delAnim modAnim">
        <pc:chgData name="Michael Riedel" userId="42c8089bd51ca41f" providerId="LiveId" clId="{68DA725F-0F02-4167-A50D-92B807DF5E81}" dt="2023-11-17T09:58:35.223" v="5604" actId="207"/>
        <pc:sldMkLst>
          <pc:docMk/>
          <pc:sldMk cId="273483954" sldId="1938"/>
        </pc:sldMkLst>
        <pc:spChg chg="del">
          <ac:chgData name="Michael Riedel" userId="42c8089bd51ca41f" providerId="LiveId" clId="{68DA725F-0F02-4167-A50D-92B807DF5E81}" dt="2023-11-17T08:45:33.806" v="4223" actId="478"/>
          <ac:spMkLst>
            <pc:docMk/>
            <pc:sldMk cId="273483954" sldId="1938"/>
            <ac:spMk id="2" creationId="{415B9361-B0D5-AF62-8A55-EF813F1D00DA}"/>
          </ac:spMkLst>
        </pc:spChg>
        <pc:spChg chg="del">
          <ac:chgData name="Michael Riedel" userId="42c8089bd51ca41f" providerId="LiveId" clId="{68DA725F-0F02-4167-A50D-92B807DF5E81}" dt="2023-11-17T08:45:33.806" v="4223" actId="478"/>
          <ac:spMkLst>
            <pc:docMk/>
            <pc:sldMk cId="273483954" sldId="1938"/>
            <ac:spMk id="3" creationId="{CDAA3EEB-1075-F039-88F6-C0BCBA4D66C9}"/>
          </ac:spMkLst>
        </pc:spChg>
        <pc:spChg chg="del">
          <ac:chgData name="Michael Riedel" userId="42c8089bd51ca41f" providerId="LiveId" clId="{68DA725F-0F02-4167-A50D-92B807DF5E81}" dt="2023-11-17T08:46:51.445" v="4246" actId="478"/>
          <ac:spMkLst>
            <pc:docMk/>
            <pc:sldMk cId="273483954" sldId="1938"/>
            <ac:spMk id="5" creationId="{00000000-0000-0000-0000-000000000000}"/>
          </ac:spMkLst>
        </pc:spChg>
        <pc:spChg chg="add del mod">
          <ac:chgData name="Michael Riedel" userId="42c8089bd51ca41f" providerId="LiveId" clId="{68DA725F-0F02-4167-A50D-92B807DF5E81}" dt="2023-11-17T09:16:27.290" v="5227" actId="478"/>
          <ac:spMkLst>
            <pc:docMk/>
            <pc:sldMk cId="273483954" sldId="1938"/>
            <ac:spMk id="7" creationId="{86B807D9-E1F4-0190-9C31-0F55E6FCA36B}"/>
          </ac:spMkLst>
        </pc:spChg>
        <pc:spChg chg="add del mod">
          <ac:chgData name="Michael Riedel" userId="42c8089bd51ca41f" providerId="LiveId" clId="{68DA725F-0F02-4167-A50D-92B807DF5E81}" dt="2023-11-17T09:24:59.811" v="5283" actId="478"/>
          <ac:spMkLst>
            <pc:docMk/>
            <pc:sldMk cId="273483954" sldId="1938"/>
            <ac:spMk id="8" creationId="{C8C37AFE-9A91-A9A6-27F8-7B56EDF83B9F}"/>
          </ac:spMkLst>
        </pc:spChg>
        <pc:spChg chg="mod">
          <ac:chgData name="Michael Riedel" userId="42c8089bd51ca41f" providerId="LiveId" clId="{68DA725F-0F02-4167-A50D-92B807DF5E81}" dt="2023-11-17T09:26:55.566" v="5295" actId="115"/>
          <ac:spMkLst>
            <pc:docMk/>
            <pc:sldMk cId="273483954" sldId="1938"/>
            <ac:spMk id="13" creationId="{BAAFED5D-491A-7B24-D49B-38534A4F7B17}"/>
          </ac:spMkLst>
        </pc:spChg>
        <pc:spChg chg="mod">
          <ac:chgData name="Michael Riedel" userId="42c8089bd51ca41f" providerId="LiveId" clId="{68DA725F-0F02-4167-A50D-92B807DF5E81}" dt="2023-11-17T08:51:30.658" v="4304"/>
          <ac:spMkLst>
            <pc:docMk/>
            <pc:sldMk cId="273483954" sldId="1938"/>
            <ac:spMk id="14" creationId="{8BD599FD-E4A5-0C43-BF8A-F3BA1BF79784}"/>
          </ac:spMkLst>
        </pc:spChg>
        <pc:spChg chg="del">
          <ac:chgData name="Michael Riedel" userId="42c8089bd51ca41f" providerId="LiveId" clId="{68DA725F-0F02-4167-A50D-92B807DF5E81}" dt="2023-11-17T08:45:33.806" v="4223" actId="478"/>
          <ac:spMkLst>
            <pc:docMk/>
            <pc:sldMk cId="273483954" sldId="1938"/>
            <ac:spMk id="15" creationId="{62CFC9E8-5DE7-8BBB-BC97-A81C6BF4C99C}"/>
          </ac:spMkLst>
        </pc:spChg>
        <pc:spChg chg="mod">
          <ac:chgData name="Michael Riedel" userId="42c8089bd51ca41f" providerId="LiveId" clId="{68DA725F-0F02-4167-A50D-92B807DF5E81}" dt="2023-11-17T08:51:30.658" v="4304"/>
          <ac:spMkLst>
            <pc:docMk/>
            <pc:sldMk cId="273483954" sldId="1938"/>
            <ac:spMk id="16" creationId="{85724083-1670-847B-3A7C-70763A4F33E8}"/>
          </ac:spMkLst>
        </pc:spChg>
        <pc:spChg chg="mod">
          <ac:chgData name="Michael Riedel" userId="42c8089bd51ca41f" providerId="LiveId" clId="{68DA725F-0F02-4167-A50D-92B807DF5E81}" dt="2023-11-17T08:58:34.804" v="4534" actId="1036"/>
          <ac:spMkLst>
            <pc:docMk/>
            <pc:sldMk cId="273483954" sldId="1938"/>
            <ac:spMk id="17" creationId="{7534401D-2239-F342-AA46-26A16F816CA2}"/>
          </ac:spMkLst>
        </pc:spChg>
        <pc:spChg chg="del">
          <ac:chgData name="Michael Riedel" userId="42c8089bd51ca41f" providerId="LiveId" clId="{68DA725F-0F02-4167-A50D-92B807DF5E81}" dt="2023-11-17T08:45:33.806" v="4223" actId="478"/>
          <ac:spMkLst>
            <pc:docMk/>
            <pc:sldMk cId="273483954" sldId="1938"/>
            <ac:spMk id="18" creationId="{5C639054-1A7B-1E4E-A478-C36D9B450DAD}"/>
          </ac:spMkLst>
        </pc:spChg>
        <pc:spChg chg="add mod">
          <ac:chgData name="Michael Riedel" userId="42c8089bd51ca41f" providerId="LiveId" clId="{68DA725F-0F02-4167-A50D-92B807DF5E81}" dt="2023-11-17T09:05:01.827" v="4762" actId="1076"/>
          <ac:spMkLst>
            <pc:docMk/>
            <pc:sldMk cId="273483954" sldId="1938"/>
            <ac:spMk id="19" creationId="{F97DA0F8-D407-B705-5913-DB02D8D79D67}"/>
          </ac:spMkLst>
        </pc:spChg>
        <pc:spChg chg="mod">
          <ac:chgData name="Michael Riedel" userId="42c8089bd51ca41f" providerId="LiveId" clId="{68DA725F-0F02-4167-A50D-92B807DF5E81}" dt="2023-11-17T08:52:06.329" v="4319"/>
          <ac:spMkLst>
            <pc:docMk/>
            <pc:sldMk cId="273483954" sldId="1938"/>
            <ac:spMk id="21" creationId="{2252BE3B-3D97-A874-0534-7F2956FA1EE5}"/>
          </ac:spMkLst>
        </pc:spChg>
        <pc:spChg chg="mod">
          <ac:chgData name="Michael Riedel" userId="42c8089bd51ca41f" providerId="LiveId" clId="{68DA725F-0F02-4167-A50D-92B807DF5E81}" dt="2023-11-17T09:35:04.924" v="5408" actId="207"/>
          <ac:spMkLst>
            <pc:docMk/>
            <pc:sldMk cId="273483954" sldId="1938"/>
            <ac:spMk id="22" creationId="{E5FD79D8-E64E-D611-0896-5C8A83594BFB}"/>
          </ac:spMkLst>
        </pc:spChg>
        <pc:spChg chg="del">
          <ac:chgData name="Michael Riedel" userId="42c8089bd51ca41f" providerId="LiveId" clId="{68DA725F-0F02-4167-A50D-92B807DF5E81}" dt="2023-11-17T08:45:33.806" v="4223" actId="478"/>
          <ac:spMkLst>
            <pc:docMk/>
            <pc:sldMk cId="273483954" sldId="1938"/>
            <ac:spMk id="24" creationId="{D7771DB1-BFCA-D7CF-A89C-96AA8F96704F}"/>
          </ac:spMkLst>
        </pc:spChg>
        <pc:spChg chg="mod">
          <ac:chgData name="Michael Riedel" userId="42c8089bd51ca41f" providerId="LiveId" clId="{68DA725F-0F02-4167-A50D-92B807DF5E81}" dt="2023-11-17T08:52:16.504" v="4324"/>
          <ac:spMkLst>
            <pc:docMk/>
            <pc:sldMk cId="273483954" sldId="1938"/>
            <ac:spMk id="27" creationId="{CB2F926D-91B2-CEBB-C3B6-71EA4B4CECEA}"/>
          </ac:spMkLst>
        </pc:spChg>
        <pc:spChg chg="mod">
          <ac:chgData name="Michael Riedel" userId="42c8089bd51ca41f" providerId="LiveId" clId="{68DA725F-0F02-4167-A50D-92B807DF5E81}" dt="2023-11-17T09:35:13.246" v="5409" actId="207"/>
          <ac:spMkLst>
            <pc:docMk/>
            <pc:sldMk cId="273483954" sldId="1938"/>
            <ac:spMk id="28" creationId="{C53D6F89-4E4D-64A5-7B3C-370F2AD9644B}"/>
          </ac:spMkLst>
        </pc:spChg>
        <pc:spChg chg="mod">
          <ac:chgData name="Michael Riedel" userId="42c8089bd51ca41f" providerId="LiveId" clId="{68DA725F-0F02-4167-A50D-92B807DF5E81}" dt="2023-11-17T09:58:35.223" v="5604" actId="207"/>
          <ac:spMkLst>
            <pc:docMk/>
            <pc:sldMk cId="273483954" sldId="1938"/>
            <ac:spMk id="29" creationId="{D687CAD5-8321-D949-9FF6-D1F01C39AAE9}"/>
          </ac:spMkLst>
        </pc:spChg>
        <pc:spChg chg="del">
          <ac:chgData name="Michael Riedel" userId="42c8089bd51ca41f" providerId="LiveId" clId="{68DA725F-0F02-4167-A50D-92B807DF5E81}" dt="2023-11-17T08:45:33.806" v="4223" actId="478"/>
          <ac:spMkLst>
            <pc:docMk/>
            <pc:sldMk cId="273483954" sldId="1938"/>
            <ac:spMk id="31" creationId="{BA827BE2-59BB-6C1C-6BA2-312193CA41F8}"/>
          </ac:spMkLst>
        </pc:spChg>
        <pc:spChg chg="mod">
          <ac:chgData name="Michael Riedel" userId="42c8089bd51ca41f" providerId="LiveId" clId="{68DA725F-0F02-4167-A50D-92B807DF5E81}" dt="2023-11-17T08:52:22.493" v="4326"/>
          <ac:spMkLst>
            <pc:docMk/>
            <pc:sldMk cId="273483954" sldId="1938"/>
            <ac:spMk id="32" creationId="{B5F1D203-F44B-46ED-220E-1A829B61D2CE}"/>
          </ac:spMkLst>
        </pc:spChg>
        <pc:spChg chg="mod">
          <ac:chgData name="Michael Riedel" userId="42c8089bd51ca41f" providerId="LiveId" clId="{68DA725F-0F02-4167-A50D-92B807DF5E81}" dt="2023-11-17T09:35:19.765" v="5410" actId="207"/>
          <ac:spMkLst>
            <pc:docMk/>
            <pc:sldMk cId="273483954" sldId="1938"/>
            <ac:spMk id="33" creationId="{8C23B61C-8DC2-5090-61E6-91FB3125AE40}"/>
          </ac:spMkLst>
        </pc:spChg>
        <pc:spChg chg="mod">
          <ac:chgData name="Michael Riedel" userId="42c8089bd51ca41f" providerId="LiveId" clId="{68DA725F-0F02-4167-A50D-92B807DF5E81}" dt="2023-11-17T08:52:49.902" v="4329"/>
          <ac:spMkLst>
            <pc:docMk/>
            <pc:sldMk cId="273483954" sldId="1938"/>
            <ac:spMk id="35" creationId="{D2B2531A-3504-35C9-400E-78F7BBE8A19A}"/>
          </ac:spMkLst>
        </pc:spChg>
        <pc:spChg chg="mod">
          <ac:chgData name="Michael Riedel" userId="42c8089bd51ca41f" providerId="LiveId" clId="{68DA725F-0F02-4167-A50D-92B807DF5E81}" dt="2023-11-17T08:52:49.902" v="4329"/>
          <ac:spMkLst>
            <pc:docMk/>
            <pc:sldMk cId="273483954" sldId="1938"/>
            <ac:spMk id="36" creationId="{300DA71E-E347-E17E-7767-9ADB8A122DF3}"/>
          </ac:spMkLst>
        </pc:spChg>
        <pc:spChg chg="mod">
          <ac:chgData name="Michael Riedel" userId="42c8089bd51ca41f" providerId="LiveId" clId="{68DA725F-0F02-4167-A50D-92B807DF5E81}" dt="2023-11-17T08:52:49.902" v="4329"/>
          <ac:spMkLst>
            <pc:docMk/>
            <pc:sldMk cId="273483954" sldId="1938"/>
            <ac:spMk id="38" creationId="{EEE46FC6-18D5-4CAE-7094-CA4370A2ACA9}"/>
          </ac:spMkLst>
        </pc:spChg>
        <pc:spChg chg="add del mod">
          <ac:chgData name="Michael Riedel" userId="42c8089bd51ca41f" providerId="LiveId" clId="{68DA725F-0F02-4167-A50D-92B807DF5E81}" dt="2023-11-17T09:20:43.461" v="5260" actId="1038"/>
          <ac:spMkLst>
            <pc:docMk/>
            <pc:sldMk cId="273483954" sldId="1938"/>
            <ac:spMk id="39" creationId="{30F25E48-90BE-70A9-4730-3492B179AF89}"/>
          </ac:spMkLst>
        </pc:spChg>
        <pc:spChg chg="del">
          <ac:chgData name="Michael Riedel" userId="42c8089bd51ca41f" providerId="LiveId" clId="{68DA725F-0F02-4167-A50D-92B807DF5E81}" dt="2023-11-17T08:45:33.806" v="4223" actId="478"/>
          <ac:spMkLst>
            <pc:docMk/>
            <pc:sldMk cId="273483954" sldId="1938"/>
            <ac:spMk id="40" creationId="{67165EB4-06D6-474E-67D6-FC9681103364}"/>
          </ac:spMkLst>
        </pc:spChg>
        <pc:spChg chg="del">
          <ac:chgData name="Michael Riedel" userId="42c8089bd51ca41f" providerId="LiveId" clId="{68DA725F-0F02-4167-A50D-92B807DF5E81}" dt="2023-11-17T08:45:33.806" v="4223" actId="478"/>
          <ac:spMkLst>
            <pc:docMk/>
            <pc:sldMk cId="273483954" sldId="1938"/>
            <ac:spMk id="41" creationId="{F67D8362-D341-AE50-4EFD-68E4E6DC06EA}"/>
          </ac:spMkLst>
        </pc:spChg>
        <pc:spChg chg="del">
          <ac:chgData name="Michael Riedel" userId="42c8089bd51ca41f" providerId="LiveId" clId="{68DA725F-0F02-4167-A50D-92B807DF5E81}" dt="2023-11-17T08:45:33.806" v="4223" actId="478"/>
          <ac:spMkLst>
            <pc:docMk/>
            <pc:sldMk cId="273483954" sldId="1938"/>
            <ac:spMk id="43" creationId="{5317D78C-20D2-493D-598E-4E9EB220CA90}"/>
          </ac:spMkLst>
        </pc:spChg>
        <pc:spChg chg="del">
          <ac:chgData name="Michael Riedel" userId="42c8089bd51ca41f" providerId="LiveId" clId="{68DA725F-0F02-4167-A50D-92B807DF5E81}" dt="2023-11-17T08:45:33.806" v="4223" actId="478"/>
          <ac:spMkLst>
            <pc:docMk/>
            <pc:sldMk cId="273483954" sldId="1938"/>
            <ac:spMk id="44" creationId="{E6801AC1-6875-FBC6-3C4B-52B1FED2B51C}"/>
          </ac:spMkLst>
        </pc:spChg>
        <pc:spChg chg="mod">
          <ac:chgData name="Michael Riedel" userId="42c8089bd51ca41f" providerId="LiveId" clId="{68DA725F-0F02-4167-A50D-92B807DF5E81}" dt="2023-11-17T08:52:49.902" v="4329"/>
          <ac:spMkLst>
            <pc:docMk/>
            <pc:sldMk cId="273483954" sldId="1938"/>
            <ac:spMk id="45" creationId="{DBA44194-D1B9-E57F-DBB7-1237467DF584}"/>
          </ac:spMkLst>
        </pc:spChg>
        <pc:spChg chg="del">
          <ac:chgData name="Michael Riedel" userId="42c8089bd51ca41f" providerId="LiveId" clId="{68DA725F-0F02-4167-A50D-92B807DF5E81}" dt="2023-11-17T08:46:48.933" v="4244" actId="478"/>
          <ac:spMkLst>
            <pc:docMk/>
            <pc:sldMk cId="273483954" sldId="1938"/>
            <ac:spMk id="47" creationId="{807DF71F-1946-5AE0-5163-F5B5B5B437A2}"/>
          </ac:spMkLst>
        </pc:spChg>
        <pc:spChg chg="del">
          <ac:chgData name="Michael Riedel" userId="42c8089bd51ca41f" providerId="LiveId" clId="{68DA725F-0F02-4167-A50D-92B807DF5E81}" dt="2023-11-17T08:45:43.791" v="4224" actId="478"/>
          <ac:spMkLst>
            <pc:docMk/>
            <pc:sldMk cId="273483954" sldId="1938"/>
            <ac:spMk id="48" creationId="{7BD77281-5666-4D9D-74C8-506D9E1D12B5}"/>
          </ac:spMkLst>
        </pc:spChg>
        <pc:spChg chg="del mod">
          <ac:chgData name="Michael Riedel" userId="42c8089bd51ca41f" providerId="LiveId" clId="{68DA725F-0F02-4167-A50D-92B807DF5E81}" dt="2023-11-17T08:45:45.850" v="4226" actId="478"/>
          <ac:spMkLst>
            <pc:docMk/>
            <pc:sldMk cId="273483954" sldId="1938"/>
            <ac:spMk id="49" creationId="{401498F2-11D3-0006-B531-CFA17F7918D0}"/>
          </ac:spMkLst>
        </pc:spChg>
        <pc:spChg chg="del">
          <ac:chgData name="Michael Riedel" userId="42c8089bd51ca41f" providerId="LiveId" clId="{68DA725F-0F02-4167-A50D-92B807DF5E81}" dt="2023-11-17T08:45:33.806" v="4223" actId="478"/>
          <ac:spMkLst>
            <pc:docMk/>
            <pc:sldMk cId="273483954" sldId="1938"/>
            <ac:spMk id="50" creationId="{F180FCAA-C1DE-45B6-34C6-C863DB3BFEC4}"/>
          </ac:spMkLst>
        </pc:spChg>
        <pc:spChg chg="del">
          <ac:chgData name="Michael Riedel" userId="42c8089bd51ca41f" providerId="LiveId" clId="{68DA725F-0F02-4167-A50D-92B807DF5E81}" dt="2023-11-17T08:45:33.806" v="4223" actId="478"/>
          <ac:spMkLst>
            <pc:docMk/>
            <pc:sldMk cId="273483954" sldId="1938"/>
            <ac:spMk id="51" creationId="{272C74DE-5FD6-B44E-1278-B839D357FA86}"/>
          </ac:spMkLst>
        </pc:spChg>
        <pc:spChg chg="mod">
          <ac:chgData name="Michael Riedel" userId="42c8089bd51ca41f" providerId="LiveId" clId="{68DA725F-0F02-4167-A50D-92B807DF5E81}" dt="2023-11-17T08:58:34.804" v="4534" actId="1036"/>
          <ac:spMkLst>
            <pc:docMk/>
            <pc:sldMk cId="273483954" sldId="1938"/>
            <ac:spMk id="52" creationId="{00DFC5EE-83D3-B6D3-D99F-FBEC7300B5B3}"/>
          </ac:spMkLst>
        </pc:spChg>
        <pc:spChg chg="del">
          <ac:chgData name="Michael Riedel" userId="42c8089bd51ca41f" providerId="LiveId" clId="{68DA725F-0F02-4167-A50D-92B807DF5E81}" dt="2023-11-17T08:46:50.360" v="4245" actId="478"/>
          <ac:spMkLst>
            <pc:docMk/>
            <pc:sldMk cId="273483954" sldId="1938"/>
            <ac:spMk id="53" creationId="{1EF552C8-F993-56FC-236E-03F9B7086E3C}"/>
          </ac:spMkLst>
        </pc:spChg>
        <pc:spChg chg="del">
          <ac:chgData name="Michael Riedel" userId="42c8089bd51ca41f" providerId="LiveId" clId="{68DA725F-0F02-4167-A50D-92B807DF5E81}" dt="2023-11-17T08:45:47.144" v="4227" actId="478"/>
          <ac:spMkLst>
            <pc:docMk/>
            <pc:sldMk cId="273483954" sldId="1938"/>
            <ac:spMk id="54" creationId="{D98B0952-09C7-D976-5878-3A8E5604071A}"/>
          </ac:spMkLst>
        </pc:spChg>
        <pc:spChg chg="mod">
          <ac:chgData name="Michael Riedel" userId="42c8089bd51ca41f" providerId="LiveId" clId="{68DA725F-0F02-4167-A50D-92B807DF5E81}" dt="2023-11-17T08:52:49.902" v="4329"/>
          <ac:spMkLst>
            <pc:docMk/>
            <pc:sldMk cId="273483954" sldId="1938"/>
            <ac:spMk id="55" creationId="{0A675759-64BC-5C76-AFB8-65B9758BE04F}"/>
          </ac:spMkLst>
        </pc:spChg>
        <pc:spChg chg="del">
          <ac:chgData name="Michael Riedel" userId="42c8089bd51ca41f" providerId="LiveId" clId="{68DA725F-0F02-4167-A50D-92B807DF5E81}" dt="2023-11-17T08:45:33.806" v="4223" actId="478"/>
          <ac:spMkLst>
            <pc:docMk/>
            <pc:sldMk cId="273483954" sldId="1938"/>
            <ac:spMk id="56" creationId="{0B1F149C-A184-F266-4C3E-A873D2F20575}"/>
          </ac:spMkLst>
        </pc:spChg>
        <pc:spChg chg="del">
          <ac:chgData name="Michael Riedel" userId="42c8089bd51ca41f" providerId="LiveId" clId="{68DA725F-0F02-4167-A50D-92B807DF5E81}" dt="2023-11-17T08:45:33.806" v="4223" actId="478"/>
          <ac:spMkLst>
            <pc:docMk/>
            <pc:sldMk cId="273483954" sldId="1938"/>
            <ac:spMk id="57" creationId="{D40F2693-4317-03FD-DF1E-1ADFD2F53CE5}"/>
          </ac:spMkLst>
        </pc:spChg>
        <pc:spChg chg="mod">
          <ac:chgData name="Michael Riedel" userId="42c8089bd51ca41f" providerId="LiveId" clId="{68DA725F-0F02-4167-A50D-92B807DF5E81}" dt="2023-11-17T08:52:49.902" v="4329"/>
          <ac:spMkLst>
            <pc:docMk/>
            <pc:sldMk cId="273483954" sldId="1938"/>
            <ac:spMk id="58" creationId="{5C65E98D-EB0A-C86A-A245-BF1BBA356AD7}"/>
          </ac:spMkLst>
        </pc:spChg>
        <pc:spChg chg="mod">
          <ac:chgData name="Michael Riedel" userId="42c8089bd51ca41f" providerId="LiveId" clId="{68DA725F-0F02-4167-A50D-92B807DF5E81}" dt="2023-11-17T08:52:59.443" v="4331"/>
          <ac:spMkLst>
            <pc:docMk/>
            <pc:sldMk cId="273483954" sldId="1938"/>
            <ac:spMk id="60" creationId="{4B54BD5F-2F7A-C9E5-0124-13860FDCC705}"/>
          </ac:spMkLst>
        </pc:spChg>
        <pc:spChg chg="mod">
          <ac:chgData name="Michael Riedel" userId="42c8089bd51ca41f" providerId="LiveId" clId="{68DA725F-0F02-4167-A50D-92B807DF5E81}" dt="2023-11-17T08:52:59.443" v="4331"/>
          <ac:spMkLst>
            <pc:docMk/>
            <pc:sldMk cId="273483954" sldId="1938"/>
            <ac:spMk id="61" creationId="{62C3186D-CC75-5E04-2357-BE921C9DDB77}"/>
          </ac:spMkLst>
        </pc:spChg>
        <pc:spChg chg="mod">
          <ac:chgData name="Michael Riedel" userId="42c8089bd51ca41f" providerId="LiveId" clId="{68DA725F-0F02-4167-A50D-92B807DF5E81}" dt="2023-11-17T08:52:59.443" v="4331"/>
          <ac:spMkLst>
            <pc:docMk/>
            <pc:sldMk cId="273483954" sldId="1938"/>
            <ac:spMk id="63" creationId="{6F48A528-FD9B-02C7-F212-CC1554839A94}"/>
          </ac:spMkLst>
        </pc:spChg>
        <pc:spChg chg="mod">
          <ac:chgData name="Michael Riedel" userId="42c8089bd51ca41f" providerId="LiveId" clId="{68DA725F-0F02-4167-A50D-92B807DF5E81}" dt="2023-11-17T08:52:59.443" v="4331"/>
          <ac:spMkLst>
            <pc:docMk/>
            <pc:sldMk cId="273483954" sldId="1938"/>
            <ac:spMk id="64" creationId="{824B6067-0092-BA0C-2E62-9A7AFC880E0D}"/>
          </ac:spMkLst>
        </pc:spChg>
        <pc:spChg chg="mod">
          <ac:chgData name="Michael Riedel" userId="42c8089bd51ca41f" providerId="LiveId" clId="{68DA725F-0F02-4167-A50D-92B807DF5E81}" dt="2023-11-17T08:52:59.443" v="4331"/>
          <ac:spMkLst>
            <pc:docMk/>
            <pc:sldMk cId="273483954" sldId="1938"/>
            <ac:spMk id="66" creationId="{75542899-69FD-B28F-AE22-A16DB5071804}"/>
          </ac:spMkLst>
        </pc:spChg>
        <pc:spChg chg="mod">
          <ac:chgData name="Michael Riedel" userId="42c8089bd51ca41f" providerId="LiveId" clId="{68DA725F-0F02-4167-A50D-92B807DF5E81}" dt="2023-11-17T08:52:59.443" v="4331"/>
          <ac:spMkLst>
            <pc:docMk/>
            <pc:sldMk cId="273483954" sldId="1938"/>
            <ac:spMk id="67" creationId="{81C45058-4669-98CA-A49E-64E02794F3C5}"/>
          </ac:spMkLst>
        </pc:spChg>
        <pc:spChg chg="add mod">
          <ac:chgData name="Michael Riedel" userId="42c8089bd51ca41f" providerId="LiveId" clId="{68DA725F-0F02-4167-A50D-92B807DF5E81}" dt="2023-11-17T09:19:23.931" v="5256" actId="1076"/>
          <ac:spMkLst>
            <pc:docMk/>
            <pc:sldMk cId="273483954" sldId="1938"/>
            <ac:spMk id="68" creationId="{D799A295-AD7F-103A-0F3E-87BD674F9033}"/>
          </ac:spMkLst>
        </pc:spChg>
        <pc:spChg chg="add mod">
          <ac:chgData name="Michael Riedel" userId="42c8089bd51ca41f" providerId="LiveId" clId="{68DA725F-0F02-4167-A50D-92B807DF5E81}" dt="2023-11-17T09:26:16.122" v="5293" actId="1076"/>
          <ac:spMkLst>
            <pc:docMk/>
            <pc:sldMk cId="273483954" sldId="1938"/>
            <ac:spMk id="69" creationId="{787E2B32-ECD3-FA28-DB50-59AFAE839BFE}"/>
          </ac:spMkLst>
        </pc:spChg>
        <pc:spChg chg="add del mod">
          <ac:chgData name="Michael Riedel" userId="42c8089bd51ca41f" providerId="LiveId" clId="{68DA725F-0F02-4167-A50D-92B807DF5E81}" dt="2023-11-17T09:25:52.144" v="5290" actId="478"/>
          <ac:spMkLst>
            <pc:docMk/>
            <pc:sldMk cId="273483954" sldId="1938"/>
            <ac:spMk id="70" creationId="{42C6ED58-F34F-4AD6-617F-CE69795FFC6B}"/>
          </ac:spMkLst>
        </pc:spChg>
        <pc:spChg chg="add del mod">
          <ac:chgData name="Michael Riedel" userId="42c8089bd51ca41f" providerId="LiveId" clId="{68DA725F-0F02-4167-A50D-92B807DF5E81}" dt="2023-11-17T08:58:06.184" v="4501" actId="478"/>
          <ac:spMkLst>
            <pc:docMk/>
            <pc:sldMk cId="273483954" sldId="1938"/>
            <ac:spMk id="71" creationId="{B339A228-4433-2AC0-592C-1D9624A9BB69}"/>
          </ac:spMkLst>
        </pc:spChg>
        <pc:spChg chg="add mod">
          <ac:chgData name="Michael Riedel" userId="42c8089bd51ca41f" providerId="LiveId" clId="{68DA725F-0F02-4167-A50D-92B807DF5E81}" dt="2023-11-17T09:04:28.047" v="4759" actId="1037"/>
          <ac:spMkLst>
            <pc:docMk/>
            <pc:sldMk cId="273483954" sldId="1938"/>
            <ac:spMk id="72" creationId="{D327B59C-9CED-FA57-C154-5FA1454E8927}"/>
          </ac:spMkLst>
        </pc:spChg>
        <pc:spChg chg="add del mod">
          <ac:chgData name="Michael Riedel" userId="42c8089bd51ca41f" providerId="LiveId" clId="{68DA725F-0F02-4167-A50D-92B807DF5E81}" dt="2023-11-17T09:25:52.144" v="5290" actId="478"/>
          <ac:spMkLst>
            <pc:docMk/>
            <pc:sldMk cId="273483954" sldId="1938"/>
            <ac:spMk id="73" creationId="{4A2D626C-C1B9-4953-2678-8844BB7F8D04}"/>
          </ac:spMkLst>
        </pc:spChg>
        <pc:spChg chg="add del mod">
          <ac:chgData name="Michael Riedel" userId="42c8089bd51ca41f" providerId="LiveId" clId="{68DA725F-0F02-4167-A50D-92B807DF5E81}" dt="2023-11-17T09:25:52.144" v="5290" actId="478"/>
          <ac:spMkLst>
            <pc:docMk/>
            <pc:sldMk cId="273483954" sldId="1938"/>
            <ac:spMk id="74" creationId="{4ABE6944-3846-74A6-893C-0353A836F2DC}"/>
          </ac:spMkLst>
        </pc:spChg>
        <pc:spChg chg="add del mod">
          <ac:chgData name="Michael Riedel" userId="42c8089bd51ca41f" providerId="LiveId" clId="{68DA725F-0F02-4167-A50D-92B807DF5E81}" dt="2023-11-17T09:25:52.144" v="5290" actId="478"/>
          <ac:spMkLst>
            <pc:docMk/>
            <pc:sldMk cId="273483954" sldId="1938"/>
            <ac:spMk id="75" creationId="{F5ECC086-B17D-313D-6BEB-4CDCD7559072}"/>
          </ac:spMkLst>
        </pc:spChg>
        <pc:spChg chg="add mod">
          <ac:chgData name="Michael Riedel" userId="42c8089bd51ca41f" providerId="LiveId" clId="{68DA725F-0F02-4167-A50D-92B807DF5E81}" dt="2023-11-17T09:04:28.047" v="4759" actId="1037"/>
          <ac:spMkLst>
            <pc:docMk/>
            <pc:sldMk cId="273483954" sldId="1938"/>
            <ac:spMk id="76" creationId="{0AF2D7FD-10E0-14D7-BECA-F95949951D50}"/>
          </ac:spMkLst>
        </pc:spChg>
        <pc:spChg chg="add mod">
          <ac:chgData name="Michael Riedel" userId="42c8089bd51ca41f" providerId="LiveId" clId="{68DA725F-0F02-4167-A50D-92B807DF5E81}" dt="2023-11-17T09:04:28.047" v="4759" actId="1037"/>
          <ac:spMkLst>
            <pc:docMk/>
            <pc:sldMk cId="273483954" sldId="1938"/>
            <ac:spMk id="77" creationId="{C9BAD228-8591-D9C1-ACE9-7F54ADE11C3C}"/>
          </ac:spMkLst>
        </pc:spChg>
        <pc:spChg chg="mod">
          <ac:chgData name="Michael Riedel" userId="42c8089bd51ca41f" providerId="LiveId" clId="{68DA725F-0F02-4167-A50D-92B807DF5E81}" dt="2023-11-17T09:03:35.429" v="4727"/>
          <ac:spMkLst>
            <pc:docMk/>
            <pc:sldMk cId="273483954" sldId="1938"/>
            <ac:spMk id="79" creationId="{41E367A1-8C7A-A8B7-7705-8B1EF94A41E0}"/>
          </ac:spMkLst>
        </pc:spChg>
        <pc:spChg chg="mod">
          <ac:chgData name="Michael Riedel" userId="42c8089bd51ca41f" providerId="LiveId" clId="{68DA725F-0F02-4167-A50D-92B807DF5E81}" dt="2023-11-17T09:03:35.429" v="4727"/>
          <ac:spMkLst>
            <pc:docMk/>
            <pc:sldMk cId="273483954" sldId="1938"/>
            <ac:spMk id="80" creationId="{17D3A08F-9885-E62A-2800-0B37262C9403}"/>
          </ac:spMkLst>
        </pc:spChg>
        <pc:spChg chg="mod">
          <ac:chgData name="Michael Riedel" userId="42c8089bd51ca41f" providerId="LiveId" clId="{68DA725F-0F02-4167-A50D-92B807DF5E81}" dt="2023-11-17T09:03:35.429" v="4727"/>
          <ac:spMkLst>
            <pc:docMk/>
            <pc:sldMk cId="273483954" sldId="1938"/>
            <ac:spMk id="82" creationId="{256941DE-D7D6-4E0D-FA89-C24771DCEEB1}"/>
          </ac:spMkLst>
        </pc:spChg>
        <pc:spChg chg="mod">
          <ac:chgData name="Michael Riedel" userId="42c8089bd51ca41f" providerId="LiveId" clId="{68DA725F-0F02-4167-A50D-92B807DF5E81}" dt="2023-11-17T09:03:35.429" v="4727"/>
          <ac:spMkLst>
            <pc:docMk/>
            <pc:sldMk cId="273483954" sldId="1938"/>
            <ac:spMk id="83" creationId="{1665ED5D-DA07-42AE-6C77-713958DBC7BB}"/>
          </ac:spMkLst>
        </pc:spChg>
        <pc:spChg chg="mod">
          <ac:chgData name="Michael Riedel" userId="42c8089bd51ca41f" providerId="LiveId" clId="{68DA725F-0F02-4167-A50D-92B807DF5E81}" dt="2023-11-17T09:03:35.429" v="4727"/>
          <ac:spMkLst>
            <pc:docMk/>
            <pc:sldMk cId="273483954" sldId="1938"/>
            <ac:spMk id="85" creationId="{EBB7632F-93DE-BAFF-541B-1EAE06D58559}"/>
          </ac:spMkLst>
        </pc:spChg>
        <pc:spChg chg="mod">
          <ac:chgData name="Michael Riedel" userId="42c8089bd51ca41f" providerId="LiveId" clId="{68DA725F-0F02-4167-A50D-92B807DF5E81}" dt="2023-11-17T09:03:35.429" v="4727"/>
          <ac:spMkLst>
            <pc:docMk/>
            <pc:sldMk cId="273483954" sldId="1938"/>
            <ac:spMk id="86" creationId="{33A40502-0BFF-634E-B124-00472945A3C1}"/>
          </ac:spMkLst>
        </pc:spChg>
        <pc:spChg chg="add del mod">
          <ac:chgData name="Michael Riedel" userId="42c8089bd51ca41f" providerId="LiveId" clId="{68DA725F-0F02-4167-A50D-92B807DF5E81}" dt="2023-11-17T09:25:52.144" v="5290" actId="478"/>
          <ac:spMkLst>
            <pc:docMk/>
            <pc:sldMk cId="273483954" sldId="1938"/>
            <ac:spMk id="87" creationId="{D9FA9579-76B0-202C-814E-31FEB01C35D2}"/>
          </ac:spMkLst>
        </pc:spChg>
        <pc:spChg chg="add del mod">
          <ac:chgData name="Michael Riedel" userId="42c8089bd51ca41f" providerId="LiveId" clId="{68DA725F-0F02-4167-A50D-92B807DF5E81}" dt="2023-11-17T09:25:52.144" v="5290" actId="478"/>
          <ac:spMkLst>
            <pc:docMk/>
            <pc:sldMk cId="273483954" sldId="1938"/>
            <ac:spMk id="88" creationId="{AD9CD4E1-E945-E409-3924-F7E021DA84B6}"/>
          </ac:spMkLst>
        </pc:spChg>
        <pc:spChg chg="add del mod">
          <ac:chgData name="Michael Riedel" userId="42c8089bd51ca41f" providerId="LiveId" clId="{68DA725F-0F02-4167-A50D-92B807DF5E81}" dt="2023-11-17T09:25:52.144" v="5290" actId="478"/>
          <ac:spMkLst>
            <pc:docMk/>
            <pc:sldMk cId="273483954" sldId="1938"/>
            <ac:spMk id="89" creationId="{2E565254-620E-76F1-2CDB-C80B87A7459B}"/>
          </ac:spMkLst>
        </pc:spChg>
        <pc:spChg chg="mod">
          <ac:chgData name="Michael Riedel" userId="42c8089bd51ca41f" providerId="LiveId" clId="{68DA725F-0F02-4167-A50D-92B807DF5E81}" dt="2023-11-17T09:03:51.494" v="4736"/>
          <ac:spMkLst>
            <pc:docMk/>
            <pc:sldMk cId="273483954" sldId="1938"/>
            <ac:spMk id="91" creationId="{615A267B-A783-B86A-9A93-300257DEC5A8}"/>
          </ac:spMkLst>
        </pc:spChg>
        <pc:spChg chg="mod">
          <ac:chgData name="Michael Riedel" userId="42c8089bd51ca41f" providerId="LiveId" clId="{68DA725F-0F02-4167-A50D-92B807DF5E81}" dt="2023-11-17T09:03:51.494" v="4736"/>
          <ac:spMkLst>
            <pc:docMk/>
            <pc:sldMk cId="273483954" sldId="1938"/>
            <ac:spMk id="92" creationId="{8198AB80-60DF-90AD-8646-196CCA66E04D}"/>
          </ac:spMkLst>
        </pc:spChg>
        <pc:spChg chg="mod">
          <ac:chgData name="Michael Riedel" userId="42c8089bd51ca41f" providerId="LiveId" clId="{68DA725F-0F02-4167-A50D-92B807DF5E81}" dt="2023-11-17T09:03:51.494" v="4736"/>
          <ac:spMkLst>
            <pc:docMk/>
            <pc:sldMk cId="273483954" sldId="1938"/>
            <ac:spMk id="94" creationId="{354562A9-6D86-DEEB-6536-75F3394DC177}"/>
          </ac:spMkLst>
        </pc:spChg>
        <pc:spChg chg="mod">
          <ac:chgData name="Michael Riedel" userId="42c8089bd51ca41f" providerId="LiveId" clId="{68DA725F-0F02-4167-A50D-92B807DF5E81}" dt="2023-11-17T09:03:51.494" v="4736"/>
          <ac:spMkLst>
            <pc:docMk/>
            <pc:sldMk cId="273483954" sldId="1938"/>
            <ac:spMk id="95" creationId="{E34301DA-CB88-4D72-5968-0BB33BE3D37C}"/>
          </ac:spMkLst>
        </pc:spChg>
        <pc:spChg chg="mod">
          <ac:chgData name="Michael Riedel" userId="42c8089bd51ca41f" providerId="LiveId" clId="{68DA725F-0F02-4167-A50D-92B807DF5E81}" dt="2023-11-17T09:03:51.494" v="4736"/>
          <ac:spMkLst>
            <pc:docMk/>
            <pc:sldMk cId="273483954" sldId="1938"/>
            <ac:spMk id="97" creationId="{8B87E1EE-EF32-3AFE-0714-089F39D3A9CD}"/>
          </ac:spMkLst>
        </pc:spChg>
        <pc:spChg chg="mod">
          <ac:chgData name="Michael Riedel" userId="42c8089bd51ca41f" providerId="LiveId" clId="{68DA725F-0F02-4167-A50D-92B807DF5E81}" dt="2023-11-17T09:03:51.494" v="4736"/>
          <ac:spMkLst>
            <pc:docMk/>
            <pc:sldMk cId="273483954" sldId="1938"/>
            <ac:spMk id="98" creationId="{9A080BBE-198D-AFFB-13B6-FFF91C7CE159}"/>
          </ac:spMkLst>
        </pc:spChg>
        <pc:spChg chg="add del mod">
          <ac:chgData name="Michael Riedel" userId="42c8089bd51ca41f" providerId="LiveId" clId="{68DA725F-0F02-4167-A50D-92B807DF5E81}" dt="2023-11-17T09:25:52.144" v="5290" actId="478"/>
          <ac:spMkLst>
            <pc:docMk/>
            <pc:sldMk cId="273483954" sldId="1938"/>
            <ac:spMk id="99" creationId="{E80A5988-B60C-5103-7A57-07054D26E098}"/>
          </ac:spMkLst>
        </pc:spChg>
        <pc:spChg chg="add del mod">
          <ac:chgData name="Michael Riedel" userId="42c8089bd51ca41f" providerId="LiveId" clId="{68DA725F-0F02-4167-A50D-92B807DF5E81}" dt="2023-11-17T09:25:52.144" v="5290" actId="478"/>
          <ac:spMkLst>
            <pc:docMk/>
            <pc:sldMk cId="273483954" sldId="1938"/>
            <ac:spMk id="100" creationId="{D8E39A2B-9A06-FF0D-C1C5-5540B18897B9}"/>
          </ac:spMkLst>
        </pc:spChg>
        <pc:spChg chg="add del mod">
          <ac:chgData name="Michael Riedel" userId="42c8089bd51ca41f" providerId="LiveId" clId="{68DA725F-0F02-4167-A50D-92B807DF5E81}" dt="2023-11-17T09:25:52.144" v="5290" actId="478"/>
          <ac:spMkLst>
            <pc:docMk/>
            <pc:sldMk cId="273483954" sldId="1938"/>
            <ac:spMk id="101" creationId="{66CD638D-C18D-540C-F9B6-FE15776DF2C3}"/>
          </ac:spMkLst>
        </pc:spChg>
        <pc:spChg chg="add mod">
          <ac:chgData name="Michael Riedel" userId="42c8089bd51ca41f" providerId="LiveId" clId="{68DA725F-0F02-4167-A50D-92B807DF5E81}" dt="2023-11-17T09:24:25.584" v="5282" actId="1035"/>
          <ac:spMkLst>
            <pc:docMk/>
            <pc:sldMk cId="273483954" sldId="1938"/>
            <ac:spMk id="102" creationId="{963716D5-BF4E-B3F7-02A3-486446E46698}"/>
          </ac:spMkLst>
        </pc:spChg>
        <pc:spChg chg="add del mod">
          <ac:chgData name="Michael Riedel" userId="42c8089bd51ca41f" providerId="LiveId" clId="{68DA725F-0F02-4167-A50D-92B807DF5E81}" dt="2023-11-17T09:16:35.873" v="5233" actId="20577"/>
          <ac:spMkLst>
            <pc:docMk/>
            <pc:sldMk cId="273483954" sldId="1938"/>
            <ac:spMk id="103" creationId="{55D1FBFD-1060-22D6-908C-A1EC8BAE15E1}"/>
          </ac:spMkLst>
        </pc:spChg>
        <pc:spChg chg="add del mod">
          <ac:chgData name="Michael Riedel" userId="42c8089bd51ca41f" providerId="LiveId" clId="{68DA725F-0F02-4167-A50D-92B807DF5E81}" dt="2023-11-17T09:25:57.663" v="5292" actId="478"/>
          <ac:spMkLst>
            <pc:docMk/>
            <pc:sldMk cId="273483954" sldId="1938"/>
            <ac:spMk id="104" creationId="{16B1BB20-E631-6946-1988-4E062ADA0F00}"/>
          </ac:spMkLst>
        </pc:spChg>
        <pc:spChg chg="add del mod">
          <ac:chgData name="Michael Riedel" userId="42c8089bd51ca41f" providerId="LiveId" clId="{68DA725F-0F02-4167-A50D-92B807DF5E81}" dt="2023-11-17T09:25:57.663" v="5292" actId="478"/>
          <ac:spMkLst>
            <pc:docMk/>
            <pc:sldMk cId="273483954" sldId="1938"/>
            <ac:spMk id="105" creationId="{45E3BAEF-221C-A828-2C3B-0A20BCE36C99}"/>
          </ac:spMkLst>
        </pc:spChg>
        <pc:grpChg chg="add mod">
          <ac:chgData name="Michael Riedel" userId="42c8089bd51ca41f" providerId="LiveId" clId="{68DA725F-0F02-4167-A50D-92B807DF5E81}" dt="2023-11-17T09:05:06.091" v="4763" actId="1076"/>
          <ac:grpSpMkLst>
            <pc:docMk/>
            <pc:sldMk cId="273483954" sldId="1938"/>
            <ac:grpSpMk id="11" creationId="{C2F5BBCC-6697-D7FC-9214-AC32AA7ACB81}"/>
          </ac:grpSpMkLst>
        </pc:grpChg>
        <pc:grpChg chg="add mod">
          <ac:chgData name="Michael Riedel" userId="42c8089bd51ca41f" providerId="LiveId" clId="{68DA725F-0F02-4167-A50D-92B807DF5E81}" dt="2023-11-17T09:04:28.047" v="4759" actId="1037"/>
          <ac:grpSpMkLst>
            <pc:docMk/>
            <pc:sldMk cId="273483954" sldId="1938"/>
            <ac:grpSpMk id="20" creationId="{57071D6B-5319-DB59-B3F0-B1F65D102BA9}"/>
          </ac:grpSpMkLst>
        </pc:grpChg>
        <pc:grpChg chg="add mod">
          <ac:chgData name="Michael Riedel" userId="42c8089bd51ca41f" providerId="LiveId" clId="{68DA725F-0F02-4167-A50D-92B807DF5E81}" dt="2023-11-17T09:04:28.047" v="4759" actId="1037"/>
          <ac:grpSpMkLst>
            <pc:docMk/>
            <pc:sldMk cId="273483954" sldId="1938"/>
            <ac:grpSpMk id="26" creationId="{258B711E-9967-B867-FB9C-6153F60B291B}"/>
          </ac:grpSpMkLst>
        </pc:grpChg>
        <pc:grpChg chg="add mod">
          <ac:chgData name="Michael Riedel" userId="42c8089bd51ca41f" providerId="LiveId" clId="{68DA725F-0F02-4167-A50D-92B807DF5E81}" dt="2023-11-17T09:04:28.047" v="4759" actId="1037"/>
          <ac:grpSpMkLst>
            <pc:docMk/>
            <pc:sldMk cId="273483954" sldId="1938"/>
            <ac:grpSpMk id="30" creationId="{BCAE1D57-CFB5-D2E2-BD23-A87A13118429}"/>
          </ac:grpSpMkLst>
        </pc:grpChg>
        <pc:grpChg chg="add del mod">
          <ac:chgData name="Michael Riedel" userId="42c8089bd51ca41f" providerId="LiveId" clId="{68DA725F-0F02-4167-A50D-92B807DF5E81}" dt="2023-11-17T08:56:04.806" v="4442" actId="478"/>
          <ac:grpSpMkLst>
            <pc:docMk/>
            <pc:sldMk cId="273483954" sldId="1938"/>
            <ac:grpSpMk id="34" creationId="{7A245515-3A5A-D178-0B14-32B1530D1B2A}"/>
          </ac:grpSpMkLst>
        </pc:grpChg>
        <pc:grpChg chg="add del mod">
          <ac:chgData name="Michael Riedel" userId="42c8089bd51ca41f" providerId="LiveId" clId="{68DA725F-0F02-4167-A50D-92B807DF5E81}" dt="2023-11-17T08:56:04.806" v="4442" actId="478"/>
          <ac:grpSpMkLst>
            <pc:docMk/>
            <pc:sldMk cId="273483954" sldId="1938"/>
            <ac:grpSpMk id="37" creationId="{7D1D319C-84CB-1A1D-2EE8-D8EEE2D81A6F}"/>
          </ac:grpSpMkLst>
        </pc:grpChg>
        <pc:grpChg chg="add del mod">
          <ac:chgData name="Michael Riedel" userId="42c8089bd51ca41f" providerId="LiveId" clId="{68DA725F-0F02-4167-A50D-92B807DF5E81}" dt="2023-11-17T08:56:04.806" v="4442" actId="478"/>
          <ac:grpSpMkLst>
            <pc:docMk/>
            <pc:sldMk cId="273483954" sldId="1938"/>
            <ac:grpSpMk id="46" creationId="{37B6F607-F200-43A0-9A53-9F8C2CF5C065}"/>
          </ac:grpSpMkLst>
        </pc:grpChg>
        <pc:grpChg chg="add del mod">
          <ac:chgData name="Michael Riedel" userId="42c8089bd51ca41f" providerId="LiveId" clId="{68DA725F-0F02-4167-A50D-92B807DF5E81}" dt="2023-11-17T08:56:01.301" v="4441" actId="478"/>
          <ac:grpSpMkLst>
            <pc:docMk/>
            <pc:sldMk cId="273483954" sldId="1938"/>
            <ac:grpSpMk id="59" creationId="{FBDCD5A9-F9EE-376F-D697-81550CD3AFC8}"/>
          </ac:grpSpMkLst>
        </pc:grpChg>
        <pc:grpChg chg="add del mod">
          <ac:chgData name="Michael Riedel" userId="42c8089bd51ca41f" providerId="LiveId" clId="{68DA725F-0F02-4167-A50D-92B807DF5E81}" dt="2023-11-17T08:56:01.301" v="4441" actId="478"/>
          <ac:grpSpMkLst>
            <pc:docMk/>
            <pc:sldMk cId="273483954" sldId="1938"/>
            <ac:grpSpMk id="62" creationId="{D5C23E5C-5F85-84A3-6F67-3C3B483649B4}"/>
          </ac:grpSpMkLst>
        </pc:grpChg>
        <pc:grpChg chg="add del mod">
          <ac:chgData name="Michael Riedel" userId="42c8089bd51ca41f" providerId="LiveId" clId="{68DA725F-0F02-4167-A50D-92B807DF5E81}" dt="2023-11-17T08:56:01.301" v="4441" actId="478"/>
          <ac:grpSpMkLst>
            <pc:docMk/>
            <pc:sldMk cId="273483954" sldId="1938"/>
            <ac:grpSpMk id="65" creationId="{C2CCDDA0-D3A9-F5D9-B258-55A03395A512}"/>
          </ac:grpSpMkLst>
        </pc:grpChg>
        <pc:grpChg chg="add del mod">
          <ac:chgData name="Michael Riedel" userId="42c8089bd51ca41f" providerId="LiveId" clId="{68DA725F-0F02-4167-A50D-92B807DF5E81}" dt="2023-11-17T09:25:52.144" v="5290" actId="478"/>
          <ac:grpSpMkLst>
            <pc:docMk/>
            <pc:sldMk cId="273483954" sldId="1938"/>
            <ac:grpSpMk id="78" creationId="{4DD52CFC-F197-4814-3342-AECC764E0934}"/>
          </ac:grpSpMkLst>
        </pc:grpChg>
        <pc:grpChg chg="add del mod">
          <ac:chgData name="Michael Riedel" userId="42c8089bd51ca41f" providerId="LiveId" clId="{68DA725F-0F02-4167-A50D-92B807DF5E81}" dt="2023-11-17T09:25:52.144" v="5290" actId="478"/>
          <ac:grpSpMkLst>
            <pc:docMk/>
            <pc:sldMk cId="273483954" sldId="1938"/>
            <ac:grpSpMk id="81" creationId="{093405FB-9157-C4FF-18E8-E91FC5562F2F}"/>
          </ac:grpSpMkLst>
        </pc:grpChg>
        <pc:grpChg chg="add del mod">
          <ac:chgData name="Michael Riedel" userId="42c8089bd51ca41f" providerId="LiveId" clId="{68DA725F-0F02-4167-A50D-92B807DF5E81}" dt="2023-11-17T09:25:52.144" v="5290" actId="478"/>
          <ac:grpSpMkLst>
            <pc:docMk/>
            <pc:sldMk cId="273483954" sldId="1938"/>
            <ac:grpSpMk id="84" creationId="{761C9585-4428-D16B-4BC7-A5FBD58AF142}"/>
          </ac:grpSpMkLst>
        </pc:grpChg>
        <pc:grpChg chg="add del mod">
          <ac:chgData name="Michael Riedel" userId="42c8089bd51ca41f" providerId="LiveId" clId="{68DA725F-0F02-4167-A50D-92B807DF5E81}" dt="2023-11-17T09:25:52.144" v="5290" actId="478"/>
          <ac:grpSpMkLst>
            <pc:docMk/>
            <pc:sldMk cId="273483954" sldId="1938"/>
            <ac:grpSpMk id="90" creationId="{536B6CEB-6B36-F850-524C-EF03E0C7F275}"/>
          </ac:grpSpMkLst>
        </pc:grpChg>
        <pc:grpChg chg="add del mod">
          <ac:chgData name="Michael Riedel" userId="42c8089bd51ca41f" providerId="LiveId" clId="{68DA725F-0F02-4167-A50D-92B807DF5E81}" dt="2023-11-17T09:25:52.144" v="5290" actId="478"/>
          <ac:grpSpMkLst>
            <pc:docMk/>
            <pc:sldMk cId="273483954" sldId="1938"/>
            <ac:grpSpMk id="93" creationId="{34C8B083-AFEB-ABC0-95DA-11B33FA361B5}"/>
          </ac:grpSpMkLst>
        </pc:grpChg>
        <pc:grpChg chg="add del mod">
          <ac:chgData name="Michael Riedel" userId="42c8089bd51ca41f" providerId="LiveId" clId="{68DA725F-0F02-4167-A50D-92B807DF5E81}" dt="2023-11-17T09:25:52.144" v="5290" actId="478"/>
          <ac:grpSpMkLst>
            <pc:docMk/>
            <pc:sldMk cId="273483954" sldId="1938"/>
            <ac:grpSpMk id="96" creationId="{3795D89A-747B-350D-8B8E-986F09947DE4}"/>
          </ac:grpSpMkLst>
        </pc:grpChg>
        <pc:graphicFrameChg chg="add del mod">
          <ac:chgData name="Michael Riedel" userId="42c8089bd51ca41f" providerId="LiveId" clId="{68DA725F-0F02-4167-A50D-92B807DF5E81}" dt="2023-11-17T08:46:37.122" v="4243" actId="478"/>
          <ac:graphicFrameMkLst>
            <pc:docMk/>
            <pc:sldMk cId="273483954" sldId="1938"/>
            <ac:graphicFrameMk id="4" creationId="{42B0E66D-1A76-6292-34E5-EA70719C2855}"/>
          </ac:graphicFrameMkLst>
        </pc:graphicFrameChg>
        <pc:graphicFrameChg chg="add del mod modGraphic">
          <ac:chgData name="Michael Riedel" userId="42c8089bd51ca41f" providerId="LiveId" clId="{68DA725F-0F02-4167-A50D-92B807DF5E81}" dt="2023-11-17T08:49:14.098" v="4263" actId="478"/>
          <ac:graphicFrameMkLst>
            <pc:docMk/>
            <pc:sldMk cId="273483954" sldId="1938"/>
            <ac:graphicFrameMk id="6" creationId="{7ADA4F1E-50A7-E4B2-02D2-4C6E2DE8BB44}"/>
          </ac:graphicFrameMkLst>
        </pc:graphicFrameChg>
        <pc:picChg chg="add del mod">
          <ac:chgData name="Michael Riedel" userId="42c8089bd51ca41f" providerId="LiveId" clId="{68DA725F-0F02-4167-A50D-92B807DF5E81}" dt="2023-11-17T08:51:32.475" v="4305" actId="478"/>
          <ac:picMkLst>
            <pc:docMk/>
            <pc:sldMk cId="273483954" sldId="1938"/>
            <ac:picMk id="10" creationId="{62E01AB8-18C7-4C4F-4E92-649DAB4175A8}"/>
          </ac:picMkLst>
        </pc:picChg>
        <pc:picChg chg="del">
          <ac:chgData name="Michael Riedel" userId="42c8089bd51ca41f" providerId="LiveId" clId="{68DA725F-0F02-4167-A50D-92B807DF5E81}" dt="2023-11-17T08:45:21.559" v="4216" actId="478"/>
          <ac:picMkLst>
            <pc:docMk/>
            <pc:sldMk cId="273483954" sldId="1938"/>
            <ac:picMk id="12" creationId="{45A7F202-B1A7-DB43-D48B-F6939259EC5E}"/>
          </ac:picMkLst>
        </pc:picChg>
        <pc:picChg chg="add del">
          <ac:chgData name="Michael Riedel" userId="42c8089bd51ca41f" providerId="LiveId" clId="{68DA725F-0F02-4167-A50D-92B807DF5E81}" dt="2023-11-17T08:45:33.806" v="4223" actId="478"/>
          <ac:picMkLst>
            <pc:docMk/>
            <pc:sldMk cId="273483954" sldId="1938"/>
            <ac:picMk id="23" creationId="{DC9F9A93-CACD-68A2-27EB-F32934D95A86}"/>
          </ac:picMkLst>
        </pc:picChg>
        <pc:picChg chg="add del">
          <ac:chgData name="Michael Riedel" userId="42c8089bd51ca41f" providerId="LiveId" clId="{68DA725F-0F02-4167-A50D-92B807DF5E81}" dt="2023-11-17T08:45:33.806" v="4223" actId="478"/>
          <ac:picMkLst>
            <pc:docMk/>
            <pc:sldMk cId="273483954" sldId="1938"/>
            <ac:picMk id="25" creationId="{96771167-4B6F-9062-4DC1-94B19D731BE2}"/>
          </ac:picMkLst>
        </pc:picChg>
        <pc:picChg chg="del">
          <ac:chgData name="Michael Riedel" userId="42c8089bd51ca41f" providerId="LiveId" clId="{68DA725F-0F02-4167-A50D-92B807DF5E81}" dt="2023-11-17T08:45:33.806" v="4223" actId="478"/>
          <ac:picMkLst>
            <pc:docMk/>
            <pc:sldMk cId="273483954" sldId="1938"/>
            <ac:picMk id="42" creationId="{4E6C874F-2A7B-6CC3-4B8E-3FB3AA364C25}"/>
          </ac:picMkLst>
        </pc:picChg>
        <pc:picChg chg="add del mod">
          <ac:chgData name="Michael Riedel" userId="42c8089bd51ca41f" providerId="LiveId" clId="{68DA725F-0F02-4167-A50D-92B807DF5E81}" dt="2023-11-17T09:23:20.905" v="5268" actId="478"/>
          <ac:picMkLst>
            <pc:docMk/>
            <pc:sldMk cId="273483954" sldId="1938"/>
            <ac:picMk id="107" creationId="{96522C6C-BA18-17D4-A47F-39C36A19B263}"/>
          </ac:picMkLst>
        </pc:picChg>
        <pc:picChg chg="add mod">
          <ac:chgData name="Michael Riedel" userId="42c8089bd51ca41f" providerId="LiveId" clId="{68DA725F-0F02-4167-A50D-92B807DF5E81}" dt="2023-11-17T09:24:25.584" v="5282" actId="1035"/>
          <ac:picMkLst>
            <pc:docMk/>
            <pc:sldMk cId="273483954" sldId="1938"/>
            <ac:picMk id="109" creationId="{5A0FC420-63F0-12EC-439B-94A8B13F07DC}"/>
          </ac:picMkLst>
        </pc:picChg>
      </pc:sldChg>
      <pc:sldChg chg="addSp delSp modSp add mod delAnim modAnim">
        <pc:chgData name="Michael Riedel" userId="42c8089bd51ca41f" providerId="LiveId" clId="{68DA725F-0F02-4167-A50D-92B807DF5E81}" dt="2023-11-17T10:03:05.721" v="5626"/>
        <pc:sldMkLst>
          <pc:docMk/>
          <pc:sldMk cId="987647877" sldId="1939"/>
        </pc:sldMkLst>
        <pc:spChg chg="mod">
          <ac:chgData name="Michael Riedel" userId="42c8089bd51ca41f" providerId="LiveId" clId="{68DA725F-0F02-4167-A50D-92B807DF5E81}" dt="2023-11-17T09:35:53.140" v="5415"/>
          <ac:spMkLst>
            <pc:docMk/>
            <pc:sldMk cId="987647877" sldId="1939"/>
            <ac:spMk id="3" creationId="{C3199D7A-430C-6538-D76A-D41058DC8A0B}"/>
          </ac:spMkLst>
        </pc:spChg>
        <pc:spChg chg="mod">
          <ac:chgData name="Michael Riedel" userId="42c8089bd51ca41f" providerId="LiveId" clId="{68DA725F-0F02-4167-A50D-92B807DF5E81}" dt="2023-11-17T09:35:53.140" v="5415"/>
          <ac:spMkLst>
            <pc:docMk/>
            <pc:sldMk cId="987647877" sldId="1939"/>
            <ac:spMk id="4" creationId="{CC272898-4BE5-83FE-F272-CF1D7D1944D2}"/>
          </ac:spMkLst>
        </pc:spChg>
        <pc:spChg chg="mod">
          <ac:chgData name="Michael Riedel" userId="42c8089bd51ca41f" providerId="LiveId" clId="{68DA725F-0F02-4167-A50D-92B807DF5E81}" dt="2023-11-17T09:37:48.574" v="5456"/>
          <ac:spMkLst>
            <pc:docMk/>
            <pc:sldMk cId="987647877" sldId="1939"/>
            <ac:spMk id="8" creationId="{68C8E319-05F3-D504-25D1-85E0805567BC}"/>
          </ac:spMkLst>
        </pc:spChg>
        <pc:spChg chg="mod">
          <ac:chgData name="Michael Riedel" userId="42c8089bd51ca41f" providerId="LiveId" clId="{68DA725F-0F02-4167-A50D-92B807DF5E81}" dt="2023-11-17T09:37:48.574" v="5456"/>
          <ac:spMkLst>
            <pc:docMk/>
            <pc:sldMk cId="987647877" sldId="1939"/>
            <ac:spMk id="9" creationId="{ADF2827D-FC8C-11AF-AF40-1D43B6038741}"/>
          </ac:spMkLst>
        </pc:spChg>
        <pc:spChg chg="mod">
          <ac:chgData name="Michael Riedel" userId="42c8089bd51ca41f" providerId="LiveId" clId="{68DA725F-0F02-4167-A50D-92B807DF5E81}" dt="2023-11-17T09:37:57.194" v="5459"/>
          <ac:spMkLst>
            <pc:docMk/>
            <pc:sldMk cId="987647877" sldId="1939"/>
            <ac:spMk id="12" creationId="{B35DEF1A-A216-29B9-AE70-F4756D75156F}"/>
          </ac:spMkLst>
        </pc:spChg>
        <pc:spChg chg="mod">
          <ac:chgData name="Michael Riedel" userId="42c8089bd51ca41f" providerId="LiveId" clId="{68DA725F-0F02-4167-A50D-92B807DF5E81}" dt="2023-11-17T09:25:27.617" v="5288"/>
          <ac:spMkLst>
            <pc:docMk/>
            <pc:sldMk cId="987647877" sldId="1939"/>
            <ac:spMk id="13" creationId="{BAAFED5D-491A-7B24-D49B-38534A4F7B17}"/>
          </ac:spMkLst>
        </pc:spChg>
        <pc:spChg chg="mod">
          <ac:chgData name="Michael Riedel" userId="42c8089bd51ca41f" providerId="LiveId" clId="{68DA725F-0F02-4167-A50D-92B807DF5E81}" dt="2023-11-17T09:37:57.194" v="5459"/>
          <ac:spMkLst>
            <pc:docMk/>
            <pc:sldMk cId="987647877" sldId="1939"/>
            <ac:spMk id="15" creationId="{52ECEB69-6EFB-D241-5B8A-38AAB1EC10B8}"/>
          </ac:spMkLst>
        </pc:spChg>
        <pc:spChg chg="mod">
          <ac:chgData name="Michael Riedel" userId="42c8089bd51ca41f" providerId="LiveId" clId="{68DA725F-0F02-4167-A50D-92B807DF5E81}" dt="2023-11-17T09:40:32.217" v="5493" actId="207"/>
          <ac:spMkLst>
            <pc:docMk/>
            <pc:sldMk cId="987647877" sldId="1939"/>
            <ac:spMk id="21" creationId="{2252BE3B-3D97-A874-0534-7F2956FA1EE5}"/>
          </ac:spMkLst>
        </pc:spChg>
        <pc:spChg chg="mod">
          <ac:chgData name="Michael Riedel" userId="42c8089bd51ca41f" providerId="LiveId" clId="{68DA725F-0F02-4167-A50D-92B807DF5E81}" dt="2023-11-17T09:40:20.087" v="5490" actId="207"/>
          <ac:spMkLst>
            <pc:docMk/>
            <pc:sldMk cId="987647877" sldId="1939"/>
            <ac:spMk id="22" creationId="{E5FD79D8-E64E-D611-0896-5C8A83594BFB}"/>
          </ac:spMkLst>
        </pc:spChg>
        <pc:spChg chg="mod">
          <ac:chgData name="Michael Riedel" userId="42c8089bd51ca41f" providerId="LiveId" clId="{68DA725F-0F02-4167-A50D-92B807DF5E81}" dt="2023-11-17T09:39:27.787" v="5485" actId="207"/>
          <ac:spMkLst>
            <pc:docMk/>
            <pc:sldMk cId="987647877" sldId="1939"/>
            <ac:spMk id="23" creationId="{2F7B830E-4B57-F598-4520-68D4A252B794}"/>
          </ac:spMkLst>
        </pc:spChg>
        <pc:spChg chg="mod">
          <ac:chgData name="Michael Riedel" userId="42c8089bd51ca41f" providerId="LiveId" clId="{68DA725F-0F02-4167-A50D-92B807DF5E81}" dt="2023-11-17T09:39:15.181" v="5482"/>
          <ac:spMkLst>
            <pc:docMk/>
            <pc:sldMk cId="987647877" sldId="1939"/>
            <ac:spMk id="24" creationId="{AD998152-F211-4C42-DB6B-FF32CE2A4436}"/>
          </ac:spMkLst>
        </pc:spChg>
        <pc:spChg chg="add del mod">
          <ac:chgData name="Michael Riedel" userId="42c8089bd51ca41f" providerId="LiveId" clId="{68DA725F-0F02-4167-A50D-92B807DF5E81}" dt="2023-11-17T09:40:51.283" v="5496" actId="478"/>
          <ac:spMkLst>
            <pc:docMk/>
            <pc:sldMk cId="987647877" sldId="1939"/>
            <ac:spMk id="25" creationId="{D9CD349B-803F-F8FC-7E9B-0EDF5045C905}"/>
          </ac:spMkLst>
        </pc:spChg>
        <pc:spChg chg="mod">
          <ac:chgData name="Michael Riedel" userId="42c8089bd51ca41f" providerId="LiveId" clId="{68DA725F-0F02-4167-A50D-92B807DF5E81}" dt="2023-11-17T09:43:40.330" v="5513" actId="207"/>
          <ac:spMkLst>
            <pc:docMk/>
            <pc:sldMk cId="987647877" sldId="1939"/>
            <ac:spMk id="28" creationId="{C53D6F89-4E4D-64A5-7B3C-370F2AD9644B}"/>
          </ac:spMkLst>
        </pc:spChg>
        <pc:spChg chg="mod">
          <ac:chgData name="Michael Riedel" userId="42c8089bd51ca41f" providerId="LiveId" clId="{68DA725F-0F02-4167-A50D-92B807DF5E81}" dt="2023-11-17T09:58:42.157" v="5605" actId="207"/>
          <ac:spMkLst>
            <pc:docMk/>
            <pc:sldMk cId="987647877" sldId="1939"/>
            <ac:spMk id="29" creationId="{D687CAD5-8321-D949-9FF6-D1F01C39AAE9}"/>
          </ac:spMkLst>
        </pc:spChg>
        <pc:spChg chg="mod">
          <ac:chgData name="Michael Riedel" userId="42c8089bd51ca41f" providerId="LiveId" clId="{68DA725F-0F02-4167-A50D-92B807DF5E81}" dt="2023-11-17T09:43:47.656" v="5515" actId="207"/>
          <ac:spMkLst>
            <pc:docMk/>
            <pc:sldMk cId="987647877" sldId="1939"/>
            <ac:spMk id="32" creationId="{B5F1D203-F44B-46ED-220E-1A829B61D2CE}"/>
          </ac:spMkLst>
        </pc:spChg>
        <pc:spChg chg="mod">
          <ac:chgData name="Michael Riedel" userId="42c8089bd51ca41f" providerId="LiveId" clId="{68DA725F-0F02-4167-A50D-92B807DF5E81}" dt="2023-11-17T09:43:58.974" v="5516" actId="207"/>
          <ac:spMkLst>
            <pc:docMk/>
            <pc:sldMk cId="987647877" sldId="1939"/>
            <ac:spMk id="33" creationId="{8C23B61C-8DC2-5090-61E6-91FB3125AE40}"/>
          </ac:spMkLst>
        </pc:spChg>
        <pc:spChg chg="mod">
          <ac:chgData name="Michael Riedel" userId="42c8089bd51ca41f" providerId="LiveId" clId="{68DA725F-0F02-4167-A50D-92B807DF5E81}" dt="2023-11-17T09:43:31.207" v="5512" actId="207"/>
          <ac:spMkLst>
            <pc:docMk/>
            <pc:sldMk cId="987647877" sldId="1939"/>
            <ac:spMk id="34" creationId="{1EFDEB1A-0AC8-B8A1-CE85-A9DBD0E13217}"/>
          </ac:spMkLst>
        </pc:spChg>
        <pc:spChg chg="mod">
          <ac:chgData name="Michael Riedel" userId="42c8089bd51ca41f" providerId="LiveId" clId="{68DA725F-0F02-4167-A50D-92B807DF5E81}" dt="2023-11-17T09:43:20.300" v="5511" actId="207"/>
          <ac:spMkLst>
            <pc:docMk/>
            <pc:sldMk cId="987647877" sldId="1939"/>
            <ac:spMk id="35" creationId="{DE04087C-82CD-1623-C4E3-2AF77E5C395E}"/>
          </ac:spMkLst>
        </pc:spChg>
        <pc:spChg chg="add mod">
          <ac:chgData name="Michael Riedel" userId="42c8089bd51ca41f" providerId="LiveId" clId="{68DA725F-0F02-4167-A50D-92B807DF5E81}" dt="2023-11-17T10:01:28.624" v="5617"/>
          <ac:spMkLst>
            <pc:docMk/>
            <pc:sldMk cId="987647877" sldId="1939"/>
            <ac:spMk id="37" creationId="{0EEB72F7-25EF-4FEF-CE84-172B9A1EB2A8}"/>
          </ac:spMkLst>
        </pc:spChg>
        <pc:spChg chg="mod">
          <ac:chgData name="Michael Riedel" userId="42c8089bd51ca41f" providerId="LiveId" clId="{68DA725F-0F02-4167-A50D-92B807DF5E81}" dt="2023-11-17T09:41:07.924" v="5498" actId="1076"/>
          <ac:spMkLst>
            <pc:docMk/>
            <pc:sldMk cId="987647877" sldId="1939"/>
            <ac:spMk id="39" creationId="{30F25E48-90BE-70A9-4730-3492B179AF89}"/>
          </ac:spMkLst>
        </pc:spChg>
        <pc:spChg chg="del">
          <ac:chgData name="Michael Riedel" userId="42c8089bd51ca41f" providerId="LiveId" clId="{68DA725F-0F02-4167-A50D-92B807DF5E81}" dt="2023-11-17T09:34:01.094" v="5406" actId="478"/>
          <ac:spMkLst>
            <pc:docMk/>
            <pc:sldMk cId="987647877" sldId="1939"/>
            <ac:spMk id="73" creationId="{4A2D626C-C1B9-4953-2678-8844BB7F8D04}"/>
          </ac:spMkLst>
        </pc:spChg>
        <pc:spChg chg="del">
          <ac:chgData name="Michael Riedel" userId="42c8089bd51ca41f" providerId="LiveId" clId="{68DA725F-0F02-4167-A50D-92B807DF5E81}" dt="2023-11-17T09:34:01.094" v="5406" actId="478"/>
          <ac:spMkLst>
            <pc:docMk/>
            <pc:sldMk cId="987647877" sldId="1939"/>
            <ac:spMk id="75" creationId="{F5ECC086-B17D-313D-6BEB-4CDCD7559072}"/>
          </ac:spMkLst>
        </pc:spChg>
        <pc:spChg chg="mod">
          <ac:chgData name="Michael Riedel" userId="42c8089bd51ca41f" providerId="LiveId" clId="{68DA725F-0F02-4167-A50D-92B807DF5E81}" dt="2023-11-17T09:36:51.645" v="5452" actId="207"/>
          <ac:spMkLst>
            <pc:docMk/>
            <pc:sldMk cId="987647877" sldId="1939"/>
            <ac:spMk id="79" creationId="{41E367A1-8C7A-A8B7-7705-8B1EF94A41E0}"/>
          </ac:spMkLst>
        </pc:spChg>
        <pc:spChg chg="mod">
          <ac:chgData name="Michael Riedel" userId="42c8089bd51ca41f" providerId="LiveId" clId="{68DA725F-0F02-4167-A50D-92B807DF5E81}" dt="2023-11-17T09:36:20.580" v="5418" actId="108"/>
          <ac:spMkLst>
            <pc:docMk/>
            <pc:sldMk cId="987647877" sldId="1939"/>
            <ac:spMk id="80" creationId="{17D3A08F-9885-E62A-2800-0B37262C9403}"/>
          </ac:spMkLst>
        </pc:spChg>
        <pc:spChg chg="del">
          <ac:chgData name="Michael Riedel" userId="42c8089bd51ca41f" providerId="LiveId" clId="{68DA725F-0F02-4167-A50D-92B807DF5E81}" dt="2023-11-17T09:34:01.094" v="5406" actId="478"/>
          <ac:spMkLst>
            <pc:docMk/>
            <pc:sldMk cId="987647877" sldId="1939"/>
            <ac:spMk id="99" creationId="{E80A5988-B60C-5103-7A57-07054D26E098}"/>
          </ac:spMkLst>
        </pc:spChg>
        <pc:spChg chg="del">
          <ac:chgData name="Michael Riedel" userId="42c8089bd51ca41f" providerId="LiveId" clId="{68DA725F-0F02-4167-A50D-92B807DF5E81}" dt="2023-11-17T09:34:01.094" v="5406" actId="478"/>
          <ac:spMkLst>
            <pc:docMk/>
            <pc:sldMk cId="987647877" sldId="1939"/>
            <ac:spMk id="100" creationId="{D8E39A2B-9A06-FF0D-C1C5-5540B18897B9}"/>
          </ac:spMkLst>
        </pc:spChg>
        <pc:spChg chg="del">
          <ac:chgData name="Michael Riedel" userId="42c8089bd51ca41f" providerId="LiveId" clId="{68DA725F-0F02-4167-A50D-92B807DF5E81}" dt="2023-11-17T09:34:01.094" v="5406" actId="478"/>
          <ac:spMkLst>
            <pc:docMk/>
            <pc:sldMk cId="987647877" sldId="1939"/>
            <ac:spMk id="101" creationId="{66CD638D-C18D-540C-F9B6-FE15776DF2C3}"/>
          </ac:spMkLst>
        </pc:spChg>
        <pc:spChg chg="del">
          <ac:chgData name="Michael Riedel" userId="42c8089bd51ca41f" providerId="LiveId" clId="{68DA725F-0F02-4167-A50D-92B807DF5E81}" dt="2023-11-17T09:34:03.547" v="5407" actId="478"/>
          <ac:spMkLst>
            <pc:docMk/>
            <pc:sldMk cId="987647877" sldId="1939"/>
            <ac:spMk id="105" creationId="{45E3BAEF-221C-A828-2C3B-0A20BCE36C99}"/>
          </ac:spMkLst>
        </pc:spChg>
        <pc:grpChg chg="add mod">
          <ac:chgData name="Michael Riedel" userId="42c8089bd51ca41f" providerId="LiveId" clId="{68DA725F-0F02-4167-A50D-92B807DF5E81}" dt="2023-11-17T09:38:15.061" v="5462" actId="554"/>
          <ac:grpSpMkLst>
            <pc:docMk/>
            <pc:sldMk cId="987647877" sldId="1939"/>
            <ac:grpSpMk id="2" creationId="{29E87B01-2F51-D670-BD6C-D19933F338B3}"/>
          </ac:grpSpMkLst>
        </pc:grpChg>
        <pc:grpChg chg="add mod">
          <ac:chgData name="Michael Riedel" userId="42c8089bd51ca41f" providerId="LiveId" clId="{68DA725F-0F02-4167-A50D-92B807DF5E81}" dt="2023-11-17T09:45:44.662" v="5542" actId="408"/>
          <ac:grpSpMkLst>
            <pc:docMk/>
            <pc:sldMk cId="987647877" sldId="1939"/>
            <ac:grpSpMk id="7" creationId="{9A92ABE2-6CD3-5E8B-E6B9-594501F84180}"/>
          </ac:grpSpMkLst>
        </pc:grpChg>
        <pc:grpChg chg="add mod">
          <ac:chgData name="Michael Riedel" userId="42c8089bd51ca41f" providerId="LiveId" clId="{68DA725F-0F02-4167-A50D-92B807DF5E81}" dt="2023-11-17T09:38:15.061" v="5462" actId="554"/>
          <ac:grpSpMkLst>
            <pc:docMk/>
            <pc:sldMk cId="987647877" sldId="1939"/>
            <ac:grpSpMk id="10" creationId="{5F774592-DAB4-2888-AD96-87DB8B7D1D6A}"/>
          </ac:grpSpMkLst>
        </pc:grpChg>
        <pc:grpChg chg="add del mod">
          <ac:chgData name="Michael Riedel" userId="42c8089bd51ca41f" providerId="LiveId" clId="{68DA725F-0F02-4167-A50D-92B807DF5E81}" dt="2023-11-17T09:41:15.512" v="5499" actId="478"/>
          <ac:grpSpMkLst>
            <pc:docMk/>
            <pc:sldMk cId="987647877" sldId="1939"/>
            <ac:grpSpMk id="18" creationId="{18EDCF1A-E625-9B5F-F3A2-7757404C038F}"/>
          </ac:grpSpMkLst>
        </pc:grpChg>
        <pc:grpChg chg="del mod">
          <ac:chgData name="Michael Riedel" userId="42c8089bd51ca41f" providerId="LiveId" clId="{68DA725F-0F02-4167-A50D-92B807DF5E81}" dt="2023-11-17T09:44:09.926" v="5518" actId="478"/>
          <ac:grpSpMkLst>
            <pc:docMk/>
            <pc:sldMk cId="987647877" sldId="1939"/>
            <ac:grpSpMk id="20" creationId="{57071D6B-5319-DB59-B3F0-B1F65D102BA9}"/>
          </ac:grpSpMkLst>
        </pc:grpChg>
        <pc:grpChg chg="mod">
          <ac:chgData name="Michael Riedel" userId="42c8089bd51ca41f" providerId="LiveId" clId="{68DA725F-0F02-4167-A50D-92B807DF5E81}" dt="2023-11-17T09:44:28.019" v="5521" actId="1036"/>
          <ac:grpSpMkLst>
            <pc:docMk/>
            <pc:sldMk cId="987647877" sldId="1939"/>
            <ac:grpSpMk id="26" creationId="{258B711E-9967-B867-FB9C-6153F60B291B}"/>
          </ac:grpSpMkLst>
        </pc:grpChg>
        <pc:grpChg chg="mod">
          <ac:chgData name="Michael Riedel" userId="42c8089bd51ca41f" providerId="LiveId" clId="{68DA725F-0F02-4167-A50D-92B807DF5E81}" dt="2023-11-17T09:44:28.019" v="5521" actId="1036"/>
          <ac:grpSpMkLst>
            <pc:docMk/>
            <pc:sldMk cId="987647877" sldId="1939"/>
            <ac:grpSpMk id="30" creationId="{BCAE1D57-CFB5-D2E2-BD23-A87A13118429}"/>
          </ac:grpSpMkLst>
        </pc:grpChg>
        <pc:grpChg chg="add mod">
          <ac:chgData name="Michael Riedel" userId="42c8089bd51ca41f" providerId="LiveId" clId="{68DA725F-0F02-4167-A50D-92B807DF5E81}" dt="2023-11-17T09:44:28.019" v="5521" actId="1036"/>
          <ac:grpSpMkLst>
            <pc:docMk/>
            <pc:sldMk cId="987647877" sldId="1939"/>
            <ac:grpSpMk id="31" creationId="{79AE96BD-241C-FE3B-4E6D-0D5142CA791B}"/>
          </ac:grpSpMkLst>
        </pc:grpChg>
        <pc:grpChg chg="del">
          <ac:chgData name="Michael Riedel" userId="42c8089bd51ca41f" providerId="LiveId" clId="{68DA725F-0F02-4167-A50D-92B807DF5E81}" dt="2023-11-17T09:37:33.751" v="5454" actId="478"/>
          <ac:grpSpMkLst>
            <pc:docMk/>
            <pc:sldMk cId="987647877" sldId="1939"/>
            <ac:grpSpMk id="78" creationId="{4DD52CFC-F197-4814-3342-AECC764E0934}"/>
          </ac:grpSpMkLst>
        </pc:grpChg>
        <pc:grpChg chg="del">
          <ac:chgData name="Michael Riedel" userId="42c8089bd51ca41f" providerId="LiveId" clId="{68DA725F-0F02-4167-A50D-92B807DF5E81}" dt="2023-11-17T09:37:55.197" v="5458" actId="478"/>
          <ac:grpSpMkLst>
            <pc:docMk/>
            <pc:sldMk cId="987647877" sldId="1939"/>
            <ac:grpSpMk id="81" creationId="{093405FB-9157-C4FF-18E8-E91FC5562F2F}"/>
          </ac:grpSpMkLst>
        </pc:grpChg>
        <pc:grpChg chg="del">
          <ac:chgData name="Michael Riedel" userId="42c8089bd51ca41f" providerId="LiveId" clId="{68DA725F-0F02-4167-A50D-92B807DF5E81}" dt="2023-11-17T09:38:06.599" v="5461" actId="478"/>
          <ac:grpSpMkLst>
            <pc:docMk/>
            <pc:sldMk cId="987647877" sldId="1939"/>
            <ac:grpSpMk id="84" creationId="{761C9585-4428-D16B-4BC7-A5FBD58AF142}"/>
          </ac:grpSpMkLst>
        </pc:grpChg>
        <pc:grpChg chg="del">
          <ac:chgData name="Michael Riedel" userId="42c8089bd51ca41f" providerId="LiveId" clId="{68DA725F-0F02-4167-A50D-92B807DF5E81}" dt="2023-11-17T09:34:01.094" v="5406" actId="478"/>
          <ac:grpSpMkLst>
            <pc:docMk/>
            <pc:sldMk cId="987647877" sldId="1939"/>
            <ac:grpSpMk id="90" creationId="{536B6CEB-6B36-F850-524C-EF03E0C7F275}"/>
          </ac:grpSpMkLst>
        </pc:grpChg>
        <pc:grpChg chg="del">
          <ac:chgData name="Michael Riedel" userId="42c8089bd51ca41f" providerId="LiveId" clId="{68DA725F-0F02-4167-A50D-92B807DF5E81}" dt="2023-11-17T09:34:01.094" v="5406" actId="478"/>
          <ac:grpSpMkLst>
            <pc:docMk/>
            <pc:sldMk cId="987647877" sldId="1939"/>
            <ac:grpSpMk id="93" creationId="{34C8B083-AFEB-ABC0-95DA-11B33FA361B5}"/>
          </ac:grpSpMkLst>
        </pc:grpChg>
        <pc:grpChg chg="del">
          <ac:chgData name="Michael Riedel" userId="42c8089bd51ca41f" providerId="LiveId" clId="{68DA725F-0F02-4167-A50D-92B807DF5E81}" dt="2023-11-17T09:34:01.094" v="5406" actId="478"/>
          <ac:grpSpMkLst>
            <pc:docMk/>
            <pc:sldMk cId="987647877" sldId="1939"/>
            <ac:grpSpMk id="96" creationId="{3795D89A-747B-350D-8B8E-986F09947DE4}"/>
          </ac:grpSpMkLst>
        </pc:grpChg>
        <pc:inkChg chg="add">
          <ac:chgData name="Michael Riedel" userId="42c8089bd51ca41f" providerId="LiveId" clId="{68DA725F-0F02-4167-A50D-92B807DF5E81}" dt="2023-11-17T09:49:13.917" v="5555" actId="9405"/>
          <ac:inkMkLst>
            <pc:docMk/>
            <pc:sldMk cId="987647877" sldId="1939"/>
            <ac:inkMk id="36" creationId="{59A0E16A-6F31-D9FD-A968-F7B848A727C2}"/>
          </ac:inkMkLst>
        </pc:inkChg>
        <pc:cxnChg chg="add del">
          <ac:chgData name="Michael Riedel" userId="42c8089bd51ca41f" providerId="LiveId" clId="{68DA725F-0F02-4167-A50D-92B807DF5E81}" dt="2023-11-17T09:38:18.147" v="5463" actId="478"/>
          <ac:cxnSpMkLst>
            <pc:docMk/>
            <pc:sldMk cId="987647877" sldId="1939"/>
            <ac:cxnSpMk id="6" creationId="{B1A453D7-CF27-5D26-86D5-B35C45016F85}"/>
          </ac:cxnSpMkLst>
        </pc:cxnChg>
      </pc:sldChg>
      <pc:sldChg chg="addSp delSp modSp add mod modAnim">
        <pc:chgData name="Michael Riedel" userId="42c8089bd51ca41f" providerId="LiveId" clId="{68DA725F-0F02-4167-A50D-92B807DF5E81}" dt="2023-11-17T10:01:17.951" v="5616"/>
        <pc:sldMkLst>
          <pc:docMk/>
          <pc:sldMk cId="1449982396" sldId="1940"/>
        </pc:sldMkLst>
        <pc:spChg chg="mod">
          <ac:chgData name="Michael Riedel" userId="42c8089bd51ca41f" providerId="LiveId" clId="{68DA725F-0F02-4167-A50D-92B807DF5E81}" dt="2023-11-17T09:25:34.126" v="5289"/>
          <ac:spMkLst>
            <pc:docMk/>
            <pc:sldMk cId="1449982396" sldId="1940"/>
            <ac:spMk id="13" creationId="{BAAFED5D-491A-7B24-D49B-38534A4F7B17}"/>
          </ac:spMkLst>
        </pc:spChg>
        <pc:spChg chg="mod">
          <ac:chgData name="Michael Riedel" userId="42c8089bd51ca41f" providerId="LiveId" clId="{68DA725F-0F02-4167-A50D-92B807DF5E81}" dt="2023-11-17T09:59:35.987" v="5612" actId="207"/>
          <ac:spMkLst>
            <pc:docMk/>
            <pc:sldMk cId="1449982396" sldId="1940"/>
            <ac:spMk id="21" creationId="{2252BE3B-3D97-A874-0534-7F2956FA1EE5}"/>
          </ac:spMkLst>
        </pc:spChg>
        <pc:spChg chg="mod">
          <ac:chgData name="Michael Riedel" userId="42c8089bd51ca41f" providerId="LiveId" clId="{68DA725F-0F02-4167-A50D-92B807DF5E81}" dt="2023-11-17T09:59:48.785" v="5613" actId="207"/>
          <ac:spMkLst>
            <pc:docMk/>
            <pc:sldMk cId="1449982396" sldId="1940"/>
            <ac:spMk id="22" creationId="{E5FD79D8-E64E-D611-0896-5C8A83594BFB}"/>
          </ac:spMkLst>
        </pc:spChg>
        <pc:spChg chg="mod">
          <ac:chgData name="Michael Riedel" userId="42c8089bd51ca41f" providerId="LiveId" clId="{68DA725F-0F02-4167-A50D-92B807DF5E81}" dt="2023-11-17T10:00:19.629" v="5615" actId="207"/>
          <ac:spMkLst>
            <pc:docMk/>
            <pc:sldMk cId="1449982396" sldId="1940"/>
            <ac:spMk id="28" creationId="{C53D6F89-4E4D-64A5-7B3C-370F2AD9644B}"/>
          </ac:spMkLst>
        </pc:spChg>
        <pc:spChg chg="mod">
          <ac:chgData name="Michael Riedel" userId="42c8089bd51ca41f" providerId="LiveId" clId="{68DA725F-0F02-4167-A50D-92B807DF5E81}" dt="2023-11-17T09:58:47.442" v="5606" actId="207"/>
          <ac:spMkLst>
            <pc:docMk/>
            <pc:sldMk cId="1449982396" sldId="1940"/>
            <ac:spMk id="29" creationId="{D687CAD5-8321-D949-9FF6-D1F01C39AAE9}"/>
          </ac:spMkLst>
        </pc:spChg>
        <pc:spChg chg="mod">
          <ac:chgData name="Michael Riedel" userId="42c8089bd51ca41f" providerId="LiveId" clId="{68DA725F-0F02-4167-A50D-92B807DF5E81}" dt="2023-11-17T10:00:01.348" v="5614" actId="207"/>
          <ac:spMkLst>
            <pc:docMk/>
            <pc:sldMk cId="1449982396" sldId="1940"/>
            <ac:spMk id="33" creationId="{8C23B61C-8DC2-5090-61E6-91FB3125AE40}"/>
          </ac:spMkLst>
        </pc:spChg>
        <pc:spChg chg="mod">
          <ac:chgData name="Michael Riedel" userId="42c8089bd51ca41f" providerId="LiveId" clId="{68DA725F-0F02-4167-A50D-92B807DF5E81}" dt="2023-11-17T09:38:28.978" v="5464"/>
          <ac:spMkLst>
            <pc:docMk/>
            <pc:sldMk cId="1449982396" sldId="1940"/>
            <ac:spMk id="60" creationId="{AF16658F-B540-71D1-A422-FB06361132A8}"/>
          </ac:spMkLst>
        </pc:spChg>
        <pc:spChg chg="mod">
          <ac:chgData name="Michael Riedel" userId="42c8089bd51ca41f" providerId="LiveId" clId="{68DA725F-0F02-4167-A50D-92B807DF5E81}" dt="2023-11-17T09:38:28.978" v="5464"/>
          <ac:spMkLst>
            <pc:docMk/>
            <pc:sldMk cId="1449982396" sldId="1940"/>
            <ac:spMk id="61" creationId="{3E23D7BF-10C7-FCC2-E5F1-E8AE06BDBD7B}"/>
          </ac:spMkLst>
        </pc:spChg>
        <pc:spChg chg="mod">
          <ac:chgData name="Michael Riedel" userId="42c8089bd51ca41f" providerId="LiveId" clId="{68DA725F-0F02-4167-A50D-92B807DF5E81}" dt="2023-11-17T09:38:28.978" v="5464"/>
          <ac:spMkLst>
            <pc:docMk/>
            <pc:sldMk cId="1449982396" sldId="1940"/>
            <ac:spMk id="63" creationId="{A9D7B581-E2A3-906F-CBC2-D91A8F98152A}"/>
          </ac:spMkLst>
        </pc:spChg>
        <pc:spChg chg="mod">
          <ac:chgData name="Michael Riedel" userId="42c8089bd51ca41f" providerId="LiveId" clId="{68DA725F-0F02-4167-A50D-92B807DF5E81}" dt="2023-11-17T09:38:28.978" v="5464"/>
          <ac:spMkLst>
            <pc:docMk/>
            <pc:sldMk cId="1449982396" sldId="1940"/>
            <ac:spMk id="64" creationId="{7A52442F-BA9C-2FB5-247B-0D45C90FB3F6}"/>
          </ac:spMkLst>
        </pc:spChg>
        <pc:spChg chg="mod">
          <ac:chgData name="Michael Riedel" userId="42c8089bd51ca41f" providerId="LiveId" clId="{68DA725F-0F02-4167-A50D-92B807DF5E81}" dt="2023-11-17T09:38:28.978" v="5464"/>
          <ac:spMkLst>
            <pc:docMk/>
            <pc:sldMk cId="1449982396" sldId="1940"/>
            <ac:spMk id="66" creationId="{C11CF128-5FCF-599D-5FDE-C6AFA701DC41}"/>
          </ac:spMkLst>
        </pc:spChg>
        <pc:spChg chg="mod">
          <ac:chgData name="Michael Riedel" userId="42c8089bd51ca41f" providerId="LiveId" clId="{68DA725F-0F02-4167-A50D-92B807DF5E81}" dt="2023-11-17T09:38:28.978" v="5464"/>
          <ac:spMkLst>
            <pc:docMk/>
            <pc:sldMk cId="1449982396" sldId="1940"/>
            <ac:spMk id="67" creationId="{363B29E0-1C06-6A4C-EF7D-F5476AF0F5A1}"/>
          </ac:spMkLst>
        </pc:spChg>
        <pc:spChg chg="mod">
          <ac:chgData name="Michael Riedel" userId="42c8089bd51ca41f" providerId="LiveId" clId="{68DA725F-0F02-4167-A50D-92B807DF5E81}" dt="2023-11-17T09:57:09.380" v="5603" actId="20577"/>
          <ac:spMkLst>
            <pc:docMk/>
            <pc:sldMk cId="1449982396" sldId="1940"/>
            <ac:spMk id="105" creationId="{45E3BAEF-221C-A828-2C3B-0A20BCE36C99}"/>
          </ac:spMkLst>
        </pc:spChg>
        <pc:spChg chg="mod">
          <ac:chgData name="Michael Riedel" userId="42c8089bd51ca41f" providerId="LiveId" clId="{68DA725F-0F02-4167-A50D-92B807DF5E81}" dt="2023-11-17T09:44:37.956" v="5522"/>
          <ac:spMkLst>
            <pc:docMk/>
            <pc:sldMk cId="1449982396" sldId="1940"/>
            <ac:spMk id="106" creationId="{2778DF61-1C90-0A54-D30A-0F9739ABD672}"/>
          </ac:spMkLst>
        </pc:spChg>
        <pc:spChg chg="mod">
          <ac:chgData name="Michael Riedel" userId="42c8089bd51ca41f" providerId="LiveId" clId="{68DA725F-0F02-4167-A50D-92B807DF5E81}" dt="2023-11-17T09:44:37.956" v="5522"/>
          <ac:spMkLst>
            <pc:docMk/>
            <pc:sldMk cId="1449982396" sldId="1940"/>
            <ac:spMk id="107" creationId="{9CF9D56C-4D99-4433-034B-B3D40E159EFC}"/>
          </ac:spMkLst>
        </pc:spChg>
        <pc:spChg chg="mod">
          <ac:chgData name="Michael Riedel" userId="42c8089bd51ca41f" providerId="LiveId" clId="{68DA725F-0F02-4167-A50D-92B807DF5E81}" dt="2023-11-17T09:44:37.956" v="5522"/>
          <ac:spMkLst>
            <pc:docMk/>
            <pc:sldMk cId="1449982396" sldId="1940"/>
            <ac:spMk id="110" creationId="{DCCE13E7-B80C-36FB-FB52-E2CE244FA846}"/>
          </ac:spMkLst>
        </pc:spChg>
        <pc:spChg chg="mod">
          <ac:chgData name="Michael Riedel" userId="42c8089bd51ca41f" providerId="LiveId" clId="{68DA725F-0F02-4167-A50D-92B807DF5E81}" dt="2023-11-17T09:44:37.956" v="5522"/>
          <ac:spMkLst>
            <pc:docMk/>
            <pc:sldMk cId="1449982396" sldId="1940"/>
            <ac:spMk id="111" creationId="{3082E326-5392-27A9-3919-4B81E2003E88}"/>
          </ac:spMkLst>
        </pc:spChg>
        <pc:spChg chg="mod">
          <ac:chgData name="Michael Riedel" userId="42c8089bd51ca41f" providerId="LiveId" clId="{68DA725F-0F02-4167-A50D-92B807DF5E81}" dt="2023-11-17T09:44:37.956" v="5522"/>
          <ac:spMkLst>
            <pc:docMk/>
            <pc:sldMk cId="1449982396" sldId="1940"/>
            <ac:spMk id="113" creationId="{957B4670-AFC9-371A-B370-C0767F4F33CE}"/>
          </ac:spMkLst>
        </pc:spChg>
        <pc:spChg chg="mod">
          <ac:chgData name="Michael Riedel" userId="42c8089bd51ca41f" providerId="LiveId" clId="{68DA725F-0F02-4167-A50D-92B807DF5E81}" dt="2023-11-17T09:44:37.956" v="5522"/>
          <ac:spMkLst>
            <pc:docMk/>
            <pc:sldMk cId="1449982396" sldId="1940"/>
            <ac:spMk id="114" creationId="{8F1FB68E-44B0-BF67-6078-2FED60C7E5FD}"/>
          </ac:spMkLst>
        </pc:spChg>
        <pc:spChg chg="add mod">
          <ac:chgData name="Michael Riedel" userId="42c8089bd51ca41f" providerId="LiveId" clId="{68DA725F-0F02-4167-A50D-92B807DF5E81}" dt="2023-11-17T09:59:02.124" v="5610" actId="20577"/>
          <ac:spMkLst>
            <pc:docMk/>
            <pc:sldMk cId="1449982396" sldId="1940"/>
            <ac:spMk id="117" creationId="{BFEE865F-71A4-4749-3028-992816AF089E}"/>
          </ac:spMkLst>
        </pc:spChg>
        <pc:grpChg chg="mod">
          <ac:chgData name="Michael Riedel" userId="42c8089bd51ca41f" providerId="LiveId" clId="{68DA725F-0F02-4167-A50D-92B807DF5E81}" dt="2023-11-17T09:45:31.660" v="5541" actId="408"/>
          <ac:grpSpMkLst>
            <pc:docMk/>
            <pc:sldMk cId="1449982396" sldId="1940"/>
            <ac:grpSpMk id="26" creationId="{258B711E-9967-B867-FB9C-6153F60B291B}"/>
          </ac:grpSpMkLst>
        </pc:grpChg>
        <pc:grpChg chg="add mod">
          <ac:chgData name="Michael Riedel" userId="42c8089bd51ca41f" providerId="LiveId" clId="{68DA725F-0F02-4167-A50D-92B807DF5E81}" dt="2023-11-17T09:38:45.745" v="5480" actId="1036"/>
          <ac:grpSpMkLst>
            <pc:docMk/>
            <pc:sldMk cId="1449982396" sldId="1940"/>
            <ac:grpSpMk id="59" creationId="{EBFC39E8-AD88-8240-A7F4-25203DCB1A25}"/>
          </ac:grpSpMkLst>
        </pc:grpChg>
        <pc:grpChg chg="add mod">
          <ac:chgData name="Michael Riedel" userId="42c8089bd51ca41f" providerId="LiveId" clId="{68DA725F-0F02-4167-A50D-92B807DF5E81}" dt="2023-11-17T09:45:18.269" v="5539" actId="408"/>
          <ac:grpSpMkLst>
            <pc:docMk/>
            <pc:sldMk cId="1449982396" sldId="1940"/>
            <ac:grpSpMk id="62" creationId="{D3195A29-2C82-5B13-CFD2-3C084C4D0F77}"/>
          </ac:grpSpMkLst>
        </pc:grpChg>
        <pc:grpChg chg="add mod">
          <ac:chgData name="Michael Riedel" userId="42c8089bd51ca41f" providerId="LiveId" clId="{68DA725F-0F02-4167-A50D-92B807DF5E81}" dt="2023-11-17T09:38:45.745" v="5480" actId="1036"/>
          <ac:grpSpMkLst>
            <pc:docMk/>
            <pc:sldMk cId="1449982396" sldId="1940"/>
            <ac:grpSpMk id="65" creationId="{3C7157BA-61BF-414F-DD76-D20042E9964C}"/>
          </ac:grpSpMkLst>
        </pc:grpChg>
        <pc:grpChg chg="add mod">
          <ac:chgData name="Michael Riedel" userId="42c8089bd51ca41f" providerId="LiveId" clId="{68DA725F-0F02-4167-A50D-92B807DF5E81}" dt="2023-11-17T09:45:24.618" v="5540" actId="408"/>
          <ac:grpSpMkLst>
            <pc:docMk/>
            <pc:sldMk cId="1449982396" sldId="1940"/>
            <ac:grpSpMk id="71" creationId="{B79C124A-8DA2-104B-20C1-1FBBDE415C54}"/>
          </ac:grpSpMkLst>
        </pc:grpChg>
        <pc:grpChg chg="del">
          <ac:chgData name="Michael Riedel" userId="42c8089bd51ca41f" providerId="LiveId" clId="{68DA725F-0F02-4167-A50D-92B807DF5E81}" dt="2023-11-17T09:44:47.059" v="5524" actId="478"/>
          <ac:grpSpMkLst>
            <pc:docMk/>
            <pc:sldMk cId="1449982396" sldId="1940"/>
            <ac:grpSpMk id="78" creationId="{4DD52CFC-F197-4814-3342-AECC764E0934}"/>
          </ac:grpSpMkLst>
        </pc:grpChg>
        <pc:grpChg chg="del">
          <ac:chgData name="Michael Riedel" userId="42c8089bd51ca41f" providerId="LiveId" clId="{68DA725F-0F02-4167-A50D-92B807DF5E81}" dt="2023-11-17T09:44:47.907" v="5525" actId="478"/>
          <ac:grpSpMkLst>
            <pc:docMk/>
            <pc:sldMk cId="1449982396" sldId="1940"/>
            <ac:grpSpMk id="81" creationId="{093405FB-9157-C4FF-18E8-E91FC5562F2F}"/>
          </ac:grpSpMkLst>
        </pc:grpChg>
        <pc:grpChg chg="del">
          <ac:chgData name="Michael Riedel" userId="42c8089bd51ca41f" providerId="LiveId" clId="{68DA725F-0F02-4167-A50D-92B807DF5E81}" dt="2023-11-17T09:44:48.693" v="5526" actId="478"/>
          <ac:grpSpMkLst>
            <pc:docMk/>
            <pc:sldMk cId="1449982396" sldId="1940"/>
            <ac:grpSpMk id="84" creationId="{761C9585-4428-D16B-4BC7-A5FBD58AF142}"/>
          </ac:grpSpMkLst>
        </pc:grpChg>
        <pc:grpChg chg="del">
          <ac:chgData name="Michael Riedel" userId="42c8089bd51ca41f" providerId="LiveId" clId="{68DA725F-0F02-4167-A50D-92B807DF5E81}" dt="2023-11-17T09:38:38.333" v="5466" actId="478"/>
          <ac:grpSpMkLst>
            <pc:docMk/>
            <pc:sldMk cId="1449982396" sldId="1940"/>
            <ac:grpSpMk id="90" creationId="{536B6CEB-6B36-F850-524C-EF03E0C7F275}"/>
          </ac:grpSpMkLst>
        </pc:grpChg>
        <pc:grpChg chg="del">
          <ac:chgData name="Michael Riedel" userId="42c8089bd51ca41f" providerId="LiveId" clId="{68DA725F-0F02-4167-A50D-92B807DF5E81}" dt="2023-11-17T09:38:40.001" v="5467" actId="478"/>
          <ac:grpSpMkLst>
            <pc:docMk/>
            <pc:sldMk cId="1449982396" sldId="1940"/>
            <ac:grpSpMk id="93" creationId="{34C8B083-AFEB-ABC0-95DA-11B33FA361B5}"/>
          </ac:grpSpMkLst>
        </pc:grpChg>
        <pc:grpChg chg="del">
          <ac:chgData name="Michael Riedel" userId="42c8089bd51ca41f" providerId="LiveId" clId="{68DA725F-0F02-4167-A50D-92B807DF5E81}" dt="2023-11-17T09:38:40.946" v="5468" actId="478"/>
          <ac:grpSpMkLst>
            <pc:docMk/>
            <pc:sldMk cId="1449982396" sldId="1940"/>
            <ac:grpSpMk id="96" creationId="{3795D89A-747B-350D-8B8E-986F09947DE4}"/>
          </ac:grpSpMkLst>
        </pc:grpChg>
        <pc:grpChg chg="add mod">
          <ac:chgData name="Michael Riedel" userId="42c8089bd51ca41f" providerId="LiveId" clId="{68DA725F-0F02-4167-A50D-92B807DF5E81}" dt="2023-11-17T09:44:55.213" v="5538" actId="1036"/>
          <ac:grpSpMkLst>
            <pc:docMk/>
            <pc:sldMk cId="1449982396" sldId="1940"/>
            <ac:grpSpMk id="108" creationId="{85FCEB46-238E-5775-888A-2D563EB11F76}"/>
          </ac:grpSpMkLst>
        </pc:grpChg>
        <pc:grpChg chg="add mod">
          <ac:chgData name="Michael Riedel" userId="42c8089bd51ca41f" providerId="LiveId" clId="{68DA725F-0F02-4167-A50D-92B807DF5E81}" dt="2023-11-17T09:44:55.213" v="5538" actId="1036"/>
          <ac:grpSpMkLst>
            <pc:docMk/>
            <pc:sldMk cId="1449982396" sldId="1940"/>
            <ac:grpSpMk id="112" creationId="{34F9ABCC-1FA3-3EBC-00F1-213D2B749B1F}"/>
          </ac:grpSpMkLst>
        </pc:grpChg>
        <pc:inkChg chg="add mod">
          <ac:chgData name="Michael Riedel" userId="42c8089bd51ca41f" providerId="LiveId" clId="{68DA725F-0F02-4167-A50D-92B807DF5E81}" dt="2023-11-17T09:52:39.775" v="5565"/>
          <ac:inkMkLst>
            <pc:docMk/>
            <pc:sldMk cId="1449982396" sldId="1940"/>
            <ac:inkMk id="115" creationId="{77EFF3F4-6CF5-1E49-161C-B9E1FF5DF2DF}"/>
          </ac:inkMkLst>
        </pc:inkChg>
        <pc:inkChg chg="add mod">
          <ac:chgData name="Michael Riedel" userId="42c8089bd51ca41f" providerId="LiveId" clId="{68DA725F-0F02-4167-A50D-92B807DF5E81}" dt="2023-11-17T09:52:47.657" v="5567" actId="1076"/>
          <ac:inkMkLst>
            <pc:docMk/>
            <pc:sldMk cId="1449982396" sldId="1940"/>
            <ac:inkMk id="116" creationId="{9A6E4503-EE25-EC16-5AB7-A9327B683EB5}"/>
          </ac:inkMkLst>
        </pc:inkChg>
        <pc:cxnChg chg="add del mod">
          <ac:chgData name="Michael Riedel" userId="42c8089bd51ca41f" providerId="LiveId" clId="{68DA725F-0F02-4167-A50D-92B807DF5E81}" dt="2023-11-17T09:31:46.391" v="5400" actId="478"/>
          <ac:cxnSpMkLst>
            <pc:docMk/>
            <pc:sldMk cId="1449982396" sldId="1940"/>
            <ac:cxnSpMk id="3" creationId="{D0439C3D-2A0F-90C2-E5CE-B73ECEEFDB7E}"/>
          </ac:cxnSpMkLst>
        </pc:cxnChg>
        <pc:cxnChg chg="add del mod">
          <ac:chgData name="Michael Riedel" userId="42c8089bd51ca41f" providerId="LiveId" clId="{68DA725F-0F02-4167-A50D-92B807DF5E81}" dt="2023-11-17T09:31:45.718" v="5399" actId="478"/>
          <ac:cxnSpMkLst>
            <pc:docMk/>
            <pc:sldMk cId="1449982396" sldId="1940"/>
            <ac:cxnSpMk id="12" creationId="{2EDEDA1F-26E0-4A69-5A65-4F1114C22746}"/>
          </ac:cxnSpMkLst>
        </pc:cxnChg>
        <pc:cxnChg chg="add del mod">
          <ac:chgData name="Michael Riedel" userId="42c8089bd51ca41f" providerId="LiveId" clId="{68DA725F-0F02-4167-A50D-92B807DF5E81}" dt="2023-11-17T09:31:44.864" v="5398" actId="478"/>
          <ac:cxnSpMkLst>
            <pc:docMk/>
            <pc:sldMk cId="1449982396" sldId="1940"/>
            <ac:cxnSpMk id="24" creationId="{1F260A2E-D363-1834-943B-A51391DB9B31}"/>
          </ac:cxnSpMkLst>
        </pc:cxnChg>
        <pc:cxnChg chg="add del mod">
          <ac:chgData name="Michael Riedel" userId="42c8089bd51ca41f" providerId="LiveId" clId="{68DA725F-0F02-4167-A50D-92B807DF5E81}" dt="2023-11-17T09:31:44.139" v="5397" actId="478"/>
          <ac:cxnSpMkLst>
            <pc:docMk/>
            <pc:sldMk cId="1449982396" sldId="1940"/>
            <ac:cxnSpMk id="36" creationId="{3F36C226-4939-5B79-99FF-CF9AD15747A3}"/>
          </ac:cxnSpMkLst>
        </pc:cxnChg>
        <pc:cxnChg chg="add del mod">
          <ac:chgData name="Michael Riedel" userId="42c8089bd51ca41f" providerId="LiveId" clId="{68DA725F-0F02-4167-A50D-92B807DF5E81}" dt="2023-11-17T09:31:42.243" v="5396" actId="478"/>
          <ac:cxnSpMkLst>
            <pc:docMk/>
            <pc:sldMk cId="1449982396" sldId="1940"/>
            <ac:cxnSpMk id="37" creationId="{7D97B601-E3C2-1552-DC67-C5A57F2124B6}"/>
          </ac:cxnSpMkLst>
        </pc:cxnChg>
        <pc:cxnChg chg="add del mod">
          <ac:chgData name="Michael Riedel" userId="42c8089bd51ca41f" providerId="LiveId" clId="{68DA725F-0F02-4167-A50D-92B807DF5E81}" dt="2023-11-17T09:31:41.587" v="5395" actId="478"/>
          <ac:cxnSpMkLst>
            <pc:docMk/>
            <pc:sldMk cId="1449982396" sldId="1940"/>
            <ac:cxnSpMk id="38" creationId="{E217B955-B284-0BB4-F8CC-1EEB2874052A}"/>
          </ac:cxnSpMkLst>
        </pc:cxnChg>
        <pc:cxnChg chg="add del mod">
          <ac:chgData name="Michael Riedel" userId="42c8089bd51ca41f" providerId="LiveId" clId="{68DA725F-0F02-4167-A50D-92B807DF5E81}" dt="2023-11-17T09:31:40.013" v="5394" actId="478"/>
          <ac:cxnSpMkLst>
            <pc:docMk/>
            <pc:sldMk cId="1449982396" sldId="1940"/>
            <ac:cxnSpMk id="49" creationId="{5BB611A9-DF5E-DC12-4963-CAF7B7272BED}"/>
          </ac:cxnSpMkLst>
        </pc:cxnChg>
        <pc:cxnChg chg="add del mod">
          <ac:chgData name="Michael Riedel" userId="42c8089bd51ca41f" providerId="LiveId" clId="{68DA725F-0F02-4167-A50D-92B807DF5E81}" dt="2023-11-17T09:31:39.321" v="5393" actId="478"/>
          <ac:cxnSpMkLst>
            <pc:docMk/>
            <pc:sldMk cId="1449982396" sldId="1940"/>
            <ac:cxnSpMk id="50" creationId="{F40BA12A-DD8E-0FB5-2215-3BB3B85C418F}"/>
          </ac:cxnSpMkLst>
        </pc:cxnChg>
        <pc:cxnChg chg="add del mod">
          <ac:chgData name="Michael Riedel" userId="42c8089bd51ca41f" providerId="LiveId" clId="{68DA725F-0F02-4167-A50D-92B807DF5E81}" dt="2023-11-17T09:31:38.161" v="5392" actId="478"/>
          <ac:cxnSpMkLst>
            <pc:docMk/>
            <pc:sldMk cId="1449982396" sldId="1940"/>
            <ac:cxnSpMk id="51" creationId="{F468B128-B820-64C6-FCD6-8E5327743657}"/>
          </ac:cxnSpMkLst>
        </pc:cxnChg>
      </pc:sldChg>
      <pc:sldChg chg="addSp delSp modSp add mod delAnim modAnim">
        <pc:chgData name="Michael Riedel" userId="42c8089bd51ca41f" providerId="LiveId" clId="{68DA725F-0F02-4167-A50D-92B807DF5E81}" dt="2023-11-28T17:48:00.651" v="5733" actId="113"/>
        <pc:sldMkLst>
          <pc:docMk/>
          <pc:sldMk cId="2825298265" sldId="1941"/>
        </pc:sldMkLst>
        <pc:spChg chg="mod">
          <ac:chgData name="Michael Riedel" userId="42c8089bd51ca41f" providerId="LiveId" clId="{68DA725F-0F02-4167-A50D-92B807DF5E81}" dt="2023-11-28T17:44:06.009" v="5698" actId="1076"/>
          <ac:spMkLst>
            <pc:docMk/>
            <pc:sldMk cId="2825298265" sldId="1941"/>
            <ac:spMk id="2" creationId="{00000000-0000-0000-0000-000000000000}"/>
          </ac:spMkLst>
        </pc:spChg>
        <pc:spChg chg="mod">
          <ac:chgData name="Michael Riedel" userId="42c8089bd51ca41f" providerId="LiveId" clId="{68DA725F-0F02-4167-A50D-92B807DF5E81}" dt="2023-11-28T17:48:00.651" v="5733" actId="113"/>
          <ac:spMkLst>
            <pc:docMk/>
            <pc:sldMk cId="2825298265" sldId="1941"/>
            <ac:spMk id="5" creationId="{5C05DCBD-61B8-7810-CC77-FBCA8A9C059A}"/>
          </ac:spMkLst>
        </pc:spChg>
        <pc:spChg chg="del">
          <ac:chgData name="Michael Riedel" userId="42c8089bd51ca41f" providerId="LiveId" clId="{68DA725F-0F02-4167-A50D-92B807DF5E81}" dt="2023-11-28T17:42:22.856" v="5687" actId="478"/>
          <ac:spMkLst>
            <pc:docMk/>
            <pc:sldMk cId="2825298265" sldId="1941"/>
            <ac:spMk id="13" creationId="{70F3EB76-AFDA-59AC-25DE-875E0244D68A}"/>
          </ac:spMkLst>
        </pc:spChg>
        <pc:spChg chg="del">
          <ac:chgData name="Michael Riedel" userId="42c8089bd51ca41f" providerId="LiveId" clId="{68DA725F-0F02-4167-A50D-92B807DF5E81}" dt="2023-11-28T17:42:19.432" v="5681" actId="478"/>
          <ac:spMkLst>
            <pc:docMk/>
            <pc:sldMk cId="2825298265" sldId="1941"/>
            <ac:spMk id="14" creationId="{14C2022C-8C7C-FA8A-2F36-3278D07389AC}"/>
          </ac:spMkLst>
        </pc:spChg>
        <pc:picChg chg="add mod modCrop">
          <ac:chgData name="Michael Riedel" userId="42c8089bd51ca41f" providerId="LiveId" clId="{68DA725F-0F02-4167-A50D-92B807DF5E81}" dt="2023-11-28T17:45:04.490" v="5710" actId="732"/>
          <ac:picMkLst>
            <pc:docMk/>
            <pc:sldMk cId="2825298265" sldId="1941"/>
            <ac:picMk id="4" creationId="{EEE9A5CB-49DC-C862-4F1F-7B959A853164}"/>
          </ac:picMkLst>
        </pc:picChg>
        <pc:picChg chg="del">
          <ac:chgData name="Michael Riedel" userId="42c8089bd51ca41f" providerId="LiveId" clId="{68DA725F-0F02-4167-A50D-92B807DF5E81}" dt="2023-11-28T17:44:37.595" v="5703" actId="478"/>
          <ac:picMkLst>
            <pc:docMk/>
            <pc:sldMk cId="2825298265" sldId="1941"/>
            <ac:picMk id="7" creationId="{8BEC6C24-3170-B66E-3B1A-8571A47D1AAC}"/>
          </ac:picMkLst>
        </pc:picChg>
        <pc:picChg chg="del">
          <ac:chgData name="Michael Riedel" userId="42c8089bd51ca41f" providerId="LiveId" clId="{68DA725F-0F02-4167-A50D-92B807DF5E81}" dt="2023-11-28T17:44:35.546" v="5702" actId="478"/>
          <ac:picMkLst>
            <pc:docMk/>
            <pc:sldMk cId="2825298265" sldId="1941"/>
            <ac:picMk id="8" creationId="{6975104C-EABB-551B-6E77-CEF2D6EAF62B}"/>
          </ac:picMkLst>
        </pc:picChg>
        <pc:picChg chg="del">
          <ac:chgData name="Michael Riedel" userId="42c8089bd51ca41f" providerId="LiveId" clId="{68DA725F-0F02-4167-A50D-92B807DF5E81}" dt="2023-11-28T17:44:34.896" v="5701" actId="478"/>
          <ac:picMkLst>
            <pc:docMk/>
            <pc:sldMk cId="2825298265" sldId="1941"/>
            <ac:picMk id="9" creationId="{883D8201-D8CF-D326-96B1-7520F075FB44}"/>
          </ac:picMkLst>
        </pc:picChg>
        <pc:picChg chg="del">
          <ac:chgData name="Michael Riedel" userId="42c8089bd51ca41f" providerId="LiveId" clId="{68DA725F-0F02-4167-A50D-92B807DF5E81}" dt="2023-11-28T17:44:33.749" v="5700" actId="478"/>
          <ac:picMkLst>
            <pc:docMk/>
            <pc:sldMk cId="2825298265" sldId="1941"/>
            <ac:picMk id="11" creationId="{5F51953C-D63A-A637-B356-1D6C360EA370}"/>
          </ac:picMkLst>
        </pc:picChg>
        <pc:picChg chg="del">
          <ac:chgData name="Michael Riedel" userId="42c8089bd51ca41f" providerId="LiveId" clId="{68DA725F-0F02-4167-A50D-92B807DF5E81}" dt="2023-11-28T17:44:33.344" v="5699" actId="478"/>
          <ac:picMkLst>
            <pc:docMk/>
            <pc:sldMk cId="2825298265" sldId="1941"/>
            <ac:picMk id="12" creationId="{67556558-9DAE-4E23-70BB-72242D45876E}"/>
          </ac:picMkLst>
        </pc:picChg>
        <pc:picChg chg="del">
          <ac:chgData name="Michael Riedel" userId="42c8089bd51ca41f" providerId="LiveId" clId="{68DA725F-0F02-4167-A50D-92B807DF5E81}" dt="2023-11-28T17:42:20.844" v="5683" actId="478"/>
          <ac:picMkLst>
            <pc:docMk/>
            <pc:sldMk cId="2825298265" sldId="1941"/>
            <ac:picMk id="15" creationId="{869277AA-AB3B-9FF8-23C8-86A66B762518}"/>
          </ac:picMkLst>
        </pc:picChg>
        <pc:picChg chg="del">
          <ac:chgData name="Michael Riedel" userId="42c8089bd51ca41f" providerId="LiveId" clId="{68DA725F-0F02-4167-A50D-92B807DF5E81}" dt="2023-11-28T17:42:20.344" v="5682" actId="478"/>
          <ac:picMkLst>
            <pc:docMk/>
            <pc:sldMk cId="2825298265" sldId="1941"/>
            <ac:picMk id="16" creationId="{5D4A23AD-BB26-C858-C176-EF07A32E7702}"/>
          </ac:picMkLst>
        </pc:picChg>
        <pc:picChg chg="add mod modCrop">
          <ac:chgData name="Michael Riedel" userId="42c8089bd51ca41f" providerId="LiveId" clId="{68DA725F-0F02-4167-A50D-92B807DF5E81}" dt="2023-11-28T17:45:32.131" v="5714" actId="732"/>
          <ac:picMkLst>
            <pc:docMk/>
            <pc:sldMk cId="2825298265" sldId="1941"/>
            <ac:picMk id="17" creationId="{C7A31D4F-1E15-F0E3-4AB5-43F8022016FF}"/>
          </ac:picMkLst>
        </pc:picChg>
        <pc:picChg chg="add mod modCrop">
          <ac:chgData name="Michael Riedel" userId="42c8089bd51ca41f" providerId="LiveId" clId="{68DA725F-0F02-4167-A50D-92B807DF5E81}" dt="2023-11-28T17:46:24.163" v="5721" actId="732"/>
          <ac:picMkLst>
            <pc:docMk/>
            <pc:sldMk cId="2825298265" sldId="1941"/>
            <ac:picMk id="18" creationId="{D5CB90A2-5ECD-7EAC-C8F0-6B0B2E197C54}"/>
          </ac:picMkLst>
        </pc:picChg>
        <pc:picChg chg="add mod modCrop">
          <ac:chgData name="Michael Riedel" userId="42c8089bd51ca41f" providerId="LiveId" clId="{68DA725F-0F02-4167-A50D-92B807DF5E81}" dt="2023-11-28T17:46:37.068" v="5724" actId="732"/>
          <ac:picMkLst>
            <pc:docMk/>
            <pc:sldMk cId="2825298265" sldId="1941"/>
            <ac:picMk id="19" creationId="{35EF62A0-398A-11D6-41F7-6BDE8FDD54B6}"/>
          </ac:picMkLst>
        </pc:picChg>
        <pc:picChg chg="add mod">
          <ac:chgData name="Michael Riedel" userId="42c8089bd51ca41f" providerId="LiveId" clId="{68DA725F-0F02-4167-A50D-92B807DF5E81}" dt="2023-11-28T17:46:43.620" v="5726"/>
          <ac:picMkLst>
            <pc:docMk/>
            <pc:sldMk cId="2825298265" sldId="1941"/>
            <ac:picMk id="20" creationId="{2EB98ACB-4EC8-B4B9-12DB-357C52593C69}"/>
          </ac:picMkLst>
        </pc:picChg>
        <pc:picChg chg="del">
          <ac:chgData name="Michael Riedel" userId="42c8089bd51ca41f" providerId="LiveId" clId="{68DA725F-0F02-4167-A50D-92B807DF5E81}" dt="2023-11-28T17:42:21.308" v="5684" actId="478"/>
          <ac:picMkLst>
            <pc:docMk/>
            <pc:sldMk cId="2825298265" sldId="1941"/>
            <ac:picMk id="22" creationId="{C705ED6F-B79A-C344-A523-D1348911A3DE}"/>
          </ac:picMkLst>
        </pc:picChg>
        <pc:picChg chg="del">
          <ac:chgData name="Michael Riedel" userId="42c8089bd51ca41f" providerId="LiveId" clId="{68DA725F-0F02-4167-A50D-92B807DF5E81}" dt="2023-11-28T17:42:21.736" v="5685" actId="478"/>
          <ac:picMkLst>
            <pc:docMk/>
            <pc:sldMk cId="2825298265" sldId="1941"/>
            <ac:picMk id="23" creationId="{52FA9875-A929-5298-4129-B8CF6134DF46}"/>
          </ac:picMkLst>
        </pc:picChg>
        <pc:picChg chg="del">
          <ac:chgData name="Michael Riedel" userId="42c8089bd51ca41f" providerId="LiveId" clId="{68DA725F-0F02-4167-A50D-92B807DF5E81}" dt="2023-11-28T17:42:22.205" v="5686" actId="478"/>
          <ac:picMkLst>
            <pc:docMk/>
            <pc:sldMk cId="2825298265" sldId="1941"/>
            <ac:picMk id="24" creationId="{9735DC7F-B39B-3108-D78B-94FBC47A8A15}"/>
          </ac:picMkLst>
        </pc:picChg>
      </pc:sldChg>
      <pc:sldMasterChg chg="delSldLayout">
        <pc:chgData name="Michael Riedel" userId="42c8089bd51ca41f" providerId="LiveId" clId="{68DA725F-0F02-4167-A50D-92B807DF5E81}" dt="2023-11-12T11:09:19.065" v="3755" actId="47"/>
        <pc:sldMasterMkLst>
          <pc:docMk/>
          <pc:sldMasterMk cId="0" sldId="2147483648"/>
        </pc:sldMasterMkLst>
        <pc:sldLayoutChg chg="del">
          <pc:chgData name="Michael Riedel" userId="42c8089bd51ca41f" providerId="LiveId" clId="{68DA725F-0F02-4167-A50D-92B807DF5E81}" dt="2023-11-12T11:09:19.065" v="3755" actId="47"/>
          <pc:sldLayoutMkLst>
            <pc:docMk/>
            <pc:sldMasterMk cId="0" sldId="2147483648"/>
            <pc:sldLayoutMk cId="0" sldId="2147483649"/>
          </pc:sldLayoutMkLst>
        </pc:sldLayoutChg>
        <pc:sldLayoutChg chg="del">
          <pc:chgData name="Michael Riedel" userId="42c8089bd51ca41f" providerId="LiveId" clId="{68DA725F-0F02-4167-A50D-92B807DF5E81}" dt="2023-11-02T07:29:09.887" v="2227" actId="47"/>
          <pc:sldLayoutMkLst>
            <pc:docMk/>
            <pc:sldMasterMk cId="0" sldId="2147483648"/>
            <pc:sldLayoutMk cId="0" sldId="2147483652"/>
          </pc:sldLayoutMkLst>
        </pc:sldLayoutChg>
        <pc:sldLayoutChg chg="del">
          <pc:chgData name="Michael Riedel" userId="42c8089bd51ca41f" providerId="LiveId" clId="{68DA725F-0F02-4167-A50D-92B807DF5E81}" dt="2023-10-30T13:36:41.875" v="1143" actId="47"/>
          <pc:sldLayoutMkLst>
            <pc:docMk/>
            <pc:sldMasterMk cId="0" sldId="2147483648"/>
            <pc:sldLayoutMk cId="88665150" sldId="2147483665"/>
          </pc:sldLayoutMkLst>
        </pc:sldLayoutChg>
      </pc:sldMasterChg>
    </pc:docChg>
  </pc:docChgLst>
  <pc:docChgLst>
    <pc:chgData name="Alexey Liutko" userId="S::aliutko@youngliving.com::84f30652-0abd-42ed-87bd-1497ae844a92" providerId="AD" clId="Web-{3721AE81-8C08-7E3D-CDD4-355BDF4CED66}"/>
    <pc:docChg chg="modSld">
      <pc:chgData name="Alexey Liutko" userId="S::aliutko@youngliving.com::84f30652-0abd-42ed-87bd-1497ae844a92" providerId="AD" clId="Web-{3721AE81-8C08-7E3D-CDD4-355BDF4CED66}" dt="2023-02-24T09:43:25.107" v="5" actId="1076"/>
      <pc:docMkLst>
        <pc:docMk/>
      </pc:docMkLst>
      <pc:sldChg chg="addSp delSp modSp">
        <pc:chgData name="Alexey Liutko" userId="S::aliutko@youngliving.com::84f30652-0abd-42ed-87bd-1497ae844a92" providerId="AD" clId="Web-{3721AE81-8C08-7E3D-CDD4-355BDF4CED66}" dt="2023-02-24T09:43:25.107" v="5" actId="1076"/>
        <pc:sldMkLst>
          <pc:docMk/>
          <pc:sldMk cId="2407872018" sldId="278"/>
        </pc:sldMkLst>
        <pc:picChg chg="add mod">
          <ac:chgData name="Alexey Liutko" userId="S::aliutko@youngliving.com::84f30652-0abd-42ed-87bd-1497ae844a92" providerId="AD" clId="Web-{3721AE81-8C08-7E3D-CDD4-355BDF4CED66}" dt="2023-02-24T09:43:25.107" v="5" actId="1076"/>
          <ac:picMkLst>
            <pc:docMk/>
            <pc:sldMk cId="2407872018" sldId="278"/>
            <ac:picMk id="2" creationId="{B9F7D4C8-2E65-8B87-A8D0-37F40ADB177A}"/>
          </ac:picMkLst>
        </pc:picChg>
        <pc:picChg chg="del">
          <ac:chgData name="Alexey Liutko" userId="S::aliutko@youngliving.com::84f30652-0abd-42ed-87bd-1497ae844a92" providerId="AD" clId="Web-{3721AE81-8C08-7E3D-CDD4-355BDF4CED66}" dt="2023-02-24T09:43:08.482" v="0"/>
          <ac:picMkLst>
            <pc:docMk/>
            <pc:sldMk cId="2407872018" sldId="278"/>
            <ac:picMk id="6" creationId="{71D33E5C-EE09-6140-9900-0F513F01B194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image" Target="../media/image23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image" Target="../media/image23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image" Target="../media/image23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image" Target="../media/image23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12FC52-57DF-4400-8E7E-AFB24EF4C2EE}" type="doc">
      <dgm:prSet loTypeId="urn:microsoft.com/office/officeart/2009/layout/CirclePicture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AT"/>
        </a:p>
      </dgm:t>
    </dgm:pt>
    <dgm:pt modelId="{23B2468C-1BAC-42BE-9312-626CFC1FA03D}">
      <dgm:prSet phldrT="[Text]"/>
      <dgm:spPr/>
      <dgm:t>
        <a:bodyPr/>
        <a:lstStyle/>
        <a:p>
          <a:r>
            <a:rPr lang="de-AT" dirty="0"/>
            <a:t>ICH </a:t>
          </a:r>
        </a:p>
        <a:p>
          <a:r>
            <a:rPr lang="de-AT" b="1" dirty="0">
              <a:solidFill>
                <a:srgbClr val="FF0000"/>
              </a:solidFill>
            </a:rPr>
            <a:t>(100 PV)</a:t>
          </a:r>
        </a:p>
      </dgm:t>
    </dgm:pt>
    <dgm:pt modelId="{D1854EF6-2062-4930-8FD1-AE02CDEFDEAE}" type="parTrans" cxnId="{7DDDB92F-2897-4D1D-ACE2-0170F4251589}">
      <dgm:prSet/>
      <dgm:spPr/>
      <dgm:t>
        <a:bodyPr/>
        <a:lstStyle/>
        <a:p>
          <a:endParaRPr lang="de-AT"/>
        </a:p>
      </dgm:t>
    </dgm:pt>
    <dgm:pt modelId="{F686DA84-22EE-47DC-963E-F99B44811584}" type="sibTrans" cxnId="{7DDDB92F-2897-4D1D-ACE2-0170F4251589}">
      <dgm:prSet/>
      <dgm:spPr/>
      <dgm:t>
        <a:bodyPr/>
        <a:lstStyle/>
        <a:p>
          <a:endParaRPr lang="de-AT"/>
        </a:p>
      </dgm:t>
    </dgm:pt>
    <dgm:pt modelId="{C27EF6F1-CBB8-497A-A013-924AD6AE4C25}">
      <dgm:prSet phldrT="[Text]"/>
      <dgm:spPr/>
      <dgm:t>
        <a:bodyPr/>
        <a:lstStyle/>
        <a:p>
          <a:r>
            <a:rPr lang="de-AT" dirty="0"/>
            <a:t>Linie 1 </a:t>
          </a:r>
          <a:r>
            <a:rPr lang="de-AT" b="1" u="none" dirty="0">
              <a:solidFill>
                <a:srgbClr val="FF0000"/>
              </a:solidFill>
            </a:rPr>
            <a:t>(100 PV)</a:t>
          </a:r>
        </a:p>
      </dgm:t>
    </dgm:pt>
    <dgm:pt modelId="{78C214E0-D28D-411E-8EF7-0D025951A2D9}" type="parTrans" cxnId="{1CB0CBC5-A391-422C-8C8B-CF52977C4F43}">
      <dgm:prSet/>
      <dgm:spPr/>
      <dgm:t>
        <a:bodyPr/>
        <a:lstStyle/>
        <a:p>
          <a:endParaRPr lang="de-AT"/>
        </a:p>
      </dgm:t>
    </dgm:pt>
    <dgm:pt modelId="{70AB2C44-1BC9-4A91-BB04-8C84E4441605}" type="sibTrans" cxnId="{1CB0CBC5-A391-422C-8C8B-CF52977C4F43}">
      <dgm:prSet/>
      <dgm:spPr/>
      <dgm:t>
        <a:bodyPr/>
        <a:lstStyle/>
        <a:p>
          <a:endParaRPr lang="de-AT"/>
        </a:p>
      </dgm:t>
    </dgm:pt>
    <dgm:pt modelId="{EA2F4C32-ADFC-418F-9151-8104503261D8}">
      <dgm:prSet phldrT="[Text]"/>
      <dgm:spPr/>
      <dgm:t>
        <a:bodyPr/>
        <a:lstStyle/>
        <a:p>
          <a:endParaRPr lang="de-AT" dirty="0"/>
        </a:p>
      </dgm:t>
    </dgm:pt>
    <dgm:pt modelId="{2A5E5215-B2CF-4D6C-A62E-EE01844F4A09}" type="parTrans" cxnId="{2015ED6C-92E1-406D-9D57-3B3AE7036D74}">
      <dgm:prSet/>
      <dgm:spPr/>
      <dgm:t>
        <a:bodyPr/>
        <a:lstStyle/>
        <a:p>
          <a:endParaRPr lang="de-AT"/>
        </a:p>
      </dgm:t>
    </dgm:pt>
    <dgm:pt modelId="{E497CD4D-7ED6-4A36-91CE-9A11127987F1}" type="sibTrans" cxnId="{2015ED6C-92E1-406D-9D57-3B3AE7036D74}">
      <dgm:prSet/>
      <dgm:spPr/>
      <dgm:t>
        <a:bodyPr/>
        <a:lstStyle/>
        <a:p>
          <a:endParaRPr lang="de-AT"/>
        </a:p>
      </dgm:t>
    </dgm:pt>
    <dgm:pt modelId="{B86B5B9F-69EB-4B07-A7B5-6687B78C0502}">
      <dgm:prSet phldrT="[Text]"/>
      <dgm:spPr/>
      <dgm:t>
        <a:bodyPr/>
        <a:lstStyle/>
        <a:p>
          <a:r>
            <a:rPr lang="de-AT" dirty="0"/>
            <a:t> </a:t>
          </a:r>
        </a:p>
      </dgm:t>
    </dgm:pt>
    <dgm:pt modelId="{93B0A449-7E83-4E3C-A9EA-7B9E4E2B1005}" type="parTrans" cxnId="{81E65DEA-EEAC-42A6-B90A-813A80145BBD}">
      <dgm:prSet/>
      <dgm:spPr/>
      <dgm:t>
        <a:bodyPr/>
        <a:lstStyle/>
        <a:p>
          <a:endParaRPr lang="de-AT"/>
        </a:p>
      </dgm:t>
    </dgm:pt>
    <dgm:pt modelId="{8D7F88FA-F0C0-4311-82FD-8B8B13FF953F}" type="sibTrans" cxnId="{81E65DEA-EEAC-42A6-B90A-813A80145BBD}">
      <dgm:prSet/>
      <dgm:spPr/>
      <dgm:t>
        <a:bodyPr/>
        <a:lstStyle/>
        <a:p>
          <a:endParaRPr lang="de-AT"/>
        </a:p>
      </dgm:t>
    </dgm:pt>
    <dgm:pt modelId="{BF345685-5EA8-428A-AEF2-9596992C3D8F}">
      <dgm:prSet phldrT="[Text]"/>
      <dgm:spPr/>
      <dgm:t>
        <a:bodyPr/>
        <a:lstStyle/>
        <a:p>
          <a:r>
            <a:rPr lang="de-AT" dirty="0"/>
            <a:t>Linie 2</a:t>
          </a:r>
        </a:p>
      </dgm:t>
    </dgm:pt>
    <dgm:pt modelId="{F4C02697-E6C9-48D7-A99A-BEED43D126C3}" type="parTrans" cxnId="{483FE1DB-A515-4A9E-AE3F-D840B55283AD}">
      <dgm:prSet/>
      <dgm:spPr/>
      <dgm:t>
        <a:bodyPr/>
        <a:lstStyle/>
        <a:p>
          <a:endParaRPr lang="de-AT"/>
        </a:p>
      </dgm:t>
    </dgm:pt>
    <dgm:pt modelId="{2E19FBF1-286C-4F36-8237-41BF6B4DB913}" type="sibTrans" cxnId="{483FE1DB-A515-4A9E-AE3F-D840B55283AD}">
      <dgm:prSet/>
      <dgm:spPr/>
      <dgm:t>
        <a:bodyPr/>
        <a:lstStyle/>
        <a:p>
          <a:endParaRPr lang="de-AT"/>
        </a:p>
      </dgm:t>
    </dgm:pt>
    <dgm:pt modelId="{707D3FE6-C69F-4D6E-BB87-E7E2C3E96E78}">
      <dgm:prSet phldrT="[Text]"/>
      <dgm:spPr/>
      <dgm:t>
        <a:bodyPr/>
        <a:lstStyle/>
        <a:p>
          <a:endParaRPr lang="de-AT" dirty="0"/>
        </a:p>
      </dgm:t>
    </dgm:pt>
    <dgm:pt modelId="{7025B118-2E4A-4558-8164-8E20C2EC7CAB}" type="parTrans" cxnId="{F015C65A-33AB-4539-9751-E8504386FFF5}">
      <dgm:prSet/>
      <dgm:spPr/>
      <dgm:t>
        <a:bodyPr/>
        <a:lstStyle/>
        <a:p>
          <a:endParaRPr lang="de-AT"/>
        </a:p>
      </dgm:t>
    </dgm:pt>
    <dgm:pt modelId="{90AE791A-1F23-4AAE-95D0-E4484286D523}" type="sibTrans" cxnId="{F015C65A-33AB-4539-9751-E8504386FFF5}">
      <dgm:prSet/>
      <dgm:spPr/>
      <dgm:t>
        <a:bodyPr/>
        <a:lstStyle/>
        <a:p>
          <a:endParaRPr lang="de-AT"/>
        </a:p>
      </dgm:t>
    </dgm:pt>
    <dgm:pt modelId="{6E40F635-F1DA-4BD8-95EA-173EDFBACAA2}">
      <dgm:prSet phldrT="[Text]"/>
      <dgm:spPr/>
      <dgm:t>
        <a:bodyPr/>
        <a:lstStyle/>
        <a:p>
          <a:r>
            <a:rPr lang="de-AT" dirty="0"/>
            <a:t>Linie 3 </a:t>
          </a:r>
        </a:p>
      </dgm:t>
    </dgm:pt>
    <dgm:pt modelId="{D433442C-B8F5-405A-B5F9-BD9A3182CBF4}" type="parTrans" cxnId="{DB387B46-7651-4071-B249-7BB80515EA90}">
      <dgm:prSet/>
      <dgm:spPr/>
      <dgm:t>
        <a:bodyPr/>
        <a:lstStyle/>
        <a:p>
          <a:endParaRPr lang="de-AT"/>
        </a:p>
      </dgm:t>
    </dgm:pt>
    <dgm:pt modelId="{EE6FE6F1-34D8-43AF-82CF-9DD9B3A25377}" type="sibTrans" cxnId="{DB387B46-7651-4071-B249-7BB80515EA90}">
      <dgm:prSet/>
      <dgm:spPr/>
      <dgm:t>
        <a:bodyPr/>
        <a:lstStyle/>
        <a:p>
          <a:endParaRPr lang="de-AT"/>
        </a:p>
      </dgm:t>
    </dgm:pt>
    <dgm:pt modelId="{F50EA1E1-B60B-4CBB-9AB0-9486EC4E6E2F}">
      <dgm:prSet phldrT="[Text]" custT="1"/>
      <dgm:spPr/>
      <dgm:t>
        <a:bodyPr/>
        <a:lstStyle/>
        <a:p>
          <a:r>
            <a:rPr lang="de-AT" sz="900" kern="1200" dirty="0">
              <a:latin typeface="+mn-lt"/>
            </a:rPr>
            <a:t>Linie 4 </a:t>
          </a:r>
          <a:r>
            <a:rPr lang="de-AT" sz="900" b="1" u="none" kern="1200" dirty="0">
              <a:solidFill>
                <a:srgbClr val="FF0000"/>
              </a:solidFill>
              <a:latin typeface="+mn-lt"/>
              <a:ea typeface="Helvetica Neue"/>
              <a:cs typeface="Helvetica Neue"/>
            </a:rPr>
            <a:t>(100 PV)</a:t>
          </a:r>
        </a:p>
      </dgm:t>
    </dgm:pt>
    <dgm:pt modelId="{6C58EB96-3DCC-423E-BB03-DFC891457989}" type="parTrans" cxnId="{3D5AB365-53B9-46D4-AFA7-A04089C7E670}">
      <dgm:prSet/>
      <dgm:spPr/>
      <dgm:t>
        <a:bodyPr/>
        <a:lstStyle/>
        <a:p>
          <a:endParaRPr lang="de-AT"/>
        </a:p>
      </dgm:t>
    </dgm:pt>
    <dgm:pt modelId="{A2156A1E-C161-4CF4-B545-8559FE26DED7}" type="sibTrans" cxnId="{3D5AB365-53B9-46D4-AFA7-A04089C7E670}">
      <dgm:prSet/>
      <dgm:spPr/>
      <dgm:t>
        <a:bodyPr/>
        <a:lstStyle/>
        <a:p>
          <a:endParaRPr lang="de-AT"/>
        </a:p>
      </dgm:t>
    </dgm:pt>
    <dgm:pt modelId="{63986F81-D79A-4372-B66D-8B6B425863DD}">
      <dgm:prSet phldrT="[Text]"/>
      <dgm:spPr/>
      <dgm:t>
        <a:bodyPr/>
        <a:lstStyle/>
        <a:p>
          <a:r>
            <a:rPr lang="de-AT" dirty="0"/>
            <a:t>Linie 5</a:t>
          </a:r>
        </a:p>
      </dgm:t>
    </dgm:pt>
    <dgm:pt modelId="{F5E09E16-AC00-4FFC-91E4-E1ADD228F0EE}" type="parTrans" cxnId="{FCCB92F0-0A49-4065-8573-82673CEE6A49}">
      <dgm:prSet/>
      <dgm:spPr/>
      <dgm:t>
        <a:bodyPr/>
        <a:lstStyle/>
        <a:p>
          <a:endParaRPr lang="de-AT"/>
        </a:p>
      </dgm:t>
    </dgm:pt>
    <dgm:pt modelId="{768E610A-040B-4CF4-B39A-66958C5EBC9D}" type="sibTrans" cxnId="{FCCB92F0-0A49-4065-8573-82673CEE6A49}">
      <dgm:prSet/>
      <dgm:spPr/>
      <dgm:t>
        <a:bodyPr/>
        <a:lstStyle/>
        <a:p>
          <a:endParaRPr lang="de-AT"/>
        </a:p>
      </dgm:t>
    </dgm:pt>
    <dgm:pt modelId="{C170B9E4-CF89-4471-B4B1-11A32343BFA2}">
      <dgm:prSet phldrT="[Text]"/>
      <dgm:spPr/>
      <dgm:t>
        <a:bodyPr/>
        <a:lstStyle/>
        <a:p>
          <a:r>
            <a:rPr lang="de-AT" dirty="0"/>
            <a:t> </a:t>
          </a:r>
        </a:p>
      </dgm:t>
    </dgm:pt>
    <dgm:pt modelId="{C1D8C31F-9D32-4018-A45A-D18320DE5DDB}" type="parTrans" cxnId="{3C58D0D0-70A0-4116-A466-FD177ED6E2BF}">
      <dgm:prSet/>
      <dgm:spPr/>
      <dgm:t>
        <a:bodyPr/>
        <a:lstStyle/>
        <a:p>
          <a:endParaRPr lang="de-AT"/>
        </a:p>
      </dgm:t>
    </dgm:pt>
    <dgm:pt modelId="{D47EC3F1-3A2D-4A70-B367-1A88096251EB}" type="sibTrans" cxnId="{3C58D0D0-70A0-4116-A466-FD177ED6E2BF}">
      <dgm:prSet/>
      <dgm:spPr/>
      <dgm:t>
        <a:bodyPr/>
        <a:lstStyle/>
        <a:p>
          <a:endParaRPr lang="de-AT"/>
        </a:p>
      </dgm:t>
    </dgm:pt>
    <dgm:pt modelId="{775AED9F-20B8-4812-8CD9-B79082ED4AB4}">
      <dgm:prSet phldrT="[Text]"/>
      <dgm:spPr/>
      <dgm:t>
        <a:bodyPr/>
        <a:lstStyle/>
        <a:p>
          <a:endParaRPr lang="de-AT" dirty="0"/>
        </a:p>
      </dgm:t>
    </dgm:pt>
    <dgm:pt modelId="{F63A1D6C-BDBB-4508-99CB-2C7C2E96A95E}" type="parTrans" cxnId="{9339D94A-3718-4B2D-B7AF-46C362849A43}">
      <dgm:prSet/>
      <dgm:spPr/>
      <dgm:t>
        <a:bodyPr/>
        <a:lstStyle/>
        <a:p>
          <a:endParaRPr lang="de-AT"/>
        </a:p>
      </dgm:t>
    </dgm:pt>
    <dgm:pt modelId="{F6E47163-60E6-4EE1-8FFD-BDD92797D986}" type="sibTrans" cxnId="{9339D94A-3718-4B2D-B7AF-46C362849A43}">
      <dgm:prSet/>
      <dgm:spPr/>
      <dgm:t>
        <a:bodyPr/>
        <a:lstStyle/>
        <a:p>
          <a:endParaRPr lang="de-AT"/>
        </a:p>
      </dgm:t>
    </dgm:pt>
    <dgm:pt modelId="{8E26436B-0023-464A-A441-FAB18C2BBA23}">
      <dgm:prSet phldrT="[Text]"/>
      <dgm:spPr/>
      <dgm:t>
        <a:bodyPr/>
        <a:lstStyle/>
        <a:p>
          <a:endParaRPr lang="de-AT" dirty="0"/>
        </a:p>
      </dgm:t>
    </dgm:pt>
    <dgm:pt modelId="{C3C4BEB7-FCDA-444E-8766-4DA78D5A362A}" type="parTrans" cxnId="{47287550-6A2D-4CB1-9C5C-43142D0B6302}">
      <dgm:prSet/>
      <dgm:spPr/>
      <dgm:t>
        <a:bodyPr/>
        <a:lstStyle/>
        <a:p>
          <a:endParaRPr lang="de-AT"/>
        </a:p>
      </dgm:t>
    </dgm:pt>
    <dgm:pt modelId="{0FBA9DF2-1907-4CF3-9E8C-DB121BD0A7E8}" type="sibTrans" cxnId="{47287550-6A2D-4CB1-9C5C-43142D0B6302}">
      <dgm:prSet/>
      <dgm:spPr/>
      <dgm:t>
        <a:bodyPr/>
        <a:lstStyle/>
        <a:p>
          <a:endParaRPr lang="de-AT"/>
        </a:p>
      </dgm:t>
    </dgm:pt>
    <dgm:pt modelId="{E419AAF2-BE03-40EA-987B-0D3F21933CAD}">
      <dgm:prSet phldrT="[Text]"/>
      <dgm:spPr/>
      <dgm:t>
        <a:bodyPr/>
        <a:lstStyle/>
        <a:p>
          <a:endParaRPr lang="de-AT" dirty="0"/>
        </a:p>
      </dgm:t>
    </dgm:pt>
    <dgm:pt modelId="{4039DA89-0A70-4A69-A8AF-2F2F49460F4B}" type="parTrans" cxnId="{97FF8A83-324E-47BA-B840-15DAB5F783C8}">
      <dgm:prSet/>
      <dgm:spPr/>
      <dgm:t>
        <a:bodyPr/>
        <a:lstStyle/>
        <a:p>
          <a:endParaRPr lang="de-AT"/>
        </a:p>
      </dgm:t>
    </dgm:pt>
    <dgm:pt modelId="{00628EBA-6A2C-4A6B-BB9C-F0728911CC9F}" type="sibTrans" cxnId="{97FF8A83-324E-47BA-B840-15DAB5F783C8}">
      <dgm:prSet/>
      <dgm:spPr/>
      <dgm:t>
        <a:bodyPr/>
        <a:lstStyle/>
        <a:p>
          <a:endParaRPr lang="de-AT"/>
        </a:p>
      </dgm:t>
    </dgm:pt>
    <dgm:pt modelId="{D3051EEA-6BF4-4212-AFBD-37F82E58B8F2}">
      <dgm:prSet phldrT="[Text]"/>
      <dgm:spPr/>
      <dgm:t>
        <a:bodyPr/>
        <a:lstStyle/>
        <a:p>
          <a:endParaRPr lang="de-AT" dirty="0"/>
        </a:p>
      </dgm:t>
    </dgm:pt>
    <dgm:pt modelId="{F49DA331-6861-4A87-85B4-862421DA4C60}" type="parTrans" cxnId="{87827E6B-D35A-4311-AC8C-34B9EE484D3B}">
      <dgm:prSet/>
      <dgm:spPr/>
      <dgm:t>
        <a:bodyPr/>
        <a:lstStyle/>
        <a:p>
          <a:endParaRPr lang="de-AT"/>
        </a:p>
      </dgm:t>
    </dgm:pt>
    <dgm:pt modelId="{1B090E0B-4627-4212-AA94-8A41CD5D6039}" type="sibTrans" cxnId="{87827E6B-D35A-4311-AC8C-34B9EE484D3B}">
      <dgm:prSet/>
      <dgm:spPr/>
      <dgm:t>
        <a:bodyPr/>
        <a:lstStyle/>
        <a:p>
          <a:endParaRPr lang="de-AT"/>
        </a:p>
      </dgm:t>
    </dgm:pt>
    <dgm:pt modelId="{9F5E7C93-DBEC-45E3-9154-2C993AE20DA7}">
      <dgm:prSet phldrT="[Text]"/>
      <dgm:spPr/>
      <dgm:t>
        <a:bodyPr/>
        <a:lstStyle/>
        <a:p>
          <a:endParaRPr lang="de-AT" dirty="0"/>
        </a:p>
      </dgm:t>
    </dgm:pt>
    <dgm:pt modelId="{F99FF483-9295-4175-9A78-FFC3AC21C91C}" type="parTrans" cxnId="{696EFFE1-4819-482F-A2CB-54056036B361}">
      <dgm:prSet/>
      <dgm:spPr/>
      <dgm:t>
        <a:bodyPr/>
        <a:lstStyle/>
        <a:p>
          <a:endParaRPr lang="de-AT"/>
        </a:p>
      </dgm:t>
    </dgm:pt>
    <dgm:pt modelId="{0AADDED5-1BDD-4DD5-AFE6-6D7FDDE2813D}" type="sibTrans" cxnId="{696EFFE1-4819-482F-A2CB-54056036B361}">
      <dgm:prSet/>
      <dgm:spPr/>
      <dgm:t>
        <a:bodyPr/>
        <a:lstStyle/>
        <a:p>
          <a:endParaRPr lang="de-AT"/>
        </a:p>
      </dgm:t>
    </dgm:pt>
    <dgm:pt modelId="{E888D943-8D5A-4101-A6FD-142D6D0C9241}">
      <dgm:prSet phldrT="[Text]"/>
      <dgm:spPr/>
      <dgm:t>
        <a:bodyPr/>
        <a:lstStyle/>
        <a:p>
          <a:endParaRPr lang="de-AT" dirty="0"/>
        </a:p>
      </dgm:t>
    </dgm:pt>
    <dgm:pt modelId="{ECDDFA26-58AA-4F9A-BDA0-DE089A88E4EE}" type="parTrans" cxnId="{08515CE6-2FF4-4CDB-8CD3-6AA2FC69C63F}">
      <dgm:prSet/>
      <dgm:spPr/>
      <dgm:t>
        <a:bodyPr/>
        <a:lstStyle/>
        <a:p>
          <a:endParaRPr lang="de-AT"/>
        </a:p>
      </dgm:t>
    </dgm:pt>
    <dgm:pt modelId="{A35F73A5-BEDD-4B22-B3A6-52A76448D515}" type="sibTrans" cxnId="{08515CE6-2FF4-4CDB-8CD3-6AA2FC69C63F}">
      <dgm:prSet/>
      <dgm:spPr/>
      <dgm:t>
        <a:bodyPr/>
        <a:lstStyle/>
        <a:p>
          <a:endParaRPr lang="de-AT"/>
        </a:p>
      </dgm:t>
    </dgm:pt>
    <dgm:pt modelId="{9B6A87BA-666E-432D-B6EE-D394A3CC2679}">
      <dgm:prSet phldrT="[Text]"/>
      <dgm:spPr/>
      <dgm:t>
        <a:bodyPr/>
        <a:lstStyle/>
        <a:p>
          <a:endParaRPr lang="de-AT" dirty="0"/>
        </a:p>
      </dgm:t>
    </dgm:pt>
    <dgm:pt modelId="{DB7283B2-1E1C-4523-9C49-86F6EC03262C}" type="sibTrans" cxnId="{8C21895F-BEA7-47AA-8977-27901F8C4A30}">
      <dgm:prSet/>
      <dgm:spPr/>
      <dgm:t>
        <a:bodyPr/>
        <a:lstStyle/>
        <a:p>
          <a:endParaRPr lang="de-AT"/>
        </a:p>
      </dgm:t>
    </dgm:pt>
    <dgm:pt modelId="{80653D3E-6E24-4882-A221-719CD09089F0}" type="parTrans" cxnId="{8C21895F-BEA7-47AA-8977-27901F8C4A30}">
      <dgm:prSet/>
      <dgm:spPr/>
      <dgm:t>
        <a:bodyPr/>
        <a:lstStyle/>
        <a:p>
          <a:endParaRPr lang="de-AT"/>
        </a:p>
      </dgm:t>
    </dgm:pt>
    <dgm:pt modelId="{0A21E620-0A63-4695-9849-6CB164E947B2}">
      <dgm:prSet phldrT="[Text]"/>
      <dgm:spPr/>
      <dgm:t>
        <a:bodyPr/>
        <a:lstStyle/>
        <a:p>
          <a:endParaRPr lang="de-AT" dirty="0"/>
        </a:p>
      </dgm:t>
    </dgm:pt>
    <dgm:pt modelId="{DD08CD5D-51D3-42F1-A5A9-1D8281BC9E01}" type="parTrans" cxnId="{201F1348-D8C4-4AD2-9C09-3992C921CFA0}">
      <dgm:prSet/>
      <dgm:spPr/>
      <dgm:t>
        <a:bodyPr/>
        <a:lstStyle/>
        <a:p>
          <a:endParaRPr lang="de-AT"/>
        </a:p>
      </dgm:t>
    </dgm:pt>
    <dgm:pt modelId="{AF55295E-89E4-4F9C-A550-16EDAEAD7AED}" type="sibTrans" cxnId="{201F1348-D8C4-4AD2-9C09-3992C921CFA0}">
      <dgm:prSet/>
      <dgm:spPr/>
      <dgm:t>
        <a:bodyPr/>
        <a:lstStyle/>
        <a:p>
          <a:endParaRPr lang="de-AT"/>
        </a:p>
      </dgm:t>
    </dgm:pt>
    <dgm:pt modelId="{2AB89D59-B10A-4A15-BD0A-B56F366B95B4}">
      <dgm:prSet phldrT="[Text]"/>
      <dgm:spPr/>
      <dgm:t>
        <a:bodyPr/>
        <a:lstStyle/>
        <a:p>
          <a:endParaRPr lang="de-AT" dirty="0"/>
        </a:p>
      </dgm:t>
    </dgm:pt>
    <dgm:pt modelId="{9D85CB73-E6A5-4B5F-88DA-710269BFD569}" type="parTrans" cxnId="{3D205D1E-EB38-4A8E-A887-A74B4E253E12}">
      <dgm:prSet/>
      <dgm:spPr/>
      <dgm:t>
        <a:bodyPr/>
        <a:lstStyle/>
        <a:p>
          <a:endParaRPr lang="de-AT"/>
        </a:p>
      </dgm:t>
    </dgm:pt>
    <dgm:pt modelId="{266FD0F9-3F1A-4367-9FEF-384315A269B1}" type="sibTrans" cxnId="{3D205D1E-EB38-4A8E-A887-A74B4E253E12}">
      <dgm:prSet/>
      <dgm:spPr/>
      <dgm:t>
        <a:bodyPr/>
        <a:lstStyle/>
        <a:p>
          <a:endParaRPr lang="de-AT"/>
        </a:p>
      </dgm:t>
    </dgm:pt>
    <dgm:pt modelId="{AD395888-C45B-4CA5-96E4-492D251FBF91}">
      <dgm:prSet phldrT="[Text]"/>
      <dgm:spPr/>
      <dgm:t>
        <a:bodyPr/>
        <a:lstStyle/>
        <a:p>
          <a:endParaRPr lang="de-AT" dirty="0"/>
        </a:p>
      </dgm:t>
    </dgm:pt>
    <dgm:pt modelId="{9A03A4B9-8BDD-4CCD-9C71-3AAE2646C57B}" type="parTrans" cxnId="{72493281-D207-4635-96A9-8E2302F0C805}">
      <dgm:prSet/>
      <dgm:spPr/>
      <dgm:t>
        <a:bodyPr/>
        <a:lstStyle/>
        <a:p>
          <a:endParaRPr lang="de-AT"/>
        </a:p>
      </dgm:t>
    </dgm:pt>
    <dgm:pt modelId="{DC0FC6A3-CD65-4586-AACD-E6FC7333E443}" type="sibTrans" cxnId="{72493281-D207-4635-96A9-8E2302F0C805}">
      <dgm:prSet/>
      <dgm:spPr/>
      <dgm:t>
        <a:bodyPr/>
        <a:lstStyle/>
        <a:p>
          <a:endParaRPr lang="de-AT"/>
        </a:p>
      </dgm:t>
    </dgm:pt>
    <dgm:pt modelId="{E4AE467C-6D7A-447B-BB3E-4B026AADCBB9}">
      <dgm:prSet phldrT="[Text]"/>
      <dgm:spPr/>
      <dgm:t>
        <a:bodyPr/>
        <a:lstStyle/>
        <a:p>
          <a:endParaRPr lang="de-AT" dirty="0"/>
        </a:p>
      </dgm:t>
    </dgm:pt>
    <dgm:pt modelId="{A2DEA8BF-04FA-4556-BF89-CEEF5532EA8A}" type="parTrans" cxnId="{DE51AF71-8A33-4553-BD05-20470FAE2502}">
      <dgm:prSet/>
      <dgm:spPr/>
      <dgm:t>
        <a:bodyPr/>
        <a:lstStyle/>
        <a:p>
          <a:endParaRPr lang="de-AT"/>
        </a:p>
      </dgm:t>
    </dgm:pt>
    <dgm:pt modelId="{012D41A6-C114-4976-8EB5-E7A736150DCE}" type="sibTrans" cxnId="{DE51AF71-8A33-4553-BD05-20470FAE2502}">
      <dgm:prSet/>
      <dgm:spPr/>
      <dgm:t>
        <a:bodyPr/>
        <a:lstStyle/>
        <a:p>
          <a:endParaRPr lang="de-AT"/>
        </a:p>
      </dgm:t>
    </dgm:pt>
    <dgm:pt modelId="{75F3ACA7-E90D-4767-96A0-02C74186E625}">
      <dgm:prSet phldrT="[Text]"/>
      <dgm:spPr/>
      <dgm:t>
        <a:bodyPr/>
        <a:lstStyle/>
        <a:p>
          <a:endParaRPr lang="de-AT" dirty="0"/>
        </a:p>
      </dgm:t>
    </dgm:pt>
    <dgm:pt modelId="{B05E6B44-CDDE-4A88-A8A6-31961489372C}" type="parTrans" cxnId="{4A3607E5-A50C-4446-9093-D7323AFBCA54}">
      <dgm:prSet/>
      <dgm:spPr/>
      <dgm:t>
        <a:bodyPr/>
        <a:lstStyle/>
        <a:p>
          <a:endParaRPr lang="de-AT"/>
        </a:p>
      </dgm:t>
    </dgm:pt>
    <dgm:pt modelId="{6173F88A-1553-4188-95AB-FC9F14689148}" type="sibTrans" cxnId="{4A3607E5-A50C-4446-9093-D7323AFBCA54}">
      <dgm:prSet/>
      <dgm:spPr/>
      <dgm:t>
        <a:bodyPr/>
        <a:lstStyle/>
        <a:p>
          <a:endParaRPr lang="de-AT"/>
        </a:p>
      </dgm:t>
    </dgm:pt>
    <dgm:pt modelId="{DB52950E-351B-4A8D-A5DE-59ACD6CE9348}">
      <dgm:prSet phldrT="[Text]"/>
      <dgm:spPr/>
      <dgm:t>
        <a:bodyPr/>
        <a:lstStyle/>
        <a:p>
          <a:endParaRPr lang="de-AT" dirty="0"/>
        </a:p>
      </dgm:t>
    </dgm:pt>
    <dgm:pt modelId="{1BCEF21C-F012-4DFC-A99B-44A956E38847}" type="parTrans" cxnId="{34C4D9F3-50F7-4B40-B96C-48BC51909715}">
      <dgm:prSet/>
      <dgm:spPr/>
      <dgm:t>
        <a:bodyPr/>
        <a:lstStyle/>
        <a:p>
          <a:endParaRPr lang="de-AT"/>
        </a:p>
      </dgm:t>
    </dgm:pt>
    <dgm:pt modelId="{C0D67245-4B3A-465F-844A-C468A3F8AD71}" type="sibTrans" cxnId="{34C4D9F3-50F7-4B40-B96C-48BC51909715}">
      <dgm:prSet/>
      <dgm:spPr/>
      <dgm:t>
        <a:bodyPr/>
        <a:lstStyle/>
        <a:p>
          <a:endParaRPr lang="de-AT"/>
        </a:p>
      </dgm:t>
    </dgm:pt>
    <dgm:pt modelId="{D1958918-6816-4F8C-B42D-DCB9D4AC8056}">
      <dgm:prSet phldrT="[Text]"/>
      <dgm:spPr/>
      <dgm:t>
        <a:bodyPr/>
        <a:lstStyle/>
        <a:p>
          <a:endParaRPr lang="de-AT" dirty="0"/>
        </a:p>
      </dgm:t>
    </dgm:pt>
    <dgm:pt modelId="{2E15972B-9101-49C9-9276-EE6E3FE06630}" type="parTrans" cxnId="{077AE6A8-71CD-4825-AF26-6B4152BD58DB}">
      <dgm:prSet/>
      <dgm:spPr/>
      <dgm:t>
        <a:bodyPr/>
        <a:lstStyle/>
        <a:p>
          <a:endParaRPr lang="de-AT"/>
        </a:p>
      </dgm:t>
    </dgm:pt>
    <dgm:pt modelId="{A0D20022-1A6F-4C9B-B035-81290A23D1A9}" type="sibTrans" cxnId="{077AE6A8-71CD-4825-AF26-6B4152BD58DB}">
      <dgm:prSet/>
      <dgm:spPr/>
      <dgm:t>
        <a:bodyPr/>
        <a:lstStyle/>
        <a:p>
          <a:endParaRPr lang="de-AT"/>
        </a:p>
      </dgm:t>
    </dgm:pt>
    <dgm:pt modelId="{F54BCB52-8F59-4356-A120-EF3EDED678E7}">
      <dgm:prSet phldrT="[Text]"/>
      <dgm:spPr/>
      <dgm:t>
        <a:bodyPr/>
        <a:lstStyle/>
        <a:p>
          <a:endParaRPr lang="de-AT" dirty="0"/>
        </a:p>
      </dgm:t>
    </dgm:pt>
    <dgm:pt modelId="{7BB68C05-570F-4511-8E82-473246489E76}" type="parTrans" cxnId="{01C0453A-A1F2-4736-9484-0BEAA48235AE}">
      <dgm:prSet/>
      <dgm:spPr/>
      <dgm:t>
        <a:bodyPr/>
        <a:lstStyle/>
        <a:p>
          <a:endParaRPr lang="de-AT"/>
        </a:p>
      </dgm:t>
    </dgm:pt>
    <dgm:pt modelId="{2AF773CB-43E0-4A32-A0C6-BB01F41818D4}" type="sibTrans" cxnId="{01C0453A-A1F2-4736-9484-0BEAA48235AE}">
      <dgm:prSet/>
      <dgm:spPr/>
      <dgm:t>
        <a:bodyPr/>
        <a:lstStyle/>
        <a:p>
          <a:endParaRPr lang="de-AT"/>
        </a:p>
      </dgm:t>
    </dgm:pt>
    <dgm:pt modelId="{5045E033-A69D-423A-8B25-29FCF1C94F81}">
      <dgm:prSet phldrT="[Text]"/>
      <dgm:spPr/>
      <dgm:t>
        <a:bodyPr/>
        <a:lstStyle/>
        <a:p>
          <a:endParaRPr lang="de-AT" dirty="0"/>
        </a:p>
      </dgm:t>
    </dgm:pt>
    <dgm:pt modelId="{DCCA51D8-5604-4545-B1BA-1F35F4B6E801}" type="parTrans" cxnId="{B51949BE-4218-4CCD-AEC1-01597FF7C582}">
      <dgm:prSet/>
      <dgm:spPr/>
      <dgm:t>
        <a:bodyPr/>
        <a:lstStyle/>
        <a:p>
          <a:endParaRPr lang="de-AT"/>
        </a:p>
      </dgm:t>
    </dgm:pt>
    <dgm:pt modelId="{1A5E70A2-055B-439C-BCB8-5613E587EB16}" type="sibTrans" cxnId="{B51949BE-4218-4CCD-AEC1-01597FF7C582}">
      <dgm:prSet/>
      <dgm:spPr/>
      <dgm:t>
        <a:bodyPr/>
        <a:lstStyle/>
        <a:p>
          <a:endParaRPr lang="de-AT"/>
        </a:p>
      </dgm:t>
    </dgm:pt>
    <dgm:pt modelId="{3AFC21F0-BBE8-4F46-8A85-D3D12B9D50D0}">
      <dgm:prSet phldrT="[Text]"/>
      <dgm:spPr/>
      <dgm:t>
        <a:bodyPr/>
        <a:lstStyle/>
        <a:p>
          <a:endParaRPr lang="de-AT" dirty="0"/>
        </a:p>
      </dgm:t>
    </dgm:pt>
    <dgm:pt modelId="{805F14FB-F549-4F55-9F86-23E4AB46A967}" type="parTrans" cxnId="{4B5BF247-B0CD-4711-9D31-1B44D7333994}">
      <dgm:prSet/>
      <dgm:spPr/>
      <dgm:t>
        <a:bodyPr/>
        <a:lstStyle/>
        <a:p>
          <a:endParaRPr lang="de-AT"/>
        </a:p>
      </dgm:t>
    </dgm:pt>
    <dgm:pt modelId="{50EADCA6-D64A-4861-9F9A-88DA87091711}" type="sibTrans" cxnId="{4B5BF247-B0CD-4711-9D31-1B44D7333994}">
      <dgm:prSet/>
      <dgm:spPr/>
      <dgm:t>
        <a:bodyPr/>
        <a:lstStyle/>
        <a:p>
          <a:endParaRPr lang="de-AT"/>
        </a:p>
      </dgm:t>
    </dgm:pt>
    <dgm:pt modelId="{6E51E9FF-9A25-4ABB-B798-02451DD63D43}">
      <dgm:prSet phldrT="[Text]"/>
      <dgm:spPr/>
      <dgm:t>
        <a:bodyPr/>
        <a:lstStyle/>
        <a:p>
          <a:endParaRPr lang="de-AT" dirty="0"/>
        </a:p>
      </dgm:t>
    </dgm:pt>
    <dgm:pt modelId="{9FD04C32-C995-431F-91A4-9DB48FA34799}" type="parTrans" cxnId="{0BDFBB47-0769-47C8-BFBD-0844697E9D7D}">
      <dgm:prSet/>
      <dgm:spPr/>
      <dgm:t>
        <a:bodyPr/>
        <a:lstStyle/>
        <a:p>
          <a:endParaRPr lang="de-AT"/>
        </a:p>
      </dgm:t>
    </dgm:pt>
    <dgm:pt modelId="{2AEE6B15-7071-4FCE-8D56-86EA39BA643D}" type="sibTrans" cxnId="{0BDFBB47-0769-47C8-BFBD-0844697E9D7D}">
      <dgm:prSet/>
      <dgm:spPr/>
      <dgm:t>
        <a:bodyPr/>
        <a:lstStyle/>
        <a:p>
          <a:endParaRPr lang="de-AT"/>
        </a:p>
      </dgm:t>
    </dgm:pt>
    <dgm:pt modelId="{5D5FB7BF-ECD0-4DFD-BF9D-4EFBAAF61DCE}">
      <dgm:prSet phldrT="[Text]"/>
      <dgm:spPr/>
      <dgm:t>
        <a:bodyPr/>
        <a:lstStyle/>
        <a:p>
          <a:endParaRPr lang="de-AT" dirty="0"/>
        </a:p>
      </dgm:t>
    </dgm:pt>
    <dgm:pt modelId="{629FE8B1-73EA-434D-A806-1BAF59C93D2F}" type="parTrans" cxnId="{B565A674-CC1B-4630-ADFF-6497260056BE}">
      <dgm:prSet/>
      <dgm:spPr/>
      <dgm:t>
        <a:bodyPr/>
        <a:lstStyle/>
        <a:p>
          <a:endParaRPr lang="de-AT"/>
        </a:p>
      </dgm:t>
    </dgm:pt>
    <dgm:pt modelId="{BBF0FB67-D971-4DAA-8A1D-BD5EDCA68A9B}" type="sibTrans" cxnId="{B565A674-CC1B-4630-ADFF-6497260056BE}">
      <dgm:prSet/>
      <dgm:spPr/>
      <dgm:t>
        <a:bodyPr/>
        <a:lstStyle/>
        <a:p>
          <a:endParaRPr lang="de-AT"/>
        </a:p>
      </dgm:t>
    </dgm:pt>
    <dgm:pt modelId="{4D657F8B-397A-499F-AE8C-9D90FDC5AC77}">
      <dgm:prSet phldrT="[Text]"/>
      <dgm:spPr/>
      <dgm:t>
        <a:bodyPr/>
        <a:lstStyle/>
        <a:p>
          <a:endParaRPr lang="de-AT" dirty="0"/>
        </a:p>
      </dgm:t>
    </dgm:pt>
    <dgm:pt modelId="{CC48BEE9-C718-440D-A5C7-494BF26F370E}" type="parTrans" cxnId="{7AEB976D-06F5-4689-814C-8B2CA01D7A80}">
      <dgm:prSet/>
      <dgm:spPr/>
      <dgm:t>
        <a:bodyPr/>
        <a:lstStyle/>
        <a:p>
          <a:endParaRPr lang="de-AT"/>
        </a:p>
      </dgm:t>
    </dgm:pt>
    <dgm:pt modelId="{0B6E7F3A-FF38-420E-88C6-C5FA155CE15D}" type="sibTrans" cxnId="{7AEB976D-06F5-4689-814C-8B2CA01D7A80}">
      <dgm:prSet/>
      <dgm:spPr/>
      <dgm:t>
        <a:bodyPr/>
        <a:lstStyle/>
        <a:p>
          <a:endParaRPr lang="de-AT"/>
        </a:p>
      </dgm:t>
    </dgm:pt>
    <dgm:pt modelId="{1D7F4CFD-D3BD-4CDD-9C37-A83DBFE595D5}">
      <dgm:prSet phldrT="[Text]"/>
      <dgm:spPr/>
      <dgm:t>
        <a:bodyPr/>
        <a:lstStyle/>
        <a:p>
          <a:endParaRPr lang="de-AT" dirty="0"/>
        </a:p>
      </dgm:t>
    </dgm:pt>
    <dgm:pt modelId="{8AD06452-7015-42E0-82A6-D1A44E1E903F}" type="parTrans" cxnId="{FE9E983C-6B03-4C5D-B504-7794E0B2E108}">
      <dgm:prSet/>
      <dgm:spPr/>
      <dgm:t>
        <a:bodyPr/>
        <a:lstStyle/>
        <a:p>
          <a:endParaRPr lang="de-AT"/>
        </a:p>
      </dgm:t>
    </dgm:pt>
    <dgm:pt modelId="{2282D068-0904-4C16-A178-4ED6AD3E9A4B}" type="sibTrans" cxnId="{FE9E983C-6B03-4C5D-B504-7794E0B2E108}">
      <dgm:prSet/>
      <dgm:spPr/>
      <dgm:t>
        <a:bodyPr/>
        <a:lstStyle/>
        <a:p>
          <a:endParaRPr lang="de-AT"/>
        </a:p>
      </dgm:t>
    </dgm:pt>
    <dgm:pt modelId="{C1C86F23-3EB3-4032-99DC-4E88FCEF82E4}">
      <dgm:prSet phldrT="[Text]"/>
      <dgm:spPr/>
      <dgm:t>
        <a:bodyPr/>
        <a:lstStyle/>
        <a:p>
          <a:endParaRPr lang="de-AT" dirty="0"/>
        </a:p>
      </dgm:t>
    </dgm:pt>
    <dgm:pt modelId="{2EFB88BE-DC89-4E13-A4DE-107823E05ACF}" type="parTrans" cxnId="{95A860B1-5D6B-442B-AD2D-93887077D709}">
      <dgm:prSet/>
      <dgm:spPr/>
      <dgm:t>
        <a:bodyPr/>
        <a:lstStyle/>
        <a:p>
          <a:endParaRPr lang="de-AT"/>
        </a:p>
      </dgm:t>
    </dgm:pt>
    <dgm:pt modelId="{61FB0713-F04D-4A75-B41B-07AE65234F57}" type="sibTrans" cxnId="{95A860B1-5D6B-442B-AD2D-93887077D709}">
      <dgm:prSet/>
      <dgm:spPr/>
      <dgm:t>
        <a:bodyPr/>
        <a:lstStyle/>
        <a:p>
          <a:endParaRPr lang="de-AT"/>
        </a:p>
      </dgm:t>
    </dgm:pt>
    <dgm:pt modelId="{D87746B5-1C4F-4A18-A941-E45501B608CE}">
      <dgm:prSet phldrT="[Text]"/>
      <dgm:spPr/>
      <dgm:t>
        <a:bodyPr/>
        <a:lstStyle/>
        <a:p>
          <a:endParaRPr lang="de-AT" dirty="0"/>
        </a:p>
      </dgm:t>
    </dgm:pt>
    <dgm:pt modelId="{C2F5E5A1-C7A6-4705-8B6C-B0527F2ECFA5}" type="parTrans" cxnId="{B4A17664-7031-4EB0-B84A-4905C747E9AB}">
      <dgm:prSet/>
      <dgm:spPr/>
      <dgm:t>
        <a:bodyPr/>
        <a:lstStyle/>
        <a:p>
          <a:endParaRPr lang="de-AT"/>
        </a:p>
      </dgm:t>
    </dgm:pt>
    <dgm:pt modelId="{8168E7AB-B600-42E4-B5FA-14088ADEAF74}" type="sibTrans" cxnId="{B4A17664-7031-4EB0-B84A-4905C747E9AB}">
      <dgm:prSet/>
      <dgm:spPr/>
      <dgm:t>
        <a:bodyPr/>
        <a:lstStyle/>
        <a:p>
          <a:endParaRPr lang="de-AT"/>
        </a:p>
      </dgm:t>
    </dgm:pt>
    <dgm:pt modelId="{F445B7FE-1947-4593-A960-7DDA3480B322}">
      <dgm:prSet phldrT="[Text]"/>
      <dgm:spPr/>
      <dgm:t>
        <a:bodyPr/>
        <a:lstStyle/>
        <a:p>
          <a:endParaRPr lang="de-AT" dirty="0"/>
        </a:p>
      </dgm:t>
    </dgm:pt>
    <dgm:pt modelId="{164A7CAC-EF1F-4DC6-9331-7E8E9468A815}" type="parTrans" cxnId="{CE163BDF-6347-49EE-BF5F-05456BC38C56}">
      <dgm:prSet/>
      <dgm:spPr/>
      <dgm:t>
        <a:bodyPr/>
        <a:lstStyle/>
        <a:p>
          <a:endParaRPr lang="de-AT"/>
        </a:p>
      </dgm:t>
    </dgm:pt>
    <dgm:pt modelId="{D35B7566-AA11-421B-BC05-4D46BE42FE6E}" type="sibTrans" cxnId="{CE163BDF-6347-49EE-BF5F-05456BC38C56}">
      <dgm:prSet/>
      <dgm:spPr/>
      <dgm:t>
        <a:bodyPr/>
        <a:lstStyle/>
        <a:p>
          <a:endParaRPr lang="de-AT"/>
        </a:p>
      </dgm:t>
    </dgm:pt>
    <dgm:pt modelId="{48589C40-7F9A-4EAF-86E5-FF12AA801968}">
      <dgm:prSet phldrT="[Text]"/>
      <dgm:spPr/>
      <dgm:t>
        <a:bodyPr/>
        <a:lstStyle/>
        <a:p>
          <a:endParaRPr lang="de-AT" dirty="0"/>
        </a:p>
      </dgm:t>
    </dgm:pt>
    <dgm:pt modelId="{4E30F03E-E5DC-4CE2-9E65-BA1D9CCB7D32}" type="parTrans" cxnId="{73F3F637-A4A2-4F98-9530-1D4B39D81D33}">
      <dgm:prSet/>
      <dgm:spPr/>
      <dgm:t>
        <a:bodyPr/>
        <a:lstStyle/>
        <a:p>
          <a:endParaRPr lang="de-AT"/>
        </a:p>
      </dgm:t>
    </dgm:pt>
    <dgm:pt modelId="{D21D0EC9-1FED-49BA-ADE6-4ACF86AAF593}" type="sibTrans" cxnId="{73F3F637-A4A2-4F98-9530-1D4B39D81D33}">
      <dgm:prSet/>
      <dgm:spPr/>
      <dgm:t>
        <a:bodyPr/>
        <a:lstStyle/>
        <a:p>
          <a:endParaRPr lang="de-AT"/>
        </a:p>
      </dgm:t>
    </dgm:pt>
    <dgm:pt modelId="{D2524E93-EA12-4E8D-A7AF-D64FAE5DBC2F}">
      <dgm:prSet phldrT="[Text]"/>
      <dgm:spPr/>
      <dgm:t>
        <a:bodyPr/>
        <a:lstStyle/>
        <a:p>
          <a:endParaRPr lang="de-AT" dirty="0"/>
        </a:p>
      </dgm:t>
    </dgm:pt>
    <dgm:pt modelId="{AEACE973-9A96-4621-8F51-29597573F60C}" type="parTrans" cxnId="{D37AA0FA-52BA-4E13-AB7C-9F9598A66BE6}">
      <dgm:prSet/>
      <dgm:spPr/>
      <dgm:t>
        <a:bodyPr/>
        <a:lstStyle/>
        <a:p>
          <a:endParaRPr lang="de-AT"/>
        </a:p>
      </dgm:t>
    </dgm:pt>
    <dgm:pt modelId="{4530D947-734D-4964-9FE6-592B804234A4}" type="sibTrans" cxnId="{D37AA0FA-52BA-4E13-AB7C-9F9598A66BE6}">
      <dgm:prSet/>
      <dgm:spPr/>
      <dgm:t>
        <a:bodyPr/>
        <a:lstStyle/>
        <a:p>
          <a:endParaRPr lang="de-AT"/>
        </a:p>
      </dgm:t>
    </dgm:pt>
    <dgm:pt modelId="{BF6BFFDE-F03C-4E63-9A7B-AB3D4C1E9ED7}">
      <dgm:prSet phldrT="[Text]"/>
      <dgm:spPr/>
      <dgm:t>
        <a:bodyPr/>
        <a:lstStyle/>
        <a:p>
          <a:endParaRPr lang="de-AT" dirty="0"/>
        </a:p>
      </dgm:t>
    </dgm:pt>
    <dgm:pt modelId="{7FB2F6F6-26A9-42FB-8F73-04C7BCA256B9}" type="parTrans" cxnId="{D3043053-BC01-4B17-9846-D2DC84992FFB}">
      <dgm:prSet/>
      <dgm:spPr/>
      <dgm:t>
        <a:bodyPr/>
        <a:lstStyle/>
        <a:p>
          <a:endParaRPr lang="de-AT"/>
        </a:p>
      </dgm:t>
    </dgm:pt>
    <dgm:pt modelId="{FB959284-0252-47B6-B2B7-55F681163497}" type="sibTrans" cxnId="{D3043053-BC01-4B17-9846-D2DC84992FFB}">
      <dgm:prSet/>
      <dgm:spPr/>
      <dgm:t>
        <a:bodyPr/>
        <a:lstStyle/>
        <a:p>
          <a:endParaRPr lang="de-AT"/>
        </a:p>
      </dgm:t>
    </dgm:pt>
    <dgm:pt modelId="{A01C2CDE-B55E-43A7-94F4-6A0D333E3744}">
      <dgm:prSet phldrT="[Text]"/>
      <dgm:spPr/>
      <dgm:t>
        <a:bodyPr/>
        <a:lstStyle/>
        <a:p>
          <a:endParaRPr lang="de-AT" dirty="0"/>
        </a:p>
      </dgm:t>
    </dgm:pt>
    <dgm:pt modelId="{71647D21-525F-4BE3-8114-BE9FA2164A34}" type="parTrans" cxnId="{83128327-A3FD-4B3A-A7A4-25DE58A84170}">
      <dgm:prSet/>
      <dgm:spPr/>
      <dgm:t>
        <a:bodyPr/>
        <a:lstStyle/>
        <a:p>
          <a:endParaRPr lang="de-AT"/>
        </a:p>
      </dgm:t>
    </dgm:pt>
    <dgm:pt modelId="{63D6669E-2C34-440C-B34E-7DF54E96B4F2}" type="sibTrans" cxnId="{83128327-A3FD-4B3A-A7A4-25DE58A84170}">
      <dgm:prSet/>
      <dgm:spPr/>
      <dgm:t>
        <a:bodyPr/>
        <a:lstStyle/>
        <a:p>
          <a:endParaRPr lang="de-AT"/>
        </a:p>
      </dgm:t>
    </dgm:pt>
    <dgm:pt modelId="{EF2C1271-F0B2-486A-BAE6-782FADF04653}">
      <dgm:prSet phldrT="[Text]"/>
      <dgm:spPr/>
      <dgm:t>
        <a:bodyPr/>
        <a:lstStyle/>
        <a:p>
          <a:endParaRPr lang="de-AT" dirty="0"/>
        </a:p>
      </dgm:t>
    </dgm:pt>
    <dgm:pt modelId="{433ED5A7-67A8-422B-8B96-3D6A8B298B3F}" type="parTrans" cxnId="{ED0F06AC-A0D8-43FD-A734-A3F22EADAA9B}">
      <dgm:prSet/>
      <dgm:spPr/>
      <dgm:t>
        <a:bodyPr/>
        <a:lstStyle/>
        <a:p>
          <a:endParaRPr lang="de-AT"/>
        </a:p>
      </dgm:t>
    </dgm:pt>
    <dgm:pt modelId="{D2007FBC-DD22-4108-ADE5-F1EE34845221}" type="sibTrans" cxnId="{ED0F06AC-A0D8-43FD-A734-A3F22EADAA9B}">
      <dgm:prSet/>
      <dgm:spPr/>
      <dgm:t>
        <a:bodyPr/>
        <a:lstStyle/>
        <a:p>
          <a:endParaRPr lang="de-AT"/>
        </a:p>
      </dgm:t>
    </dgm:pt>
    <dgm:pt modelId="{61C17B6C-4D59-46BA-989C-5E78E03CDDF5}">
      <dgm:prSet phldrT="[Text]"/>
      <dgm:spPr/>
      <dgm:t>
        <a:bodyPr/>
        <a:lstStyle/>
        <a:p>
          <a:endParaRPr lang="de-AT" dirty="0"/>
        </a:p>
      </dgm:t>
    </dgm:pt>
    <dgm:pt modelId="{1DBED819-5CB5-4053-8690-21469A6B785D}" type="parTrans" cxnId="{BA3B8A5A-2A4A-402A-9E61-A3FEF88E97E9}">
      <dgm:prSet/>
      <dgm:spPr/>
      <dgm:t>
        <a:bodyPr/>
        <a:lstStyle/>
        <a:p>
          <a:endParaRPr lang="de-AT"/>
        </a:p>
      </dgm:t>
    </dgm:pt>
    <dgm:pt modelId="{E6CCD061-7B5F-4CF4-8EA0-DD20E01A01A9}" type="sibTrans" cxnId="{BA3B8A5A-2A4A-402A-9E61-A3FEF88E97E9}">
      <dgm:prSet/>
      <dgm:spPr/>
      <dgm:t>
        <a:bodyPr/>
        <a:lstStyle/>
        <a:p>
          <a:endParaRPr lang="de-AT"/>
        </a:p>
      </dgm:t>
    </dgm:pt>
    <dgm:pt modelId="{C1344AF4-08EF-470E-855A-213ACF74AA20}">
      <dgm:prSet phldrT="[Text]"/>
      <dgm:spPr/>
      <dgm:t>
        <a:bodyPr/>
        <a:lstStyle/>
        <a:p>
          <a:endParaRPr lang="de-AT" dirty="0"/>
        </a:p>
      </dgm:t>
    </dgm:pt>
    <dgm:pt modelId="{E7B3BFA7-D698-4B91-B67A-710C08DA9AAF}" type="parTrans" cxnId="{7550FBC1-FC15-4F00-AEC1-F0375CD88307}">
      <dgm:prSet/>
      <dgm:spPr/>
      <dgm:t>
        <a:bodyPr/>
        <a:lstStyle/>
        <a:p>
          <a:endParaRPr lang="de-AT"/>
        </a:p>
      </dgm:t>
    </dgm:pt>
    <dgm:pt modelId="{20423B91-5C60-475E-839B-4862FBC10683}" type="sibTrans" cxnId="{7550FBC1-FC15-4F00-AEC1-F0375CD88307}">
      <dgm:prSet/>
      <dgm:spPr/>
      <dgm:t>
        <a:bodyPr/>
        <a:lstStyle/>
        <a:p>
          <a:endParaRPr lang="de-AT"/>
        </a:p>
      </dgm:t>
    </dgm:pt>
    <dgm:pt modelId="{DEE76740-C873-4B66-9182-E9C771FA7D1E}">
      <dgm:prSet phldrT="[Text]"/>
      <dgm:spPr/>
      <dgm:t>
        <a:bodyPr/>
        <a:lstStyle/>
        <a:p>
          <a:endParaRPr lang="de-AT" dirty="0"/>
        </a:p>
      </dgm:t>
    </dgm:pt>
    <dgm:pt modelId="{C5547DB6-6712-45A1-9297-40E99F05BE80}" type="parTrans" cxnId="{90DB886E-B8A3-4531-972A-5BAF916730E3}">
      <dgm:prSet/>
      <dgm:spPr/>
      <dgm:t>
        <a:bodyPr/>
        <a:lstStyle/>
        <a:p>
          <a:endParaRPr lang="de-AT"/>
        </a:p>
      </dgm:t>
    </dgm:pt>
    <dgm:pt modelId="{CA2C0707-9719-4584-9297-C733A011D6B2}" type="sibTrans" cxnId="{90DB886E-B8A3-4531-972A-5BAF916730E3}">
      <dgm:prSet/>
      <dgm:spPr/>
      <dgm:t>
        <a:bodyPr/>
        <a:lstStyle/>
        <a:p>
          <a:endParaRPr lang="de-AT"/>
        </a:p>
      </dgm:t>
    </dgm:pt>
    <dgm:pt modelId="{EA8749D9-11D8-4C95-A33A-80335ECE6B86}">
      <dgm:prSet phldrT="[Text]"/>
      <dgm:spPr/>
      <dgm:t>
        <a:bodyPr/>
        <a:lstStyle/>
        <a:p>
          <a:endParaRPr lang="de-AT" dirty="0"/>
        </a:p>
      </dgm:t>
    </dgm:pt>
    <dgm:pt modelId="{CA2B35D9-067F-42D9-B0D7-A461B49BD3D0}" type="parTrans" cxnId="{ADAF1726-D335-4996-B91F-12C6AC68505F}">
      <dgm:prSet/>
      <dgm:spPr/>
      <dgm:t>
        <a:bodyPr/>
        <a:lstStyle/>
        <a:p>
          <a:endParaRPr lang="de-AT"/>
        </a:p>
      </dgm:t>
    </dgm:pt>
    <dgm:pt modelId="{F2A93A64-C379-4477-9634-816C8CD51287}" type="sibTrans" cxnId="{ADAF1726-D335-4996-B91F-12C6AC68505F}">
      <dgm:prSet/>
      <dgm:spPr/>
      <dgm:t>
        <a:bodyPr/>
        <a:lstStyle/>
        <a:p>
          <a:endParaRPr lang="de-AT"/>
        </a:p>
      </dgm:t>
    </dgm:pt>
    <dgm:pt modelId="{74F9FFF7-8208-432A-942F-058763AA7E12}">
      <dgm:prSet phldrT="[Text]"/>
      <dgm:spPr/>
      <dgm:t>
        <a:bodyPr/>
        <a:lstStyle/>
        <a:p>
          <a:endParaRPr lang="de-AT" dirty="0"/>
        </a:p>
      </dgm:t>
    </dgm:pt>
    <dgm:pt modelId="{5F663FE5-D05F-4733-9588-586F31514F6E}" type="parTrans" cxnId="{57A2DA24-4074-4BCC-B6DD-C23B52AF06FF}">
      <dgm:prSet/>
      <dgm:spPr/>
      <dgm:t>
        <a:bodyPr/>
        <a:lstStyle/>
        <a:p>
          <a:endParaRPr lang="de-AT"/>
        </a:p>
      </dgm:t>
    </dgm:pt>
    <dgm:pt modelId="{D66ED172-0C98-47BB-9CC4-ED9CEB89CDAE}" type="sibTrans" cxnId="{57A2DA24-4074-4BCC-B6DD-C23B52AF06FF}">
      <dgm:prSet/>
      <dgm:spPr/>
      <dgm:t>
        <a:bodyPr/>
        <a:lstStyle/>
        <a:p>
          <a:endParaRPr lang="de-AT"/>
        </a:p>
      </dgm:t>
    </dgm:pt>
    <dgm:pt modelId="{46C82B0C-FD81-4ED8-8535-7468FB669858}">
      <dgm:prSet phldrT="[Text]"/>
      <dgm:spPr/>
      <dgm:t>
        <a:bodyPr/>
        <a:lstStyle/>
        <a:p>
          <a:endParaRPr lang="de-AT" dirty="0"/>
        </a:p>
      </dgm:t>
    </dgm:pt>
    <dgm:pt modelId="{78886125-1F94-493C-A013-F3E16E21E2FF}" type="parTrans" cxnId="{FB27F02E-7FB9-49B1-A8E0-B1E175EFB9BC}">
      <dgm:prSet/>
      <dgm:spPr/>
      <dgm:t>
        <a:bodyPr/>
        <a:lstStyle/>
        <a:p>
          <a:endParaRPr lang="de-AT"/>
        </a:p>
      </dgm:t>
    </dgm:pt>
    <dgm:pt modelId="{DC6F3AE6-65FD-40C7-AED8-EF725C7CE78C}" type="sibTrans" cxnId="{FB27F02E-7FB9-49B1-A8E0-B1E175EFB9BC}">
      <dgm:prSet/>
      <dgm:spPr/>
      <dgm:t>
        <a:bodyPr/>
        <a:lstStyle/>
        <a:p>
          <a:endParaRPr lang="de-AT"/>
        </a:p>
      </dgm:t>
    </dgm:pt>
    <dgm:pt modelId="{E478BE6C-BB15-49ED-88EF-C8702089DB37}">
      <dgm:prSet phldrT="[Text]"/>
      <dgm:spPr/>
      <dgm:t>
        <a:bodyPr/>
        <a:lstStyle/>
        <a:p>
          <a:endParaRPr lang="de-AT" dirty="0"/>
        </a:p>
      </dgm:t>
    </dgm:pt>
    <dgm:pt modelId="{2DDE29C4-06F4-4F16-A87F-A9D0DA963147}" type="parTrans" cxnId="{EA96D735-134D-4C08-9B4A-A19235879B57}">
      <dgm:prSet/>
      <dgm:spPr/>
      <dgm:t>
        <a:bodyPr/>
        <a:lstStyle/>
        <a:p>
          <a:endParaRPr lang="de-AT"/>
        </a:p>
      </dgm:t>
    </dgm:pt>
    <dgm:pt modelId="{000D5222-F314-4B9D-942A-A41362E27305}" type="sibTrans" cxnId="{EA96D735-134D-4C08-9B4A-A19235879B57}">
      <dgm:prSet/>
      <dgm:spPr/>
      <dgm:t>
        <a:bodyPr/>
        <a:lstStyle/>
        <a:p>
          <a:endParaRPr lang="de-AT"/>
        </a:p>
      </dgm:t>
    </dgm:pt>
    <dgm:pt modelId="{36008E42-BF3A-4EC7-B530-2B21A874CA3B}">
      <dgm:prSet phldrT="[Text]"/>
      <dgm:spPr/>
      <dgm:t>
        <a:bodyPr/>
        <a:lstStyle/>
        <a:p>
          <a:endParaRPr lang="de-AT" dirty="0"/>
        </a:p>
      </dgm:t>
    </dgm:pt>
    <dgm:pt modelId="{15FAB04C-C28A-46DC-AE01-A73B1B14E572}" type="sibTrans" cxnId="{C37D97CC-BD00-48F5-9023-C1503E4219DA}">
      <dgm:prSet/>
      <dgm:spPr/>
      <dgm:t>
        <a:bodyPr/>
        <a:lstStyle/>
        <a:p>
          <a:endParaRPr lang="de-AT"/>
        </a:p>
      </dgm:t>
    </dgm:pt>
    <dgm:pt modelId="{9291E2E4-70FE-47AC-9E4E-661F0AE87671}" type="parTrans" cxnId="{C37D97CC-BD00-48F5-9023-C1503E4219DA}">
      <dgm:prSet/>
      <dgm:spPr/>
      <dgm:t>
        <a:bodyPr/>
        <a:lstStyle/>
        <a:p>
          <a:endParaRPr lang="de-AT"/>
        </a:p>
      </dgm:t>
    </dgm:pt>
    <dgm:pt modelId="{949EBBC3-39E2-4FFC-9ABB-5F5D2F1B4E79}" type="pres">
      <dgm:prSet presAssocID="{E312FC52-57DF-4400-8E7E-AFB24EF4C2E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F30B354-B042-4323-BB9D-6DBC9753DD83}" type="pres">
      <dgm:prSet presAssocID="{23B2468C-1BAC-42BE-9312-626CFC1FA03D}" presName="hierRoot1" presStyleCnt="0"/>
      <dgm:spPr/>
    </dgm:pt>
    <dgm:pt modelId="{ECCA430A-AAA3-4049-9EAF-84A018FF67F3}" type="pres">
      <dgm:prSet presAssocID="{23B2468C-1BAC-42BE-9312-626CFC1FA03D}" presName="composite" presStyleCnt="0"/>
      <dgm:spPr/>
    </dgm:pt>
    <dgm:pt modelId="{8B1F5B1B-BFCC-485C-A0E1-D672D6B15879}" type="pres">
      <dgm:prSet presAssocID="{23B2468C-1BAC-42BE-9312-626CFC1FA03D}" presName="image" presStyleLbl="node0" presStyleIdx="0" presStyleCnt="1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enutzer mit einfarbiger Füllung"/>
        </a:ext>
      </dgm:extLst>
    </dgm:pt>
    <dgm:pt modelId="{2543D1D0-4047-429A-A330-76B1910E98B8}" type="pres">
      <dgm:prSet presAssocID="{23B2468C-1BAC-42BE-9312-626CFC1FA03D}" presName="text" presStyleLbl="revTx" presStyleIdx="0" presStyleCnt="47">
        <dgm:presLayoutVars>
          <dgm:chPref val="3"/>
        </dgm:presLayoutVars>
      </dgm:prSet>
      <dgm:spPr/>
    </dgm:pt>
    <dgm:pt modelId="{DE2EA154-B9B2-431D-ADA6-584A90EF1FD1}" type="pres">
      <dgm:prSet presAssocID="{23B2468C-1BAC-42BE-9312-626CFC1FA03D}" presName="hierChild2" presStyleCnt="0"/>
      <dgm:spPr/>
    </dgm:pt>
    <dgm:pt modelId="{AF311DBB-398D-4CDC-A6DA-7D373D84A17D}" type="pres">
      <dgm:prSet presAssocID="{78C214E0-D28D-411E-8EF7-0D025951A2D9}" presName="Name10" presStyleLbl="parChTrans1D2" presStyleIdx="0" presStyleCnt="5"/>
      <dgm:spPr/>
    </dgm:pt>
    <dgm:pt modelId="{96F9AA2B-5975-49DC-AEA7-24F79E0BE41B}" type="pres">
      <dgm:prSet presAssocID="{C27EF6F1-CBB8-497A-A013-924AD6AE4C25}" presName="hierRoot2" presStyleCnt="0"/>
      <dgm:spPr/>
    </dgm:pt>
    <dgm:pt modelId="{65408CBF-A07D-4373-8B60-D95AAACBD467}" type="pres">
      <dgm:prSet presAssocID="{C27EF6F1-CBB8-497A-A013-924AD6AE4C25}" presName="composite2" presStyleCnt="0"/>
      <dgm:spPr/>
    </dgm:pt>
    <dgm:pt modelId="{99AB9DD1-27FB-458C-B307-F8619ED48E74}" type="pres">
      <dgm:prSet presAssocID="{C27EF6F1-CBB8-497A-A013-924AD6AE4C25}" presName="image2" presStyleLbl="node2" presStyleIdx="0" presStyleCnt="5"/>
      <dgm:spPr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ln>
          <a:solidFill>
            <a:srgbClr val="FF0000"/>
          </a:solidFill>
        </a:ln>
      </dgm:spPr>
    </dgm:pt>
    <dgm:pt modelId="{E3E58890-409A-4620-AD06-6B6B7E2FF0DA}" type="pres">
      <dgm:prSet presAssocID="{C27EF6F1-CBB8-497A-A013-924AD6AE4C25}" presName="text2" presStyleLbl="revTx" presStyleIdx="1" presStyleCnt="47">
        <dgm:presLayoutVars>
          <dgm:chPref val="3"/>
        </dgm:presLayoutVars>
      </dgm:prSet>
      <dgm:spPr/>
    </dgm:pt>
    <dgm:pt modelId="{26D53352-DD75-41A1-8BCC-B1D6D2C44CB2}" type="pres">
      <dgm:prSet presAssocID="{C27EF6F1-CBB8-497A-A013-924AD6AE4C25}" presName="hierChild3" presStyleCnt="0"/>
      <dgm:spPr/>
    </dgm:pt>
    <dgm:pt modelId="{DBC56A2B-9AE1-4893-97CE-51127BD5076C}" type="pres">
      <dgm:prSet presAssocID="{2A5E5215-B2CF-4D6C-A62E-EE01844F4A09}" presName="Name17" presStyleLbl="parChTrans1D3" presStyleIdx="0" presStyleCnt="6"/>
      <dgm:spPr/>
    </dgm:pt>
    <dgm:pt modelId="{39A8C2C9-0217-4E98-AF5B-3B40B269056A}" type="pres">
      <dgm:prSet presAssocID="{EA2F4C32-ADFC-418F-9151-8104503261D8}" presName="hierRoot3" presStyleCnt="0"/>
      <dgm:spPr/>
    </dgm:pt>
    <dgm:pt modelId="{DA1105FE-D3CF-4C1C-9E2B-A12D97CE1374}" type="pres">
      <dgm:prSet presAssocID="{EA2F4C32-ADFC-418F-9151-8104503261D8}" presName="composite3" presStyleCnt="0"/>
      <dgm:spPr/>
    </dgm:pt>
    <dgm:pt modelId="{75FB48A7-6512-4646-9CC4-A2BF3ED25167}" type="pres">
      <dgm:prSet presAssocID="{EA2F4C32-ADFC-418F-9151-8104503261D8}" presName="image3" presStyleLbl="node3" presStyleIdx="0" presStyleCnt="6"/>
      <dgm:spPr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enutzer mit einfarbiger Füllung"/>
        </a:ext>
      </dgm:extLst>
    </dgm:pt>
    <dgm:pt modelId="{CD01CE69-B7FF-406D-8A76-8B8F9A8267FB}" type="pres">
      <dgm:prSet presAssocID="{EA2F4C32-ADFC-418F-9151-8104503261D8}" presName="text3" presStyleLbl="revTx" presStyleIdx="2" presStyleCnt="47">
        <dgm:presLayoutVars>
          <dgm:chPref val="3"/>
        </dgm:presLayoutVars>
      </dgm:prSet>
      <dgm:spPr/>
    </dgm:pt>
    <dgm:pt modelId="{9C28168E-65FD-4227-B4C0-F6BF459DDB19}" type="pres">
      <dgm:prSet presAssocID="{EA2F4C32-ADFC-418F-9151-8104503261D8}" presName="hierChild4" presStyleCnt="0"/>
      <dgm:spPr/>
    </dgm:pt>
    <dgm:pt modelId="{755A440C-3282-4DCC-BD45-22F8D2D12359}" type="pres">
      <dgm:prSet presAssocID="{F63A1D6C-BDBB-4508-99CB-2C7C2E96A95E}" presName="Name23" presStyleLbl="parChTrans1D4" presStyleIdx="0" presStyleCnt="35"/>
      <dgm:spPr/>
    </dgm:pt>
    <dgm:pt modelId="{4A4E2E71-4001-48C4-B645-B85782897EA2}" type="pres">
      <dgm:prSet presAssocID="{775AED9F-20B8-4812-8CD9-B79082ED4AB4}" presName="hierRoot4" presStyleCnt="0"/>
      <dgm:spPr/>
    </dgm:pt>
    <dgm:pt modelId="{C77252D8-7FA8-453A-96A7-DE41388ADCEE}" type="pres">
      <dgm:prSet presAssocID="{775AED9F-20B8-4812-8CD9-B79082ED4AB4}" presName="composite4" presStyleCnt="0"/>
      <dgm:spPr/>
    </dgm:pt>
    <dgm:pt modelId="{5D7D2416-0387-4F6D-B960-459B195E9068}" type="pres">
      <dgm:prSet presAssocID="{775AED9F-20B8-4812-8CD9-B79082ED4AB4}" presName="image4" presStyleLbl="node4" presStyleIdx="0" presStyleCnt="35"/>
      <dgm:spPr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</dgm:spPr>
    </dgm:pt>
    <dgm:pt modelId="{42663EB5-9E0C-43AA-A04C-BAD3F672EF02}" type="pres">
      <dgm:prSet presAssocID="{775AED9F-20B8-4812-8CD9-B79082ED4AB4}" presName="text4" presStyleLbl="revTx" presStyleIdx="3" presStyleCnt="47">
        <dgm:presLayoutVars>
          <dgm:chPref val="3"/>
        </dgm:presLayoutVars>
      </dgm:prSet>
      <dgm:spPr/>
    </dgm:pt>
    <dgm:pt modelId="{8E784FB5-DB00-4D40-9262-FB6EDDA6B313}" type="pres">
      <dgm:prSet presAssocID="{775AED9F-20B8-4812-8CD9-B79082ED4AB4}" presName="hierChild5" presStyleCnt="0"/>
      <dgm:spPr/>
    </dgm:pt>
    <dgm:pt modelId="{93C73BC2-96EA-4ACB-B53D-21C59453C815}" type="pres">
      <dgm:prSet presAssocID="{C1D8C31F-9D32-4018-A45A-D18320DE5DDB}" presName="Name23" presStyleLbl="parChTrans1D4" presStyleIdx="1" presStyleCnt="35"/>
      <dgm:spPr/>
    </dgm:pt>
    <dgm:pt modelId="{B1275C18-1840-4945-AAEE-32A3FF34A243}" type="pres">
      <dgm:prSet presAssocID="{C170B9E4-CF89-4471-B4B1-11A32343BFA2}" presName="hierRoot4" presStyleCnt="0"/>
      <dgm:spPr/>
    </dgm:pt>
    <dgm:pt modelId="{FB83A798-8F7C-44D3-857F-10AC90D6DDE2}" type="pres">
      <dgm:prSet presAssocID="{C170B9E4-CF89-4471-B4B1-11A32343BFA2}" presName="composite4" presStyleCnt="0"/>
      <dgm:spPr/>
    </dgm:pt>
    <dgm:pt modelId="{A7BF3B95-AFF5-4D59-A690-F6B1191CD819}" type="pres">
      <dgm:prSet presAssocID="{C170B9E4-CF89-4471-B4B1-11A32343BFA2}" presName="image4" presStyleLbl="node4" presStyleIdx="1" presStyleCnt="35"/>
      <dgm:spPr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</dgm:spPr>
    </dgm:pt>
    <dgm:pt modelId="{3201076D-83CA-4FDF-B01D-2D059139410A}" type="pres">
      <dgm:prSet presAssocID="{C170B9E4-CF89-4471-B4B1-11A32343BFA2}" presName="text4" presStyleLbl="revTx" presStyleIdx="4" presStyleCnt="47">
        <dgm:presLayoutVars>
          <dgm:chPref val="3"/>
        </dgm:presLayoutVars>
      </dgm:prSet>
      <dgm:spPr/>
    </dgm:pt>
    <dgm:pt modelId="{387B94A5-AEFC-494A-BD67-93FF5453C43D}" type="pres">
      <dgm:prSet presAssocID="{C170B9E4-CF89-4471-B4B1-11A32343BFA2}" presName="hierChild5" presStyleCnt="0"/>
      <dgm:spPr/>
    </dgm:pt>
    <dgm:pt modelId="{A1EFAA1B-6A01-49BB-AD35-5AC8DEEA0D88}" type="pres">
      <dgm:prSet presAssocID="{C3C4BEB7-FCDA-444E-8766-4DA78D5A362A}" presName="Name23" presStyleLbl="parChTrans1D4" presStyleIdx="2" presStyleCnt="35"/>
      <dgm:spPr/>
    </dgm:pt>
    <dgm:pt modelId="{E428D423-B5F6-4E1E-A6D4-43289F383FB0}" type="pres">
      <dgm:prSet presAssocID="{8E26436B-0023-464A-A441-FAB18C2BBA23}" presName="hierRoot4" presStyleCnt="0"/>
      <dgm:spPr/>
    </dgm:pt>
    <dgm:pt modelId="{67A0F659-0B70-40AB-83D0-18BA12A9198C}" type="pres">
      <dgm:prSet presAssocID="{8E26436B-0023-464A-A441-FAB18C2BBA23}" presName="composite4" presStyleCnt="0"/>
      <dgm:spPr/>
    </dgm:pt>
    <dgm:pt modelId="{D12BCF90-4F86-4F7B-85FC-F5D159F2919B}" type="pres">
      <dgm:prSet presAssocID="{8E26436B-0023-464A-A441-FAB18C2BBA23}" presName="image4" presStyleLbl="node4" presStyleIdx="2" presStyleCnt="35"/>
      <dgm:spPr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</dgm:spPr>
    </dgm:pt>
    <dgm:pt modelId="{BAA614C8-066F-4531-81A8-9AE2B0BBBE6B}" type="pres">
      <dgm:prSet presAssocID="{8E26436B-0023-464A-A441-FAB18C2BBA23}" presName="text4" presStyleLbl="revTx" presStyleIdx="5" presStyleCnt="47">
        <dgm:presLayoutVars>
          <dgm:chPref val="3"/>
        </dgm:presLayoutVars>
      </dgm:prSet>
      <dgm:spPr/>
    </dgm:pt>
    <dgm:pt modelId="{34A730AB-187A-4829-8871-BCBFC1B08996}" type="pres">
      <dgm:prSet presAssocID="{8E26436B-0023-464A-A441-FAB18C2BBA23}" presName="hierChild5" presStyleCnt="0"/>
      <dgm:spPr/>
    </dgm:pt>
    <dgm:pt modelId="{E627DE81-766A-4277-BAFD-CE5EBAB2165C}" type="pres">
      <dgm:prSet presAssocID="{93B0A449-7E83-4E3C-A9EA-7B9E4E2B1005}" presName="Name17" presStyleLbl="parChTrans1D3" presStyleIdx="1" presStyleCnt="6"/>
      <dgm:spPr/>
    </dgm:pt>
    <dgm:pt modelId="{E6144776-4D2E-4CB0-A767-F43EF38F175D}" type="pres">
      <dgm:prSet presAssocID="{B86B5B9F-69EB-4B07-A7B5-6687B78C0502}" presName="hierRoot3" presStyleCnt="0"/>
      <dgm:spPr/>
    </dgm:pt>
    <dgm:pt modelId="{F8A63400-9E66-4D85-B0AE-39EDF19150E3}" type="pres">
      <dgm:prSet presAssocID="{B86B5B9F-69EB-4B07-A7B5-6687B78C0502}" presName="composite3" presStyleCnt="0"/>
      <dgm:spPr/>
    </dgm:pt>
    <dgm:pt modelId="{4FED697E-29E0-48D1-BFED-187C8A2C4AD7}" type="pres">
      <dgm:prSet presAssocID="{B86B5B9F-69EB-4B07-A7B5-6687B78C0502}" presName="image3" presStyleLbl="node3" presStyleIdx="1" presStyleCnt="6"/>
      <dgm:spPr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enutzer mit einfarbiger Füllung"/>
        </a:ext>
      </dgm:extLst>
    </dgm:pt>
    <dgm:pt modelId="{0BE3A356-F61B-4176-BA52-4A4FE4B7026B}" type="pres">
      <dgm:prSet presAssocID="{B86B5B9F-69EB-4B07-A7B5-6687B78C0502}" presName="text3" presStyleLbl="revTx" presStyleIdx="6" presStyleCnt="47">
        <dgm:presLayoutVars>
          <dgm:chPref val="3"/>
        </dgm:presLayoutVars>
      </dgm:prSet>
      <dgm:spPr/>
    </dgm:pt>
    <dgm:pt modelId="{555677D0-690B-4330-BDB1-1260D9EC8B94}" type="pres">
      <dgm:prSet presAssocID="{B86B5B9F-69EB-4B07-A7B5-6687B78C0502}" presName="hierChild4" presStyleCnt="0"/>
      <dgm:spPr/>
    </dgm:pt>
    <dgm:pt modelId="{97F006E0-9725-46D6-9714-BBEFCAEC2422}" type="pres">
      <dgm:prSet presAssocID="{9291E2E4-70FE-47AC-9E4E-661F0AE87671}" presName="Name23" presStyleLbl="parChTrans1D4" presStyleIdx="3" presStyleCnt="35"/>
      <dgm:spPr/>
    </dgm:pt>
    <dgm:pt modelId="{C931E4F2-7BF3-4514-A6F9-0BB14F4B6DFB}" type="pres">
      <dgm:prSet presAssocID="{36008E42-BF3A-4EC7-B530-2B21A874CA3B}" presName="hierRoot4" presStyleCnt="0"/>
      <dgm:spPr/>
    </dgm:pt>
    <dgm:pt modelId="{316B56F3-CDE2-4B44-BCCD-A257068AAE5E}" type="pres">
      <dgm:prSet presAssocID="{36008E42-BF3A-4EC7-B530-2B21A874CA3B}" presName="composite4" presStyleCnt="0"/>
      <dgm:spPr/>
    </dgm:pt>
    <dgm:pt modelId="{361A1013-E93F-4E60-A788-6C907A1BBFCB}" type="pres">
      <dgm:prSet presAssocID="{36008E42-BF3A-4EC7-B530-2B21A874CA3B}" presName="image4" presStyleLbl="node4" presStyleIdx="3" presStyleCnt="35"/>
      <dgm:spPr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</dgm:spPr>
    </dgm:pt>
    <dgm:pt modelId="{7202350E-77B4-4F54-AA84-3C15B9D25E2B}" type="pres">
      <dgm:prSet presAssocID="{36008E42-BF3A-4EC7-B530-2B21A874CA3B}" presName="text4" presStyleLbl="revTx" presStyleIdx="7" presStyleCnt="47">
        <dgm:presLayoutVars>
          <dgm:chPref val="3"/>
        </dgm:presLayoutVars>
      </dgm:prSet>
      <dgm:spPr/>
    </dgm:pt>
    <dgm:pt modelId="{FF9ADFDC-D652-4860-9977-E5EA11BB212B}" type="pres">
      <dgm:prSet presAssocID="{36008E42-BF3A-4EC7-B530-2B21A874CA3B}" presName="hierChild5" presStyleCnt="0"/>
      <dgm:spPr/>
    </dgm:pt>
    <dgm:pt modelId="{BF665EC0-3744-48C2-94A1-32B5CA94C9D0}" type="pres">
      <dgm:prSet presAssocID="{F99FF483-9295-4175-9A78-FFC3AC21C91C}" presName="Name23" presStyleLbl="parChTrans1D4" presStyleIdx="4" presStyleCnt="35"/>
      <dgm:spPr/>
    </dgm:pt>
    <dgm:pt modelId="{5561F990-13D7-490F-9158-BEF70F66508F}" type="pres">
      <dgm:prSet presAssocID="{9F5E7C93-DBEC-45E3-9154-2C993AE20DA7}" presName="hierRoot4" presStyleCnt="0"/>
      <dgm:spPr/>
    </dgm:pt>
    <dgm:pt modelId="{FC4CD155-50AE-42CD-94F9-25A418674936}" type="pres">
      <dgm:prSet presAssocID="{9F5E7C93-DBEC-45E3-9154-2C993AE20DA7}" presName="composite4" presStyleCnt="0"/>
      <dgm:spPr/>
    </dgm:pt>
    <dgm:pt modelId="{62FBC0C0-E53B-4731-A366-6DAE63C15321}" type="pres">
      <dgm:prSet presAssocID="{9F5E7C93-DBEC-45E3-9154-2C993AE20DA7}" presName="image4" presStyleLbl="node4" presStyleIdx="4" presStyleCnt="35"/>
      <dgm:spPr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</dgm:spPr>
    </dgm:pt>
    <dgm:pt modelId="{2090D785-7F76-412D-9B90-A3273D50979C}" type="pres">
      <dgm:prSet presAssocID="{9F5E7C93-DBEC-45E3-9154-2C993AE20DA7}" presName="text4" presStyleLbl="revTx" presStyleIdx="8" presStyleCnt="47">
        <dgm:presLayoutVars>
          <dgm:chPref val="3"/>
        </dgm:presLayoutVars>
      </dgm:prSet>
      <dgm:spPr/>
    </dgm:pt>
    <dgm:pt modelId="{AD378238-8AC7-431A-BFAE-516BF2629200}" type="pres">
      <dgm:prSet presAssocID="{9F5E7C93-DBEC-45E3-9154-2C993AE20DA7}" presName="hierChild5" presStyleCnt="0"/>
      <dgm:spPr/>
    </dgm:pt>
    <dgm:pt modelId="{1728A3AF-65DA-4D71-8447-FC80CB6F5BFB}" type="pres">
      <dgm:prSet presAssocID="{ECDDFA26-58AA-4F9A-BDA0-DE089A88E4EE}" presName="Name23" presStyleLbl="parChTrans1D4" presStyleIdx="5" presStyleCnt="35"/>
      <dgm:spPr/>
    </dgm:pt>
    <dgm:pt modelId="{F725E42B-BF46-4FB8-B71A-9A4780F2BB9B}" type="pres">
      <dgm:prSet presAssocID="{E888D943-8D5A-4101-A6FD-142D6D0C9241}" presName="hierRoot4" presStyleCnt="0"/>
      <dgm:spPr/>
    </dgm:pt>
    <dgm:pt modelId="{538483A8-34B3-48D6-885B-60EE838FD4E3}" type="pres">
      <dgm:prSet presAssocID="{E888D943-8D5A-4101-A6FD-142D6D0C9241}" presName="composite4" presStyleCnt="0"/>
      <dgm:spPr/>
    </dgm:pt>
    <dgm:pt modelId="{CA35BACA-9885-49C9-A27C-D6487E383DE3}" type="pres">
      <dgm:prSet presAssocID="{E888D943-8D5A-4101-A6FD-142D6D0C9241}" presName="image4" presStyleLbl="node4" presStyleIdx="5" presStyleCnt="35"/>
      <dgm:spPr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</dgm:spPr>
    </dgm:pt>
    <dgm:pt modelId="{C1E0D13E-5E76-4EC9-BA9E-F7E0BCD5B7FF}" type="pres">
      <dgm:prSet presAssocID="{E888D943-8D5A-4101-A6FD-142D6D0C9241}" presName="text4" presStyleLbl="revTx" presStyleIdx="9" presStyleCnt="47">
        <dgm:presLayoutVars>
          <dgm:chPref val="3"/>
        </dgm:presLayoutVars>
      </dgm:prSet>
      <dgm:spPr/>
    </dgm:pt>
    <dgm:pt modelId="{64B89315-0BF1-4EF9-AB02-2AE9594A5C34}" type="pres">
      <dgm:prSet presAssocID="{E888D943-8D5A-4101-A6FD-142D6D0C9241}" presName="hierChild5" presStyleCnt="0"/>
      <dgm:spPr/>
    </dgm:pt>
    <dgm:pt modelId="{F30014E7-9A62-496D-A665-F3247F00697D}" type="pres">
      <dgm:prSet presAssocID="{5F663FE5-D05F-4733-9588-586F31514F6E}" presName="Name23" presStyleLbl="parChTrans1D4" presStyleIdx="6" presStyleCnt="35"/>
      <dgm:spPr/>
    </dgm:pt>
    <dgm:pt modelId="{2AF71471-FDA8-4DFA-8E9F-7F54C4126CC5}" type="pres">
      <dgm:prSet presAssocID="{74F9FFF7-8208-432A-942F-058763AA7E12}" presName="hierRoot4" presStyleCnt="0"/>
      <dgm:spPr/>
    </dgm:pt>
    <dgm:pt modelId="{04AE4EE2-29CD-4C21-B7E8-1FFFA47F11CA}" type="pres">
      <dgm:prSet presAssocID="{74F9FFF7-8208-432A-942F-058763AA7E12}" presName="composite4" presStyleCnt="0"/>
      <dgm:spPr/>
    </dgm:pt>
    <dgm:pt modelId="{8A5440A4-066B-4131-B9E4-FC9E9C28972D}" type="pres">
      <dgm:prSet presAssocID="{74F9FFF7-8208-432A-942F-058763AA7E12}" presName="image4" presStyleLbl="node4" presStyleIdx="6" presStyleCnt="35"/>
      <dgm:spPr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</dgm:spPr>
    </dgm:pt>
    <dgm:pt modelId="{1A4876AB-96D0-40ED-A955-8731F59C9D69}" type="pres">
      <dgm:prSet presAssocID="{74F9FFF7-8208-432A-942F-058763AA7E12}" presName="text4" presStyleLbl="revTx" presStyleIdx="10" presStyleCnt="47">
        <dgm:presLayoutVars>
          <dgm:chPref val="3"/>
        </dgm:presLayoutVars>
      </dgm:prSet>
      <dgm:spPr/>
    </dgm:pt>
    <dgm:pt modelId="{E7CAC853-F5D3-46E1-96FD-31A61527A373}" type="pres">
      <dgm:prSet presAssocID="{74F9FFF7-8208-432A-942F-058763AA7E12}" presName="hierChild5" presStyleCnt="0"/>
      <dgm:spPr/>
    </dgm:pt>
    <dgm:pt modelId="{AC7C673F-4FE7-4262-9733-D78B61AECB98}" type="pres">
      <dgm:prSet presAssocID="{78886125-1F94-493C-A013-F3E16E21E2FF}" presName="Name23" presStyleLbl="parChTrans1D4" presStyleIdx="7" presStyleCnt="35"/>
      <dgm:spPr/>
    </dgm:pt>
    <dgm:pt modelId="{FEF8747D-9F37-4255-8832-806886AA4CAE}" type="pres">
      <dgm:prSet presAssocID="{46C82B0C-FD81-4ED8-8535-7468FB669858}" presName="hierRoot4" presStyleCnt="0"/>
      <dgm:spPr/>
    </dgm:pt>
    <dgm:pt modelId="{F4EE35E4-7E18-4C89-BAE8-350E25E3C8E8}" type="pres">
      <dgm:prSet presAssocID="{46C82B0C-FD81-4ED8-8535-7468FB669858}" presName="composite4" presStyleCnt="0"/>
      <dgm:spPr/>
    </dgm:pt>
    <dgm:pt modelId="{7144DDB0-0341-4A01-AA7C-5D3AD1B59BFE}" type="pres">
      <dgm:prSet presAssocID="{46C82B0C-FD81-4ED8-8535-7468FB669858}" presName="image4" presStyleLbl="node4" presStyleIdx="7" presStyleCnt="35"/>
      <dgm:spPr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</dgm:spPr>
    </dgm:pt>
    <dgm:pt modelId="{724787E4-4A9E-4BCB-BB34-3D930A7169E6}" type="pres">
      <dgm:prSet presAssocID="{46C82B0C-FD81-4ED8-8535-7468FB669858}" presName="text4" presStyleLbl="revTx" presStyleIdx="11" presStyleCnt="47">
        <dgm:presLayoutVars>
          <dgm:chPref val="3"/>
        </dgm:presLayoutVars>
      </dgm:prSet>
      <dgm:spPr/>
    </dgm:pt>
    <dgm:pt modelId="{CE759B2F-DC7C-4449-AD60-F5B4279AC333}" type="pres">
      <dgm:prSet presAssocID="{46C82B0C-FD81-4ED8-8535-7468FB669858}" presName="hierChild5" presStyleCnt="0"/>
      <dgm:spPr/>
    </dgm:pt>
    <dgm:pt modelId="{02FBB145-CF68-45F2-AE80-05713C1E9C76}" type="pres">
      <dgm:prSet presAssocID="{2DDE29C4-06F4-4F16-A87F-A9D0DA963147}" presName="Name23" presStyleLbl="parChTrans1D4" presStyleIdx="8" presStyleCnt="35"/>
      <dgm:spPr/>
    </dgm:pt>
    <dgm:pt modelId="{EB934848-FC51-4572-AB67-CF56A38E76F3}" type="pres">
      <dgm:prSet presAssocID="{E478BE6C-BB15-49ED-88EF-C8702089DB37}" presName="hierRoot4" presStyleCnt="0"/>
      <dgm:spPr/>
    </dgm:pt>
    <dgm:pt modelId="{FE738E09-17CB-4F4D-9700-347DEC603B1A}" type="pres">
      <dgm:prSet presAssocID="{E478BE6C-BB15-49ED-88EF-C8702089DB37}" presName="composite4" presStyleCnt="0"/>
      <dgm:spPr/>
    </dgm:pt>
    <dgm:pt modelId="{BC514A3D-2040-42F1-9BB5-57A4D4A55FF8}" type="pres">
      <dgm:prSet presAssocID="{E478BE6C-BB15-49ED-88EF-C8702089DB37}" presName="image4" presStyleLbl="node4" presStyleIdx="8" presStyleCnt="35"/>
      <dgm:spPr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</dgm:spPr>
    </dgm:pt>
    <dgm:pt modelId="{8769568E-5E7B-44C0-A819-458793FB0C5D}" type="pres">
      <dgm:prSet presAssocID="{E478BE6C-BB15-49ED-88EF-C8702089DB37}" presName="text4" presStyleLbl="revTx" presStyleIdx="12" presStyleCnt="47">
        <dgm:presLayoutVars>
          <dgm:chPref val="3"/>
        </dgm:presLayoutVars>
      </dgm:prSet>
      <dgm:spPr/>
    </dgm:pt>
    <dgm:pt modelId="{9AD45C83-690F-4D92-B848-A9D60D180912}" type="pres">
      <dgm:prSet presAssocID="{E478BE6C-BB15-49ED-88EF-C8702089DB37}" presName="hierChild5" presStyleCnt="0"/>
      <dgm:spPr/>
    </dgm:pt>
    <dgm:pt modelId="{265F321C-6E61-46E0-8C44-93AE156F4CD5}" type="pres">
      <dgm:prSet presAssocID="{80653D3E-6E24-4882-A221-719CD09089F0}" presName="Name23" presStyleLbl="parChTrans1D4" presStyleIdx="9" presStyleCnt="35"/>
      <dgm:spPr/>
    </dgm:pt>
    <dgm:pt modelId="{6DF6C7A2-08DD-4479-845A-BED5094D2FBE}" type="pres">
      <dgm:prSet presAssocID="{9B6A87BA-666E-432D-B6EE-D394A3CC2679}" presName="hierRoot4" presStyleCnt="0"/>
      <dgm:spPr/>
    </dgm:pt>
    <dgm:pt modelId="{5E269F84-09DA-44E3-9FB8-3D0F494A3518}" type="pres">
      <dgm:prSet presAssocID="{9B6A87BA-666E-432D-B6EE-D394A3CC2679}" presName="composite4" presStyleCnt="0"/>
      <dgm:spPr/>
    </dgm:pt>
    <dgm:pt modelId="{5BD35282-793C-47C3-87F7-C9630572C125}" type="pres">
      <dgm:prSet presAssocID="{9B6A87BA-666E-432D-B6EE-D394A3CC2679}" presName="image4" presStyleLbl="node4" presStyleIdx="9" presStyleCnt="35"/>
      <dgm:spPr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</dgm:spPr>
    </dgm:pt>
    <dgm:pt modelId="{167A3F68-B927-4F67-A5AC-DF3082D956F2}" type="pres">
      <dgm:prSet presAssocID="{9B6A87BA-666E-432D-B6EE-D394A3CC2679}" presName="text4" presStyleLbl="revTx" presStyleIdx="13" presStyleCnt="47">
        <dgm:presLayoutVars>
          <dgm:chPref val="3"/>
        </dgm:presLayoutVars>
      </dgm:prSet>
      <dgm:spPr/>
    </dgm:pt>
    <dgm:pt modelId="{0AB5BA40-D2CA-4F5D-9B02-B0466011CBC2}" type="pres">
      <dgm:prSet presAssocID="{9B6A87BA-666E-432D-B6EE-D394A3CC2679}" presName="hierChild5" presStyleCnt="0"/>
      <dgm:spPr/>
    </dgm:pt>
    <dgm:pt modelId="{D4692C52-B744-49D8-A378-FEDC59C88A09}" type="pres">
      <dgm:prSet presAssocID="{F49DA331-6861-4A87-85B4-862421DA4C60}" presName="Name23" presStyleLbl="parChTrans1D4" presStyleIdx="10" presStyleCnt="35"/>
      <dgm:spPr/>
    </dgm:pt>
    <dgm:pt modelId="{BCA01147-F2E6-4A6D-B487-9BC67224912F}" type="pres">
      <dgm:prSet presAssocID="{D3051EEA-6BF4-4212-AFBD-37F82E58B8F2}" presName="hierRoot4" presStyleCnt="0"/>
      <dgm:spPr/>
    </dgm:pt>
    <dgm:pt modelId="{9C18C8F7-437B-476F-BBE0-088BECFA1F37}" type="pres">
      <dgm:prSet presAssocID="{D3051EEA-6BF4-4212-AFBD-37F82E58B8F2}" presName="composite4" presStyleCnt="0"/>
      <dgm:spPr/>
    </dgm:pt>
    <dgm:pt modelId="{6FFBA103-4314-466F-8F2C-221BB328D137}" type="pres">
      <dgm:prSet presAssocID="{D3051EEA-6BF4-4212-AFBD-37F82E58B8F2}" presName="image4" presStyleLbl="node4" presStyleIdx="10" presStyleCnt="35"/>
      <dgm:spPr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</dgm:spPr>
    </dgm:pt>
    <dgm:pt modelId="{A5829BE1-F40C-4F40-B536-4E180ECDB9B6}" type="pres">
      <dgm:prSet presAssocID="{D3051EEA-6BF4-4212-AFBD-37F82E58B8F2}" presName="text4" presStyleLbl="revTx" presStyleIdx="14" presStyleCnt="47">
        <dgm:presLayoutVars>
          <dgm:chPref val="3"/>
        </dgm:presLayoutVars>
      </dgm:prSet>
      <dgm:spPr/>
    </dgm:pt>
    <dgm:pt modelId="{5B8636A4-FCC2-4E71-9285-0C8E2B069377}" type="pres">
      <dgm:prSet presAssocID="{D3051EEA-6BF4-4212-AFBD-37F82E58B8F2}" presName="hierChild5" presStyleCnt="0"/>
      <dgm:spPr/>
    </dgm:pt>
    <dgm:pt modelId="{56EA56F1-1F0B-4A78-8A4D-E2AC32ACB935}" type="pres">
      <dgm:prSet presAssocID="{4039DA89-0A70-4A69-A8AF-2F2F49460F4B}" presName="Name23" presStyleLbl="parChTrans1D4" presStyleIdx="11" presStyleCnt="35"/>
      <dgm:spPr/>
    </dgm:pt>
    <dgm:pt modelId="{6A7F6845-4C54-477D-8486-ADCC951FD6E2}" type="pres">
      <dgm:prSet presAssocID="{E419AAF2-BE03-40EA-987B-0D3F21933CAD}" presName="hierRoot4" presStyleCnt="0"/>
      <dgm:spPr/>
    </dgm:pt>
    <dgm:pt modelId="{E25E8CDF-9684-434F-800E-D1A731F57546}" type="pres">
      <dgm:prSet presAssocID="{E419AAF2-BE03-40EA-987B-0D3F21933CAD}" presName="composite4" presStyleCnt="0"/>
      <dgm:spPr/>
    </dgm:pt>
    <dgm:pt modelId="{132AD2D9-5BBE-41D8-89D2-C14D5F1973AA}" type="pres">
      <dgm:prSet presAssocID="{E419AAF2-BE03-40EA-987B-0D3F21933CAD}" presName="image4" presStyleLbl="node4" presStyleIdx="11" presStyleCnt="35"/>
      <dgm:spPr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</dgm:spPr>
    </dgm:pt>
    <dgm:pt modelId="{9CE63CC5-8D47-46B7-AB11-ADF935B63D50}" type="pres">
      <dgm:prSet presAssocID="{E419AAF2-BE03-40EA-987B-0D3F21933CAD}" presName="text4" presStyleLbl="revTx" presStyleIdx="15" presStyleCnt="47">
        <dgm:presLayoutVars>
          <dgm:chPref val="3"/>
        </dgm:presLayoutVars>
      </dgm:prSet>
      <dgm:spPr/>
    </dgm:pt>
    <dgm:pt modelId="{C44F8CA0-95A5-4AA7-9687-29CCEE0F113A}" type="pres">
      <dgm:prSet presAssocID="{E419AAF2-BE03-40EA-987B-0D3F21933CAD}" presName="hierChild5" presStyleCnt="0"/>
      <dgm:spPr/>
    </dgm:pt>
    <dgm:pt modelId="{79AB07E3-CC0E-430B-B0B6-6CDE3940034A}" type="pres">
      <dgm:prSet presAssocID="{F4C02697-E6C9-48D7-A99A-BEED43D126C3}" presName="Name10" presStyleLbl="parChTrans1D2" presStyleIdx="1" presStyleCnt="5"/>
      <dgm:spPr/>
    </dgm:pt>
    <dgm:pt modelId="{95DA6EE7-A58C-46D2-B6D0-EB7C62CCF6BC}" type="pres">
      <dgm:prSet presAssocID="{BF345685-5EA8-428A-AEF2-9596992C3D8F}" presName="hierRoot2" presStyleCnt="0"/>
      <dgm:spPr/>
    </dgm:pt>
    <dgm:pt modelId="{C6111750-50C0-41B8-97E0-C27A46869FC2}" type="pres">
      <dgm:prSet presAssocID="{BF345685-5EA8-428A-AEF2-9596992C3D8F}" presName="composite2" presStyleCnt="0"/>
      <dgm:spPr/>
    </dgm:pt>
    <dgm:pt modelId="{0B46D772-65F8-4AC3-ADC1-EF58DFB1C786}" type="pres">
      <dgm:prSet presAssocID="{BF345685-5EA8-428A-AEF2-9596992C3D8F}" presName="image2" presStyleLbl="node2" presStyleIdx="1" presStyleCnt="5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enutzer mit einfarbiger Füllung"/>
        </a:ext>
      </dgm:extLst>
    </dgm:pt>
    <dgm:pt modelId="{22C1DCE3-11D5-4EAD-B326-038F3819222C}" type="pres">
      <dgm:prSet presAssocID="{BF345685-5EA8-428A-AEF2-9596992C3D8F}" presName="text2" presStyleLbl="revTx" presStyleIdx="16" presStyleCnt="47">
        <dgm:presLayoutVars>
          <dgm:chPref val="3"/>
        </dgm:presLayoutVars>
      </dgm:prSet>
      <dgm:spPr/>
    </dgm:pt>
    <dgm:pt modelId="{C43442A7-4C89-4F1A-B3B7-78AAFE5C86DA}" type="pres">
      <dgm:prSet presAssocID="{BF345685-5EA8-428A-AEF2-9596992C3D8F}" presName="hierChild3" presStyleCnt="0"/>
      <dgm:spPr/>
    </dgm:pt>
    <dgm:pt modelId="{50B466F0-94F3-4A58-87C3-B302B57A378F}" type="pres">
      <dgm:prSet presAssocID="{DD08CD5D-51D3-42F1-A5A9-1D8281BC9E01}" presName="Name17" presStyleLbl="parChTrans1D3" presStyleIdx="2" presStyleCnt="6"/>
      <dgm:spPr/>
    </dgm:pt>
    <dgm:pt modelId="{7595EF46-9BAC-4674-B299-F936B90A9D00}" type="pres">
      <dgm:prSet presAssocID="{0A21E620-0A63-4695-9849-6CB164E947B2}" presName="hierRoot3" presStyleCnt="0"/>
      <dgm:spPr/>
    </dgm:pt>
    <dgm:pt modelId="{7170235A-3258-4DD2-AABE-BB9391DA0E43}" type="pres">
      <dgm:prSet presAssocID="{0A21E620-0A63-4695-9849-6CB164E947B2}" presName="composite3" presStyleCnt="0"/>
      <dgm:spPr/>
    </dgm:pt>
    <dgm:pt modelId="{B7E2E526-7848-4738-89A1-76F980235A83}" type="pres">
      <dgm:prSet presAssocID="{0A21E620-0A63-4695-9849-6CB164E947B2}" presName="image3" presStyleLbl="node3" presStyleIdx="2" presStyleCnt="6"/>
      <dgm:spPr>
        <a:blipFill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a:blipFill>
      </dgm:spPr>
    </dgm:pt>
    <dgm:pt modelId="{6C18503E-505F-424D-8AFD-3A9BDFB08679}" type="pres">
      <dgm:prSet presAssocID="{0A21E620-0A63-4695-9849-6CB164E947B2}" presName="text3" presStyleLbl="revTx" presStyleIdx="17" presStyleCnt="47">
        <dgm:presLayoutVars>
          <dgm:chPref val="3"/>
        </dgm:presLayoutVars>
      </dgm:prSet>
      <dgm:spPr/>
    </dgm:pt>
    <dgm:pt modelId="{1EFA7578-0071-4F3F-B1C7-E460F35B6B9D}" type="pres">
      <dgm:prSet presAssocID="{0A21E620-0A63-4695-9849-6CB164E947B2}" presName="hierChild4" presStyleCnt="0"/>
      <dgm:spPr/>
    </dgm:pt>
    <dgm:pt modelId="{3491F008-B21C-413C-A1C5-861ACBC85FC3}" type="pres">
      <dgm:prSet presAssocID="{9D85CB73-E6A5-4B5F-88DA-710269BFD569}" presName="Name23" presStyleLbl="parChTrans1D4" presStyleIdx="12" presStyleCnt="35"/>
      <dgm:spPr/>
    </dgm:pt>
    <dgm:pt modelId="{CC2BD40D-6851-4F01-BF48-64D66D479909}" type="pres">
      <dgm:prSet presAssocID="{2AB89D59-B10A-4A15-BD0A-B56F366B95B4}" presName="hierRoot4" presStyleCnt="0"/>
      <dgm:spPr/>
    </dgm:pt>
    <dgm:pt modelId="{6517B7E0-2D34-4C3A-937D-95E687715F1B}" type="pres">
      <dgm:prSet presAssocID="{2AB89D59-B10A-4A15-BD0A-B56F366B95B4}" presName="composite4" presStyleCnt="0"/>
      <dgm:spPr/>
    </dgm:pt>
    <dgm:pt modelId="{1CAC3EE7-C800-4574-A4C9-E6B966EC0A5F}" type="pres">
      <dgm:prSet presAssocID="{2AB89D59-B10A-4A15-BD0A-B56F366B95B4}" presName="image4" presStyleLbl="node4" presStyleIdx="12" presStyleCnt="35"/>
      <dgm:spPr>
        <a:blipFill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a:blipFill>
      </dgm:spPr>
    </dgm:pt>
    <dgm:pt modelId="{9DAC19AF-847B-486E-807C-FD6F6F7244EF}" type="pres">
      <dgm:prSet presAssocID="{2AB89D59-B10A-4A15-BD0A-B56F366B95B4}" presName="text4" presStyleLbl="revTx" presStyleIdx="18" presStyleCnt="47">
        <dgm:presLayoutVars>
          <dgm:chPref val="3"/>
        </dgm:presLayoutVars>
      </dgm:prSet>
      <dgm:spPr/>
    </dgm:pt>
    <dgm:pt modelId="{61B6C701-0550-4417-A6D0-8DF5B0DD5E48}" type="pres">
      <dgm:prSet presAssocID="{2AB89D59-B10A-4A15-BD0A-B56F366B95B4}" presName="hierChild5" presStyleCnt="0"/>
      <dgm:spPr/>
    </dgm:pt>
    <dgm:pt modelId="{E1081F16-568A-49B5-869C-B70C1D456C50}" type="pres">
      <dgm:prSet presAssocID="{9A03A4B9-8BDD-4CCD-9C71-3AAE2646C57B}" presName="Name23" presStyleLbl="parChTrans1D4" presStyleIdx="13" presStyleCnt="35"/>
      <dgm:spPr/>
    </dgm:pt>
    <dgm:pt modelId="{9D6BA1D6-0054-421E-92AC-D71A67448050}" type="pres">
      <dgm:prSet presAssocID="{AD395888-C45B-4CA5-96E4-492D251FBF91}" presName="hierRoot4" presStyleCnt="0"/>
      <dgm:spPr/>
    </dgm:pt>
    <dgm:pt modelId="{FE8FB4E9-591A-4F08-A6FD-D025895CF2D7}" type="pres">
      <dgm:prSet presAssocID="{AD395888-C45B-4CA5-96E4-492D251FBF91}" presName="composite4" presStyleCnt="0"/>
      <dgm:spPr/>
    </dgm:pt>
    <dgm:pt modelId="{8FBD2C8B-AE93-4EF2-BBF3-7AA3E9D84F41}" type="pres">
      <dgm:prSet presAssocID="{AD395888-C45B-4CA5-96E4-492D251FBF91}" presName="image4" presStyleLbl="node4" presStyleIdx="13" presStyleCnt="35"/>
      <dgm:spPr>
        <a:blipFill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a:blipFill>
      </dgm:spPr>
    </dgm:pt>
    <dgm:pt modelId="{86F55BC5-44C4-4E93-8E21-81F362FA70C7}" type="pres">
      <dgm:prSet presAssocID="{AD395888-C45B-4CA5-96E4-492D251FBF91}" presName="text4" presStyleLbl="revTx" presStyleIdx="19" presStyleCnt="47">
        <dgm:presLayoutVars>
          <dgm:chPref val="3"/>
        </dgm:presLayoutVars>
      </dgm:prSet>
      <dgm:spPr/>
    </dgm:pt>
    <dgm:pt modelId="{A60CE63D-F247-4D90-B0C6-237AF95BE64F}" type="pres">
      <dgm:prSet presAssocID="{AD395888-C45B-4CA5-96E4-492D251FBF91}" presName="hierChild5" presStyleCnt="0"/>
      <dgm:spPr/>
    </dgm:pt>
    <dgm:pt modelId="{07805223-127E-4035-868F-F8BFE7071BF0}" type="pres">
      <dgm:prSet presAssocID="{7025B118-2E4A-4558-8164-8E20C2EC7CAB}" presName="Name23" presStyleLbl="parChTrans1D4" presStyleIdx="14" presStyleCnt="35"/>
      <dgm:spPr/>
    </dgm:pt>
    <dgm:pt modelId="{FC251801-7E0F-4FCB-A057-39A5852E8190}" type="pres">
      <dgm:prSet presAssocID="{707D3FE6-C69F-4D6E-BB87-E7E2C3E96E78}" presName="hierRoot4" presStyleCnt="0"/>
      <dgm:spPr/>
    </dgm:pt>
    <dgm:pt modelId="{42FECAAE-72C9-4F39-B448-93D7D230379F}" type="pres">
      <dgm:prSet presAssocID="{707D3FE6-C69F-4D6E-BB87-E7E2C3E96E78}" presName="composite4" presStyleCnt="0"/>
      <dgm:spPr/>
    </dgm:pt>
    <dgm:pt modelId="{0927022A-F88D-4E60-AA61-7EB3C7372E61}" type="pres">
      <dgm:prSet presAssocID="{707D3FE6-C69F-4D6E-BB87-E7E2C3E96E78}" presName="image4" presStyleLbl="node4" presStyleIdx="14" presStyleCnt="35"/>
      <dgm:spPr>
        <a:blipFill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a:blipFill>
      </dgm:spPr>
    </dgm:pt>
    <dgm:pt modelId="{B74B7166-8CDC-4261-B324-42F51DD944F9}" type="pres">
      <dgm:prSet presAssocID="{707D3FE6-C69F-4D6E-BB87-E7E2C3E96E78}" presName="text4" presStyleLbl="revTx" presStyleIdx="20" presStyleCnt="47">
        <dgm:presLayoutVars>
          <dgm:chPref val="3"/>
        </dgm:presLayoutVars>
      </dgm:prSet>
      <dgm:spPr/>
    </dgm:pt>
    <dgm:pt modelId="{46AA5AB6-C47C-404C-A1D9-FAB5E4A90183}" type="pres">
      <dgm:prSet presAssocID="{707D3FE6-C69F-4D6E-BB87-E7E2C3E96E78}" presName="hierChild5" presStyleCnt="0"/>
      <dgm:spPr/>
    </dgm:pt>
    <dgm:pt modelId="{DBFC85FA-B460-4C07-AE10-EB7C19F19772}" type="pres">
      <dgm:prSet presAssocID="{D433442C-B8F5-405A-B5F9-BD9A3182CBF4}" presName="Name10" presStyleLbl="parChTrans1D2" presStyleIdx="2" presStyleCnt="5"/>
      <dgm:spPr/>
    </dgm:pt>
    <dgm:pt modelId="{BE29FA0F-C4D2-48DD-A1BE-1F79BDBDED87}" type="pres">
      <dgm:prSet presAssocID="{6E40F635-F1DA-4BD8-95EA-173EDFBACAA2}" presName="hierRoot2" presStyleCnt="0"/>
      <dgm:spPr/>
    </dgm:pt>
    <dgm:pt modelId="{5183F144-4195-4B2B-938E-303126CFB91A}" type="pres">
      <dgm:prSet presAssocID="{6E40F635-F1DA-4BD8-95EA-173EDFBACAA2}" presName="composite2" presStyleCnt="0"/>
      <dgm:spPr/>
    </dgm:pt>
    <dgm:pt modelId="{D8A70C16-C9AC-42ED-86BB-0AD3C6CC9BC5}" type="pres">
      <dgm:prSet presAssocID="{6E40F635-F1DA-4BD8-95EA-173EDFBACAA2}" presName="image2" presStyleLbl="node2" presStyleIdx="2" presStyleCnt="5"/>
      <dgm:spPr>
        <a:blipFill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a:blipFill>
      </dgm:spPr>
    </dgm:pt>
    <dgm:pt modelId="{8B188DD8-EE71-46E2-960A-AE6C1D284931}" type="pres">
      <dgm:prSet presAssocID="{6E40F635-F1DA-4BD8-95EA-173EDFBACAA2}" presName="text2" presStyleLbl="revTx" presStyleIdx="21" presStyleCnt="47">
        <dgm:presLayoutVars>
          <dgm:chPref val="3"/>
        </dgm:presLayoutVars>
      </dgm:prSet>
      <dgm:spPr/>
    </dgm:pt>
    <dgm:pt modelId="{4280AA13-14EB-49F5-9948-A476BBFE5B03}" type="pres">
      <dgm:prSet presAssocID="{6E40F635-F1DA-4BD8-95EA-173EDFBACAA2}" presName="hierChild3" presStyleCnt="0"/>
      <dgm:spPr/>
    </dgm:pt>
    <dgm:pt modelId="{FC9B8C45-A6DB-4E04-868B-429F5A8033B7}" type="pres">
      <dgm:prSet presAssocID="{B05E6B44-CDDE-4A88-A8A6-31961489372C}" presName="Name17" presStyleLbl="parChTrans1D3" presStyleIdx="3" presStyleCnt="6"/>
      <dgm:spPr/>
    </dgm:pt>
    <dgm:pt modelId="{0FADC180-5BBB-41DD-ACE0-9F264D809147}" type="pres">
      <dgm:prSet presAssocID="{75F3ACA7-E90D-4767-96A0-02C74186E625}" presName="hierRoot3" presStyleCnt="0"/>
      <dgm:spPr/>
    </dgm:pt>
    <dgm:pt modelId="{7F2A3C8A-968E-431F-8BBE-9D19B731345F}" type="pres">
      <dgm:prSet presAssocID="{75F3ACA7-E90D-4767-96A0-02C74186E625}" presName="composite3" presStyleCnt="0"/>
      <dgm:spPr/>
    </dgm:pt>
    <dgm:pt modelId="{C6BF9364-B59C-4B4B-B08D-4C8F304F8452}" type="pres">
      <dgm:prSet presAssocID="{75F3ACA7-E90D-4767-96A0-02C74186E625}" presName="image3" presStyleLbl="node3" presStyleIdx="3" presStyleCnt="6"/>
      <dgm:spPr>
        <a:blipFill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a:blipFill>
      </dgm:spPr>
    </dgm:pt>
    <dgm:pt modelId="{74FCBE9D-F712-4C85-AAD5-5BBD05BFE64F}" type="pres">
      <dgm:prSet presAssocID="{75F3ACA7-E90D-4767-96A0-02C74186E625}" presName="text3" presStyleLbl="revTx" presStyleIdx="22" presStyleCnt="47">
        <dgm:presLayoutVars>
          <dgm:chPref val="3"/>
        </dgm:presLayoutVars>
      </dgm:prSet>
      <dgm:spPr/>
    </dgm:pt>
    <dgm:pt modelId="{A5B1A17C-3B5E-4B76-AC25-70E566932787}" type="pres">
      <dgm:prSet presAssocID="{75F3ACA7-E90D-4767-96A0-02C74186E625}" presName="hierChild4" presStyleCnt="0"/>
      <dgm:spPr/>
    </dgm:pt>
    <dgm:pt modelId="{ACF2A20C-230B-4AE1-9338-92D74CE582D2}" type="pres">
      <dgm:prSet presAssocID="{1BCEF21C-F012-4DFC-A99B-44A956E38847}" presName="Name23" presStyleLbl="parChTrans1D4" presStyleIdx="15" presStyleCnt="35"/>
      <dgm:spPr/>
    </dgm:pt>
    <dgm:pt modelId="{938F38AC-0E11-4517-A8DD-65213F982651}" type="pres">
      <dgm:prSet presAssocID="{DB52950E-351B-4A8D-A5DE-59ACD6CE9348}" presName="hierRoot4" presStyleCnt="0"/>
      <dgm:spPr/>
    </dgm:pt>
    <dgm:pt modelId="{EF2CC5EC-CA01-4518-8B28-E6345B195A39}" type="pres">
      <dgm:prSet presAssocID="{DB52950E-351B-4A8D-A5DE-59ACD6CE9348}" presName="composite4" presStyleCnt="0"/>
      <dgm:spPr/>
    </dgm:pt>
    <dgm:pt modelId="{1FB2C84B-CE72-4010-A4DE-2FEF12DBB9C6}" type="pres">
      <dgm:prSet presAssocID="{DB52950E-351B-4A8D-A5DE-59ACD6CE9348}" presName="image4" presStyleLbl="node4" presStyleIdx="15" presStyleCnt="35"/>
      <dgm:spPr>
        <a:blipFill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a:blipFill>
      </dgm:spPr>
    </dgm:pt>
    <dgm:pt modelId="{FA1CDA18-CA78-452A-8D41-D5A41FD05CAA}" type="pres">
      <dgm:prSet presAssocID="{DB52950E-351B-4A8D-A5DE-59ACD6CE9348}" presName="text4" presStyleLbl="revTx" presStyleIdx="23" presStyleCnt="47">
        <dgm:presLayoutVars>
          <dgm:chPref val="3"/>
        </dgm:presLayoutVars>
      </dgm:prSet>
      <dgm:spPr/>
    </dgm:pt>
    <dgm:pt modelId="{643D0826-C24F-4049-88EF-D1E2CE8913C8}" type="pres">
      <dgm:prSet presAssocID="{DB52950E-351B-4A8D-A5DE-59ACD6CE9348}" presName="hierChild5" presStyleCnt="0"/>
      <dgm:spPr/>
    </dgm:pt>
    <dgm:pt modelId="{50EF6396-AB60-41AC-B114-62B07E8BCD2F}" type="pres">
      <dgm:prSet presAssocID="{2E15972B-9101-49C9-9276-EE6E3FE06630}" presName="Name23" presStyleLbl="parChTrans1D4" presStyleIdx="16" presStyleCnt="35"/>
      <dgm:spPr/>
    </dgm:pt>
    <dgm:pt modelId="{F4615E11-A5DA-44B2-B8DE-69428345657C}" type="pres">
      <dgm:prSet presAssocID="{D1958918-6816-4F8C-B42D-DCB9D4AC8056}" presName="hierRoot4" presStyleCnt="0"/>
      <dgm:spPr/>
    </dgm:pt>
    <dgm:pt modelId="{6FB6B840-0DDB-4D53-80AC-84B9B4EA7DBE}" type="pres">
      <dgm:prSet presAssocID="{D1958918-6816-4F8C-B42D-DCB9D4AC8056}" presName="composite4" presStyleCnt="0"/>
      <dgm:spPr/>
    </dgm:pt>
    <dgm:pt modelId="{1B159986-1D22-41CC-9A67-CF6FF5762BDA}" type="pres">
      <dgm:prSet presAssocID="{D1958918-6816-4F8C-B42D-DCB9D4AC8056}" presName="image4" presStyleLbl="node4" presStyleIdx="16" presStyleCnt="35"/>
      <dgm:spPr>
        <a:blipFill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a:blipFill>
      </dgm:spPr>
    </dgm:pt>
    <dgm:pt modelId="{8DAC663A-E203-4F91-8D34-395300A9375C}" type="pres">
      <dgm:prSet presAssocID="{D1958918-6816-4F8C-B42D-DCB9D4AC8056}" presName="text4" presStyleLbl="revTx" presStyleIdx="24" presStyleCnt="47">
        <dgm:presLayoutVars>
          <dgm:chPref val="3"/>
        </dgm:presLayoutVars>
      </dgm:prSet>
      <dgm:spPr/>
    </dgm:pt>
    <dgm:pt modelId="{35DBCA5A-1ECE-4B31-94FF-599C39192E28}" type="pres">
      <dgm:prSet presAssocID="{D1958918-6816-4F8C-B42D-DCB9D4AC8056}" presName="hierChild5" presStyleCnt="0"/>
      <dgm:spPr/>
    </dgm:pt>
    <dgm:pt modelId="{AAD1D498-3F40-4046-AFC2-ED6103737307}" type="pres">
      <dgm:prSet presAssocID="{7BB68C05-570F-4511-8E82-473246489E76}" presName="Name23" presStyleLbl="parChTrans1D4" presStyleIdx="17" presStyleCnt="35"/>
      <dgm:spPr/>
    </dgm:pt>
    <dgm:pt modelId="{5FA74EDB-3AE6-461C-8F9A-728C3BEC7A89}" type="pres">
      <dgm:prSet presAssocID="{F54BCB52-8F59-4356-A120-EF3EDED678E7}" presName="hierRoot4" presStyleCnt="0"/>
      <dgm:spPr/>
    </dgm:pt>
    <dgm:pt modelId="{80CF553F-06D1-4026-B784-EEE3EA6B6217}" type="pres">
      <dgm:prSet presAssocID="{F54BCB52-8F59-4356-A120-EF3EDED678E7}" presName="composite4" presStyleCnt="0"/>
      <dgm:spPr/>
    </dgm:pt>
    <dgm:pt modelId="{2D5DF45A-B3F5-417D-8C92-C90C83CB7250}" type="pres">
      <dgm:prSet presAssocID="{F54BCB52-8F59-4356-A120-EF3EDED678E7}" presName="image4" presStyleLbl="node4" presStyleIdx="17" presStyleCnt="35"/>
      <dgm:spPr>
        <a:blipFill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a:blipFill>
      </dgm:spPr>
    </dgm:pt>
    <dgm:pt modelId="{828B935E-6818-4EC1-8819-B5CC13B146B9}" type="pres">
      <dgm:prSet presAssocID="{F54BCB52-8F59-4356-A120-EF3EDED678E7}" presName="text4" presStyleLbl="revTx" presStyleIdx="25" presStyleCnt="47">
        <dgm:presLayoutVars>
          <dgm:chPref val="3"/>
        </dgm:presLayoutVars>
      </dgm:prSet>
      <dgm:spPr/>
    </dgm:pt>
    <dgm:pt modelId="{E115ADFA-9B90-4C93-A795-C1EA299B6E6D}" type="pres">
      <dgm:prSet presAssocID="{F54BCB52-8F59-4356-A120-EF3EDED678E7}" presName="hierChild5" presStyleCnt="0"/>
      <dgm:spPr/>
    </dgm:pt>
    <dgm:pt modelId="{8A320432-12C5-4BA9-8F50-F632C6A510D2}" type="pres">
      <dgm:prSet presAssocID="{DCCA51D8-5604-4545-B1BA-1F35F4B6E801}" presName="Name23" presStyleLbl="parChTrans1D4" presStyleIdx="18" presStyleCnt="35"/>
      <dgm:spPr/>
    </dgm:pt>
    <dgm:pt modelId="{6926D433-B267-4760-B61B-0BBF8EA5911A}" type="pres">
      <dgm:prSet presAssocID="{5045E033-A69D-423A-8B25-29FCF1C94F81}" presName="hierRoot4" presStyleCnt="0"/>
      <dgm:spPr/>
    </dgm:pt>
    <dgm:pt modelId="{E61A1C2B-229A-45D1-A853-FBAA331A3699}" type="pres">
      <dgm:prSet presAssocID="{5045E033-A69D-423A-8B25-29FCF1C94F81}" presName="composite4" presStyleCnt="0"/>
      <dgm:spPr/>
    </dgm:pt>
    <dgm:pt modelId="{946E9FC0-54F8-44B7-826A-6726254033B3}" type="pres">
      <dgm:prSet presAssocID="{5045E033-A69D-423A-8B25-29FCF1C94F81}" presName="image4" presStyleLbl="node4" presStyleIdx="18" presStyleCnt="35"/>
      <dgm:spPr>
        <a:blipFill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a:blipFill>
      </dgm:spPr>
    </dgm:pt>
    <dgm:pt modelId="{13390C4D-1C79-4CA8-A647-75D82AD6BC56}" type="pres">
      <dgm:prSet presAssocID="{5045E033-A69D-423A-8B25-29FCF1C94F81}" presName="text4" presStyleLbl="revTx" presStyleIdx="26" presStyleCnt="47">
        <dgm:presLayoutVars>
          <dgm:chPref val="3"/>
        </dgm:presLayoutVars>
      </dgm:prSet>
      <dgm:spPr/>
    </dgm:pt>
    <dgm:pt modelId="{2F027E22-0222-469B-A427-1C4AE533F5C2}" type="pres">
      <dgm:prSet presAssocID="{5045E033-A69D-423A-8B25-29FCF1C94F81}" presName="hierChild5" presStyleCnt="0"/>
      <dgm:spPr/>
    </dgm:pt>
    <dgm:pt modelId="{9476F06F-EC8A-4666-8B09-6364B042A438}" type="pres">
      <dgm:prSet presAssocID="{805F14FB-F549-4F55-9F86-23E4AB46A967}" presName="Name23" presStyleLbl="parChTrans1D4" presStyleIdx="19" presStyleCnt="35"/>
      <dgm:spPr/>
    </dgm:pt>
    <dgm:pt modelId="{48976902-80FA-4F71-BC14-FA17D80FE1B2}" type="pres">
      <dgm:prSet presAssocID="{3AFC21F0-BBE8-4F46-8A85-D3D12B9D50D0}" presName="hierRoot4" presStyleCnt="0"/>
      <dgm:spPr/>
    </dgm:pt>
    <dgm:pt modelId="{2D0DE429-6FF0-45A0-9AD0-FE07C23E470C}" type="pres">
      <dgm:prSet presAssocID="{3AFC21F0-BBE8-4F46-8A85-D3D12B9D50D0}" presName="composite4" presStyleCnt="0"/>
      <dgm:spPr/>
    </dgm:pt>
    <dgm:pt modelId="{9EC378BF-26D1-42EA-93B8-EC5AE5F3BD57}" type="pres">
      <dgm:prSet presAssocID="{3AFC21F0-BBE8-4F46-8A85-D3D12B9D50D0}" presName="image4" presStyleLbl="node4" presStyleIdx="19" presStyleCnt="35"/>
      <dgm:spPr>
        <a:blipFill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a:blipFill>
      </dgm:spPr>
    </dgm:pt>
    <dgm:pt modelId="{C532D658-4EB8-4502-A3FB-2E5E4789C84B}" type="pres">
      <dgm:prSet presAssocID="{3AFC21F0-BBE8-4F46-8A85-D3D12B9D50D0}" presName="text4" presStyleLbl="revTx" presStyleIdx="27" presStyleCnt="47">
        <dgm:presLayoutVars>
          <dgm:chPref val="3"/>
        </dgm:presLayoutVars>
      </dgm:prSet>
      <dgm:spPr/>
    </dgm:pt>
    <dgm:pt modelId="{0B2F3452-9DB0-4564-A4B7-4A307A264EEE}" type="pres">
      <dgm:prSet presAssocID="{3AFC21F0-BBE8-4F46-8A85-D3D12B9D50D0}" presName="hierChild5" presStyleCnt="0"/>
      <dgm:spPr/>
    </dgm:pt>
    <dgm:pt modelId="{5047FCBF-FDD7-4D5D-8DA6-0377E19D37B2}" type="pres">
      <dgm:prSet presAssocID="{A2DEA8BF-04FA-4556-BF89-CEEF5532EA8A}" presName="Name23" presStyleLbl="parChTrans1D4" presStyleIdx="20" presStyleCnt="35"/>
      <dgm:spPr/>
    </dgm:pt>
    <dgm:pt modelId="{ECC53917-3DEF-4F47-967A-C575ADAAE05D}" type="pres">
      <dgm:prSet presAssocID="{E4AE467C-6D7A-447B-BB3E-4B026AADCBB9}" presName="hierRoot4" presStyleCnt="0"/>
      <dgm:spPr/>
    </dgm:pt>
    <dgm:pt modelId="{78C621A3-5215-4089-A09D-CF052A1D5F78}" type="pres">
      <dgm:prSet presAssocID="{E4AE467C-6D7A-447B-BB3E-4B026AADCBB9}" presName="composite4" presStyleCnt="0"/>
      <dgm:spPr/>
    </dgm:pt>
    <dgm:pt modelId="{22BAD1F9-05C7-47CB-869C-1F722BCCB5A7}" type="pres">
      <dgm:prSet presAssocID="{E4AE467C-6D7A-447B-BB3E-4B026AADCBB9}" presName="image4" presStyleLbl="node4" presStyleIdx="20" presStyleCnt="35"/>
      <dgm:spPr>
        <a:blipFill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a:blipFill>
      </dgm:spPr>
    </dgm:pt>
    <dgm:pt modelId="{83E45E73-51C3-4AF9-92E4-2FC2693F51D2}" type="pres">
      <dgm:prSet presAssocID="{E4AE467C-6D7A-447B-BB3E-4B026AADCBB9}" presName="text4" presStyleLbl="revTx" presStyleIdx="28" presStyleCnt="47">
        <dgm:presLayoutVars>
          <dgm:chPref val="3"/>
        </dgm:presLayoutVars>
      </dgm:prSet>
      <dgm:spPr/>
    </dgm:pt>
    <dgm:pt modelId="{243214D2-C3ED-4DAF-9E49-0022BE1FAADB}" type="pres">
      <dgm:prSet presAssocID="{E4AE467C-6D7A-447B-BB3E-4B026AADCBB9}" presName="hierChild5" presStyleCnt="0"/>
      <dgm:spPr/>
    </dgm:pt>
    <dgm:pt modelId="{3B25DF64-ED84-4F31-99DC-29FF54FF5838}" type="pres">
      <dgm:prSet presAssocID="{6C58EB96-3DCC-423E-BB03-DFC891457989}" presName="Name10" presStyleLbl="parChTrans1D2" presStyleIdx="3" presStyleCnt="5"/>
      <dgm:spPr/>
    </dgm:pt>
    <dgm:pt modelId="{DA16E92E-B02B-4144-835F-1EB1A43E58D7}" type="pres">
      <dgm:prSet presAssocID="{F50EA1E1-B60B-4CBB-9AB0-9486EC4E6E2F}" presName="hierRoot2" presStyleCnt="0"/>
      <dgm:spPr/>
    </dgm:pt>
    <dgm:pt modelId="{233EACB3-FE34-4D00-A882-D244CEFC9B31}" type="pres">
      <dgm:prSet presAssocID="{F50EA1E1-B60B-4CBB-9AB0-9486EC4E6E2F}" presName="composite2" presStyleCnt="0"/>
      <dgm:spPr/>
    </dgm:pt>
    <dgm:pt modelId="{2AEEA890-41A8-485F-93E5-BE77FBF10BAB}" type="pres">
      <dgm:prSet presAssocID="{F50EA1E1-B60B-4CBB-9AB0-9486EC4E6E2F}" presName="image2" presStyleLbl="node2" presStyleIdx="3" presStyleCnt="5"/>
      <dgm:spPr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ln>
          <a:solidFill>
            <a:srgbClr val="FF0000"/>
          </a:solidFill>
        </a:ln>
      </dgm:spPr>
    </dgm:pt>
    <dgm:pt modelId="{B7683395-2987-47DC-AA7A-97BC03F15FEB}" type="pres">
      <dgm:prSet presAssocID="{F50EA1E1-B60B-4CBB-9AB0-9486EC4E6E2F}" presName="text2" presStyleLbl="revTx" presStyleIdx="29" presStyleCnt="47">
        <dgm:presLayoutVars>
          <dgm:chPref val="3"/>
        </dgm:presLayoutVars>
      </dgm:prSet>
      <dgm:spPr/>
    </dgm:pt>
    <dgm:pt modelId="{66E0D069-6A12-4BD7-A9A6-6BE26F6E7601}" type="pres">
      <dgm:prSet presAssocID="{F50EA1E1-B60B-4CBB-9AB0-9486EC4E6E2F}" presName="hierChild3" presStyleCnt="0"/>
      <dgm:spPr/>
    </dgm:pt>
    <dgm:pt modelId="{F0D84272-A398-4A29-A5C5-83E2CB2A0872}" type="pres">
      <dgm:prSet presAssocID="{629FE8B1-73EA-434D-A806-1BAF59C93D2F}" presName="Name17" presStyleLbl="parChTrans1D3" presStyleIdx="4" presStyleCnt="6"/>
      <dgm:spPr/>
    </dgm:pt>
    <dgm:pt modelId="{8A7B27E3-7AA0-434B-BE0B-AB44DC056FAA}" type="pres">
      <dgm:prSet presAssocID="{5D5FB7BF-ECD0-4DFD-BF9D-4EFBAAF61DCE}" presName="hierRoot3" presStyleCnt="0"/>
      <dgm:spPr/>
    </dgm:pt>
    <dgm:pt modelId="{67629D6E-FB60-4655-80FD-1DD4FFC15926}" type="pres">
      <dgm:prSet presAssocID="{5D5FB7BF-ECD0-4DFD-BF9D-4EFBAAF61DCE}" presName="composite3" presStyleCnt="0"/>
      <dgm:spPr/>
    </dgm:pt>
    <dgm:pt modelId="{8C3F584C-5A87-4F75-BBD4-F5065F76D48F}" type="pres">
      <dgm:prSet presAssocID="{5D5FB7BF-ECD0-4DFD-BF9D-4EFBAAF61DCE}" presName="image3" presStyleLbl="node3" presStyleIdx="4" presStyleCnt="6"/>
      <dgm:spPr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</dgm:spPr>
    </dgm:pt>
    <dgm:pt modelId="{AFAED9AB-C4E1-423D-99DB-1054B1A19ABD}" type="pres">
      <dgm:prSet presAssocID="{5D5FB7BF-ECD0-4DFD-BF9D-4EFBAAF61DCE}" presName="text3" presStyleLbl="revTx" presStyleIdx="30" presStyleCnt="47">
        <dgm:presLayoutVars>
          <dgm:chPref val="3"/>
        </dgm:presLayoutVars>
      </dgm:prSet>
      <dgm:spPr/>
    </dgm:pt>
    <dgm:pt modelId="{FD70BC5E-EEE3-4664-910A-2040808AC4AB}" type="pres">
      <dgm:prSet presAssocID="{5D5FB7BF-ECD0-4DFD-BF9D-4EFBAAF61DCE}" presName="hierChild4" presStyleCnt="0"/>
      <dgm:spPr/>
    </dgm:pt>
    <dgm:pt modelId="{3213F1E6-5E0E-499C-9951-FAA9C2028A27}" type="pres">
      <dgm:prSet presAssocID="{7FB2F6F6-26A9-42FB-8F73-04C7BCA256B9}" presName="Name23" presStyleLbl="parChTrans1D4" presStyleIdx="21" presStyleCnt="35"/>
      <dgm:spPr/>
    </dgm:pt>
    <dgm:pt modelId="{5FF9C8A7-D2EC-4676-BE15-5180031F6A80}" type="pres">
      <dgm:prSet presAssocID="{BF6BFFDE-F03C-4E63-9A7B-AB3D4C1E9ED7}" presName="hierRoot4" presStyleCnt="0"/>
      <dgm:spPr/>
    </dgm:pt>
    <dgm:pt modelId="{A1619928-D0D1-40E3-BA10-7004D6612893}" type="pres">
      <dgm:prSet presAssocID="{BF6BFFDE-F03C-4E63-9A7B-AB3D4C1E9ED7}" presName="composite4" presStyleCnt="0"/>
      <dgm:spPr/>
    </dgm:pt>
    <dgm:pt modelId="{FD16478C-BE80-4F3D-854D-A30D9F227C5A}" type="pres">
      <dgm:prSet presAssocID="{BF6BFFDE-F03C-4E63-9A7B-AB3D4C1E9ED7}" presName="image4" presStyleLbl="node4" presStyleIdx="21" presStyleCnt="35"/>
      <dgm:spPr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</dgm:spPr>
    </dgm:pt>
    <dgm:pt modelId="{A2F66798-353A-41A8-BD12-C3D489AFED4E}" type="pres">
      <dgm:prSet presAssocID="{BF6BFFDE-F03C-4E63-9A7B-AB3D4C1E9ED7}" presName="text4" presStyleLbl="revTx" presStyleIdx="31" presStyleCnt="47">
        <dgm:presLayoutVars>
          <dgm:chPref val="3"/>
        </dgm:presLayoutVars>
      </dgm:prSet>
      <dgm:spPr/>
    </dgm:pt>
    <dgm:pt modelId="{CE0C260D-5EAF-486E-8447-AD23235028C9}" type="pres">
      <dgm:prSet presAssocID="{BF6BFFDE-F03C-4E63-9A7B-AB3D4C1E9ED7}" presName="hierChild5" presStyleCnt="0"/>
      <dgm:spPr/>
    </dgm:pt>
    <dgm:pt modelId="{10BF96AB-B1C8-4A7D-870B-B678633D7523}" type="pres">
      <dgm:prSet presAssocID="{71647D21-525F-4BE3-8114-BE9FA2164A34}" presName="Name23" presStyleLbl="parChTrans1D4" presStyleIdx="22" presStyleCnt="35"/>
      <dgm:spPr/>
    </dgm:pt>
    <dgm:pt modelId="{536CEE70-2D58-4712-87F8-7397E35AD1E9}" type="pres">
      <dgm:prSet presAssocID="{A01C2CDE-B55E-43A7-94F4-6A0D333E3744}" presName="hierRoot4" presStyleCnt="0"/>
      <dgm:spPr/>
    </dgm:pt>
    <dgm:pt modelId="{8D37A229-E6D4-4C2E-862C-3AD0A90841DA}" type="pres">
      <dgm:prSet presAssocID="{A01C2CDE-B55E-43A7-94F4-6A0D333E3744}" presName="composite4" presStyleCnt="0"/>
      <dgm:spPr/>
    </dgm:pt>
    <dgm:pt modelId="{DCBD99C2-5C4E-4763-A716-920D221A48B7}" type="pres">
      <dgm:prSet presAssocID="{A01C2CDE-B55E-43A7-94F4-6A0D333E3744}" presName="image4" presStyleLbl="node4" presStyleIdx="22" presStyleCnt="35"/>
      <dgm:spPr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</dgm:spPr>
    </dgm:pt>
    <dgm:pt modelId="{B0997890-1718-4FD9-84E3-F251EFD41B8C}" type="pres">
      <dgm:prSet presAssocID="{A01C2CDE-B55E-43A7-94F4-6A0D333E3744}" presName="text4" presStyleLbl="revTx" presStyleIdx="32" presStyleCnt="47">
        <dgm:presLayoutVars>
          <dgm:chPref val="3"/>
        </dgm:presLayoutVars>
      </dgm:prSet>
      <dgm:spPr/>
    </dgm:pt>
    <dgm:pt modelId="{AC619FD4-4A59-4C3D-B2FC-D7E670286D67}" type="pres">
      <dgm:prSet presAssocID="{A01C2CDE-B55E-43A7-94F4-6A0D333E3744}" presName="hierChild5" presStyleCnt="0"/>
      <dgm:spPr/>
    </dgm:pt>
    <dgm:pt modelId="{7B1A79A4-B87D-4FA6-B245-541884918976}" type="pres">
      <dgm:prSet presAssocID="{AEACE973-9A96-4621-8F51-29597573F60C}" presName="Name23" presStyleLbl="parChTrans1D4" presStyleIdx="23" presStyleCnt="35"/>
      <dgm:spPr/>
    </dgm:pt>
    <dgm:pt modelId="{0F4961F4-26CF-427A-92C6-3586EE114884}" type="pres">
      <dgm:prSet presAssocID="{D2524E93-EA12-4E8D-A7AF-D64FAE5DBC2F}" presName="hierRoot4" presStyleCnt="0"/>
      <dgm:spPr/>
    </dgm:pt>
    <dgm:pt modelId="{208A8801-841E-4246-8B7D-CBB10C039180}" type="pres">
      <dgm:prSet presAssocID="{D2524E93-EA12-4E8D-A7AF-D64FAE5DBC2F}" presName="composite4" presStyleCnt="0"/>
      <dgm:spPr/>
    </dgm:pt>
    <dgm:pt modelId="{448D894E-02DA-4ED5-839C-DF144F270427}" type="pres">
      <dgm:prSet presAssocID="{D2524E93-EA12-4E8D-A7AF-D64FAE5DBC2F}" presName="image4" presStyleLbl="node4" presStyleIdx="23" presStyleCnt="35"/>
      <dgm:spPr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</dgm:spPr>
    </dgm:pt>
    <dgm:pt modelId="{AFA4CF99-6E72-405E-BB85-287756057A2C}" type="pres">
      <dgm:prSet presAssocID="{D2524E93-EA12-4E8D-A7AF-D64FAE5DBC2F}" presName="text4" presStyleLbl="revTx" presStyleIdx="33" presStyleCnt="47">
        <dgm:presLayoutVars>
          <dgm:chPref val="3"/>
        </dgm:presLayoutVars>
      </dgm:prSet>
      <dgm:spPr/>
    </dgm:pt>
    <dgm:pt modelId="{44C458A4-1003-4BAF-86B7-2BAAB9266EC8}" type="pres">
      <dgm:prSet presAssocID="{D2524E93-EA12-4E8D-A7AF-D64FAE5DBC2F}" presName="hierChild5" presStyleCnt="0"/>
      <dgm:spPr/>
    </dgm:pt>
    <dgm:pt modelId="{2CE7C06C-D298-4040-BE4F-F9D5001DB2F3}" type="pres">
      <dgm:prSet presAssocID="{CC48BEE9-C718-440D-A5C7-494BF26F370E}" presName="Name23" presStyleLbl="parChTrans1D4" presStyleIdx="24" presStyleCnt="35"/>
      <dgm:spPr/>
    </dgm:pt>
    <dgm:pt modelId="{FD7EBD43-1592-41AE-AB0E-A0457D9E5854}" type="pres">
      <dgm:prSet presAssocID="{4D657F8B-397A-499F-AE8C-9D90FDC5AC77}" presName="hierRoot4" presStyleCnt="0"/>
      <dgm:spPr/>
    </dgm:pt>
    <dgm:pt modelId="{A86B679D-1BC8-4E4A-A51A-13B4FF242C0D}" type="pres">
      <dgm:prSet presAssocID="{4D657F8B-397A-499F-AE8C-9D90FDC5AC77}" presName="composite4" presStyleCnt="0"/>
      <dgm:spPr/>
    </dgm:pt>
    <dgm:pt modelId="{3ED4895D-2166-4B54-88E2-26C8378BE16F}" type="pres">
      <dgm:prSet presAssocID="{4D657F8B-397A-499F-AE8C-9D90FDC5AC77}" presName="image4" presStyleLbl="node4" presStyleIdx="24" presStyleCnt="35"/>
      <dgm:spPr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</dgm:spPr>
    </dgm:pt>
    <dgm:pt modelId="{ADFF6B3D-4DAA-4019-B4E4-9F0CD880D9D1}" type="pres">
      <dgm:prSet presAssocID="{4D657F8B-397A-499F-AE8C-9D90FDC5AC77}" presName="text4" presStyleLbl="revTx" presStyleIdx="34" presStyleCnt="47">
        <dgm:presLayoutVars>
          <dgm:chPref val="3"/>
        </dgm:presLayoutVars>
      </dgm:prSet>
      <dgm:spPr/>
    </dgm:pt>
    <dgm:pt modelId="{09F88422-8641-405F-9000-F1B447C6B139}" type="pres">
      <dgm:prSet presAssocID="{4D657F8B-397A-499F-AE8C-9D90FDC5AC77}" presName="hierChild5" presStyleCnt="0"/>
      <dgm:spPr/>
    </dgm:pt>
    <dgm:pt modelId="{B3A16608-B7B2-4A9F-8C67-B1576BE8FA60}" type="pres">
      <dgm:prSet presAssocID="{8AD06452-7015-42E0-82A6-D1A44E1E903F}" presName="Name23" presStyleLbl="parChTrans1D4" presStyleIdx="25" presStyleCnt="35"/>
      <dgm:spPr/>
    </dgm:pt>
    <dgm:pt modelId="{FF22882D-5D6E-4E24-BF3E-621B832EAE1D}" type="pres">
      <dgm:prSet presAssocID="{1D7F4CFD-D3BD-4CDD-9C37-A83DBFE595D5}" presName="hierRoot4" presStyleCnt="0"/>
      <dgm:spPr/>
    </dgm:pt>
    <dgm:pt modelId="{8541F0E0-D836-4E42-BD77-9C82F36B8E20}" type="pres">
      <dgm:prSet presAssocID="{1D7F4CFD-D3BD-4CDD-9C37-A83DBFE595D5}" presName="composite4" presStyleCnt="0"/>
      <dgm:spPr/>
    </dgm:pt>
    <dgm:pt modelId="{F63C53D7-200B-400A-B963-2FCB0C27E32A}" type="pres">
      <dgm:prSet presAssocID="{1D7F4CFD-D3BD-4CDD-9C37-A83DBFE595D5}" presName="image4" presStyleLbl="node4" presStyleIdx="25" presStyleCnt="35"/>
      <dgm:spPr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</dgm:spPr>
    </dgm:pt>
    <dgm:pt modelId="{1E5C48CA-D9B2-4FB3-9246-6C30EE0A1A75}" type="pres">
      <dgm:prSet presAssocID="{1D7F4CFD-D3BD-4CDD-9C37-A83DBFE595D5}" presName="text4" presStyleLbl="revTx" presStyleIdx="35" presStyleCnt="47">
        <dgm:presLayoutVars>
          <dgm:chPref val="3"/>
        </dgm:presLayoutVars>
      </dgm:prSet>
      <dgm:spPr/>
    </dgm:pt>
    <dgm:pt modelId="{A821C14A-956D-45A8-A85D-463B1DC0C206}" type="pres">
      <dgm:prSet presAssocID="{1D7F4CFD-D3BD-4CDD-9C37-A83DBFE595D5}" presName="hierChild5" presStyleCnt="0"/>
      <dgm:spPr/>
    </dgm:pt>
    <dgm:pt modelId="{4AF8DE9E-159C-4A59-A12B-3413DBB7B47B}" type="pres">
      <dgm:prSet presAssocID="{2EFB88BE-DC89-4E13-A4DE-107823E05ACF}" presName="Name23" presStyleLbl="parChTrans1D4" presStyleIdx="26" presStyleCnt="35"/>
      <dgm:spPr/>
    </dgm:pt>
    <dgm:pt modelId="{EB77589E-C20C-42A6-BCA3-C135D35800C4}" type="pres">
      <dgm:prSet presAssocID="{C1C86F23-3EB3-4032-99DC-4E88FCEF82E4}" presName="hierRoot4" presStyleCnt="0"/>
      <dgm:spPr/>
    </dgm:pt>
    <dgm:pt modelId="{F6E156C0-A21B-43E7-AD56-28806665490E}" type="pres">
      <dgm:prSet presAssocID="{C1C86F23-3EB3-4032-99DC-4E88FCEF82E4}" presName="composite4" presStyleCnt="0"/>
      <dgm:spPr/>
    </dgm:pt>
    <dgm:pt modelId="{4AB82401-4775-4D93-B66B-6A2A0E2A159A}" type="pres">
      <dgm:prSet presAssocID="{C1C86F23-3EB3-4032-99DC-4E88FCEF82E4}" presName="image4" presStyleLbl="node4" presStyleIdx="26" presStyleCnt="35"/>
      <dgm:spPr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</dgm:spPr>
    </dgm:pt>
    <dgm:pt modelId="{84236C90-4E05-472A-A33D-873E381DE761}" type="pres">
      <dgm:prSet presAssocID="{C1C86F23-3EB3-4032-99DC-4E88FCEF82E4}" presName="text4" presStyleLbl="revTx" presStyleIdx="36" presStyleCnt="47">
        <dgm:presLayoutVars>
          <dgm:chPref val="3"/>
        </dgm:presLayoutVars>
      </dgm:prSet>
      <dgm:spPr/>
    </dgm:pt>
    <dgm:pt modelId="{AA36245E-4914-4D25-B303-20CE180A722C}" type="pres">
      <dgm:prSet presAssocID="{C1C86F23-3EB3-4032-99DC-4E88FCEF82E4}" presName="hierChild5" presStyleCnt="0"/>
      <dgm:spPr/>
    </dgm:pt>
    <dgm:pt modelId="{B3CA2ACB-0CA3-4EA5-91D8-4C0450D93842}" type="pres">
      <dgm:prSet presAssocID="{C5547DB6-6712-45A1-9297-40E99F05BE80}" presName="Name23" presStyleLbl="parChTrans1D4" presStyleIdx="27" presStyleCnt="35"/>
      <dgm:spPr/>
    </dgm:pt>
    <dgm:pt modelId="{27527AC7-2315-4821-B2E0-4B366BF2B7D1}" type="pres">
      <dgm:prSet presAssocID="{DEE76740-C873-4B66-9182-E9C771FA7D1E}" presName="hierRoot4" presStyleCnt="0"/>
      <dgm:spPr/>
    </dgm:pt>
    <dgm:pt modelId="{E14C1648-82B4-4DF7-A3A8-699721D6E08C}" type="pres">
      <dgm:prSet presAssocID="{DEE76740-C873-4B66-9182-E9C771FA7D1E}" presName="composite4" presStyleCnt="0"/>
      <dgm:spPr/>
    </dgm:pt>
    <dgm:pt modelId="{C03A8A7B-BD21-47FA-B231-45CF7E3B74D9}" type="pres">
      <dgm:prSet presAssocID="{DEE76740-C873-4B66-9182-E9C771FA7D1E}" presName="image4" presStyleLbl="node4" presStyleIdx="27" presStyleCnt="35"/>
      <dgm:spPr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</dgm:spPr>
    </dgm:pt>
    <dgm:pt modelId="{27AAC076-BA0A-4809-85C1-271DB3633922}" type="pres">
      <dgm:prSet presAssocID="{DEE76740-C873-4B66-9182-E9C771FA7D1E}" presName="text4" presStyleLbl="revTx" presStyleIdx="37" presStyleCnt="47">
        <dgm:presLayoutVars>
          <dgm:chPref val="3"/>
        </dgm:presLayoutVars>
      </dgm:prSet>
      <dgm:spPr/>
    </dgm:pt>
    <dgm:pt modelId="{BCB2ED71-0C3F-4FD4-8E4F-F7B1AAF4D078}" type="pres">
      <dgm:prSet presAssocID="{DEE76740-C873-4B66-9182-E9C771FA7D1E}" presName="hierChild5" presStyleCnt="0"/>
      <dgm:spPr/>
    </dgm:pt>
    <dgm:pt modelId="{A6B868FB-487E-4461-BB93-2C96C530A706}" type="pres">
      <dgm:prSet presAssocID="{E7B3BFA7-D698-4B91-B67A-710C08DA9AAF}" presName="Name23" presStyleLbl="parChTrans1D4" presStyleIdx="28" presStyleCnt="35"/>
      <dgm:spPr/>
    </dgm:pt>
    <dgm:pt modelId="{F4A120D4-641C-40B7-86E6-2BFDFD1624BE}" type="pres">
      <dgm:prSet presAssocID="{C1344AF4-08EF-470E-855A-213ACF74AA20}" presName="hierRoot4" presStyleCnt="0"/>
      <dgm:spPr/>
    </dgm:pt>
    <dgm:pt modelId="{78ADFBF5-1C72-4800-A5A0-E2EE949291AA}" type="pres">
      <dgm:prSet presAssocID="{C1344AF4-08EF-470E-855A-213ACF74AA20}" presName="composite4" presStyleCnt="0"/>
      <dgm:spPr/>
    </dgm:pt>
    <dgm:pt modelId="{03F70D44-5EFA-4C82-9C18-438258CB9EB6}" type="pres">
      <dgm:prSet presAssocID="{C1344AF4-08EF-470E-855A-213ACF74AA20}" presName="image4" presStyleLbl="node4" presStyleIdx="28" presStyleCnt="35"/>
      <dgm:spPr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</dgm:spPr>
    </dgm:pt>
    <dgm:pt modelId="{C623D0D2-C423-4124-9C9A-8FF3A90F6775}" type="pres">
      <dgm:prSet presAssocID="{C1344AF4-08EF-470E-855A-213ACF74AA20}" presName="text4" presStyleLbl="revTx" presStyleIdx="38" presStyleCnt="47">
        <dgm:presLayoutVars>
          <dgm:chPref val="3"/>
        </dgm:presLayoutVars>
      </dgm:prSet>
      <dgm:spPr/>
    </dgm:pt>
    <dgm:pt modelId="{47359C22-C7DE-4793-B383-55AE282268F9}" type="pres">
      <dgm:prSet presAssocID="{C1344AF4-08EF-470E-855A-213ACF74AA20}" presName="hierChild5" presStyleCnt="0"/>
      <dgm:spPr/>
    </dgm:pt>
    <dgm:pt modelId="{3D700EE8-99F6-4C82-A9C6-E0553E5E913A}" type="pres">
      <dgm:prSet presAssocID="{CA2B35D9-067F-42D9-B0D7-A461B49BD3D0}" presName="Name23" presStyleLbl="parChTrans1D4" presStyleIdx="29" presStyleCnt="35"/>
      <dgm:spPr/>
    </dgm:pt>
    <dgm:pt modelId="{8E9E5AFF-4A5E-4D41-A0DB-1024ED0D4D11}" type="pres">
      <dgm:prSet presAssocID="{EA8749D9-11D8-4C95-A33A-80335ECE6B86}" presName="hierRoot4" presStyleCnt="0"/>
      <dgm:spPr/>
    </dgm:pt>
    <dgm:pt modelId="{EC6FAA38-4DBC-4B19-8821-68D1F1437FC2}" type="pres">
      <dgm:prSet presAssocID="{EA8749D9-11D8-4C95-A33A-80335ECE6B86}" presName="composite4" presStyleCnt="0"/>
      <dgm:spPr/>
    </dgm:pt>
    <dgm:pt modelId="{F29000F2-9517-4F8F-9896-72056044CC9C}" type="pres">
      <dgm:prSet presAssocID="{EA8749D9-11D8-4C95-A33A-80335ECE6B86}" presName="image4" presStyleLbl="node4" presStyleIdx="29" presStyleCnt="35"/>
      <dgm:spPr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</dgm:spPr>
    </dgm:pt>
    <dgm:pt modelId="{3E99668C-3B75-480B-82E5-511B6A3B9C9E}" type="pres">
      <dgm:prSet presAssocID="{EA8749D9-11D8-4C95-A33A-80335ECE6B86}" presName="text4" presStyleLbl="revTx" presStyleIdx="39" presStyleCnt="47">
        <dgm:presLayoutVars>
          <dgm:chPref val="3"/>
        </dgm:presLayoutVars>
      </dgm:prSet>
      <dgm:spPr/>
    </dgm:pt>
    <dgm:pt modelId="{CE0B8BCC-2419-44D5-BC25-4892B5F7FF8F}" type="pres">
      <dgm:prSet presAssocID="{EA8749D9-11D8-4C95-A33A-80335ECE6B86}" presName="hierChild5" presStyleCnt="0"/>
      <dgm:spPr/>
    </dgm:pt>
    <dgm:pt modelId="{11172049-0114-4703-A25D-0072C5EEF668}" type="pres">
      <dgm:prSet presAssocID="{433ED5A7-67A8-422B-8B96-3D6A8B298B3F}" presName="Name23" presStyleLbl="parChTrans1D4" presStyleIdx="30" presStyleCnt="35"/>
      <dgm:spPr/>
    </dgm:pt>
    <dgm:pt modelId="{0C7720CC-2788-4A5D-84D1-3759BAAF5E2C}" type="pres">
      <dgm:prSet presAssocID="{EF2C1271-F0B2-486A-BAE6-782FADF04653}" presName="hierRoot4" presStyleCnt="0"/>
      <dgm:spPr/>
    </dgm:pt>
    <dgm:pt modelId="{4F832782-B321-4D56-947A-D4DBDB0765F5}" type="pres">
      <dgm:prSet presAssocID="{EF2C1271-F0B2-486A-BAE6-782FADF04653}" presName="composite4" presStyleCnt="0"/>
      <dgm:spPr/>
    </dgm:pt>
    <dgm:pt modelId="{A7DB22EB-D49B-49F1-8357-0983DB22287E}" type="pres">
      <dgm:prSet presAssocID="{EF2C1271-F0B2-486A-BAE6-782FADF04653}" presName="image4" presStyleLbl="node4" presStyleIdx="30" presStyleCnt="35"/>
      <dgm:spPr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</dgm:spPr>
    </dgm:pt>
    <dgm:pt modelId="{85C810B6-965F-4025-9B2F-DB31BC0BA84D}" type="pres">
      <dgm:prSet presAssocID="{EF2C1271-F0B2-486A-BAE6-782FADF04653}" presName="text4" presStyleLbl="revTx" presStyleIdx="40" presStyleCnt="47">
        <dgm:presLayoutVars>
          <dgm:chPref val="3"/>
        </dgm:presLayoutVars>
      </dgm:prSet>
      <dgm:spPr/>
    </dgm:pt>
    <dgm:pt modelId="{99BE3DCD-1025-4617-BC6A-3130092C0A32}" type="pres">
      <dgm:prSet presAssocID="{EF2C1271-F0B2-486A-BAE6-782FADF04653}" presName="hierChild5" presStyleCnt="0"/>
      <dgm:spPr/>
    </dgm:pt>
    <dgm:pt modelId="{860603D5-DC6F-48C8-9AD1-299833CFB366}" type="pres">
      <dgm:prSet presAssocID="{1DBED819-5CB5-4053-8690-21469A6B785D}" presName="Name23" presStyleLbl="parChTrans1D4" presStyleIdx="31" presStyleCnt="35"/>
      <dgm:spPr/>
    </dgm:pt>
    <dgm:pt modelId="{89DB7F2A-C65B-4789-8B89-F1F021AD042D}" type="pres">
      <dgm:prSet presAssocID="{61C17B6C-4D59-46BA-989C-5E78E03CDDF5}" presName="hierRoot4" presStyleCnt="0"/>
      <dgm:spPr/>
    </dgm:pt>
    <dgm:pt modelId="{59B26506-037F-4045-ABFD-DBAAEA06C9B3}" type="pres">
      <dgm:prSet presAssocID="{61C17B6C-4D59-46BA-989C-5E78E03CDDF5}" presName="composite4" presStyleCnt="0"/>
      <dgm:spPr/>
    </dgm:pt>
    <dgm:pt modelId="{34B57414-5120-4A94-992D-DD461A14FC3E}" type="pres">
      <dgm:prSet presAssocID="{61C17B6C-4D59-46BA-989C-5E78E03CDDF5}" presName="image4" presStyleLbl="node4" presStyleIdx="31" presStyleCnt="35"/>
      <dgm:spPr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</dgm:spPr>
    </dgm:pt>
    <dgm:pt modelId="{918BC9D9-FFE3-4111-8F71-01C7F6A87D63}" type="pres">
      <dgm:prSet presAssocID="{61C17B6C-4D59-46BA-989C-5E78E03CDDF5}" presName="text4" presStyleLbl="revTx" presStyleIdx="41" presStyleCnt="47">
        <dgm:presLayoutVars>
          <dgm:chPref val="3"/>
        </dgm:presLayoutVars>
      </dgm:prSet>
      <dgm:spPr/>
    </dgm:pt>
    <dgm:pt modelId="{D05B4FC1-6CBC-4DA3-AAC9-995580C97915}" type="pres">
      <dgm:prSet presAssocID="{61C17B6C-4D59-46BA-989C-5E78E03CDDF5}" presName="hierChild5" presStyleCnt="0"/>
      <dgm:spPr/>
    </dgm:pt>
    <dgm:pt modelId="{234E0407-92EA-4404-B74D-4C17F8DF4376}" type="pres">
      <dgm:prSet presAssocID="{9FD04C32-C995-431F-91A4-9DB48FA34799}" presName="Name23" presStyleLbl="parChTrans1D4" presStyleIdx="32" presStyleCnt="35"/>
      <dgm:spPr/>
    </dgm:pt>
    <dgm:pt modelId="{63D1B967-AF20-4F40-B6B6-58DD641655CB}" type="pres">
      <dgm:prSet presAssocID="{6E51E9FF-9A25-4ABB-B798-02451DD63D43}" presName="hierRoot4" presStyleCnt="0"/>
      <dgm:spPr/>
    </dgm:pt>
    <dgm:pt modelId="{0DCA876F-D780-4F85-A1E2-BD9BFD308B2A}" type="pres">
      <dgm:prSet presAssocID="{6E51E9FF-9A25-4ABB-B798-02451DD63D43}" presName="composite4" presStyleCnt="0"/>
      <dgm:spPr/>
    </dgm:pt>
    <dgm:pt modelId="{DA0CA64D-F740-4DE9-83A4-1F23FD20AC75}" type="pres">
      <dgm:prSet presAssocID="{6E51E9FF-9A25-4ABB-B798-02451DD63D43}" presName="image4" presStyleLbl="node4" presStyleIdx="32" presStyleCnt="35"/>
      <dgm:spPr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</dgm:spPr>
    </dgm:pt>
    <dgm:pt modelId="{0DDF6BAB-223E-470C-AE1F-72518B43CCDC}" type="pres">
      <dgm:prSet presAssocID="{6E51E9FF-9A25-4ABB-B798-02451DD63D43}" presName="text4" presStyleLbl="revTx" presStyleIdx="42" presStyleCnt="47">
        <dgm:presLayoutVars>
          <dgm:chPref val="3"/>
        </dgm:presLayoutVars>
      </dgm:prSet>
      <dgm:spPr/>
    </dgm:pt>
    <dgm:pt modelId="{A7978300-947D-4A5B-B700-BCD243EB0920}" type="pres">
      <dgm:prSet presAssocID="{6E51E9FF-9A25-4ABB-B798-02451DD63D43}" presName="hierChild5" presStyleCnt="0"/>
      <dgm:spPr/>
    </dgm:pt>
    <dgm:pt modelId="{566639EB-2211-4724-AF58-588AF8D59E31}" type="pres">
      <dgm:prSet presAssocID="{F5E09E16-AC00-4FFC-91E4-E1ADD228F0EE}" presName="Name10" presStyleLbl="parChTrans1D2" presStyleIdx="4" presStyleCnt="5"/>
      <dgm:spPr/>
    </dgm:pt>
    <dgm:pt modelId="{27262587-D597-45D0-A7DE-4BCB5050D715}" type="pres">
      <dgm:prSet presAssocID="{63986F81-D79A-4372-B66D-8B6B425863DD}" presName="hierRoot2" presStyleCnt="0"/>
      <dgm:spPr/>
    </dgm:pt>
    <dgm:pt modelId="{949EE41C-4626-4303-9988-CA975B66B616}" type="pres">
      <dgm:prSet presAssocID="{63986F81-D79A-4372-B66D-8B6B425863DD}" presName="composite2" presStyleCnt="0"/>
      <dgm:spPr/>
    </dgm:pt>
    <dgm:pt modelId="{03CC77E1-B27E-40FA-B0BA-55960F0EF90E}" type="pres">
      <dgm:prSet presAssocID="{63986F81-D79A-4372-B66D-8B6B425863DD}" presName="image2" presStyleLbl="node2" presStyleIdx="4" presStyleCnt="5"/>
      <dgm:spPr>
        <a:blipFill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a:blipFill>
      </dgm:spPr>
    </dgm:pt>
    <dgm:pt modelId="{DD0B876E-D5A7-42BC-A815-BB49235EAC91}" type="pres">
      <dgm:prSet presAssocID="{63986F81-D79A-4372-B66D-8B6B425863DD}" presName="text2" presStyleLbl="revTx" presStyleIdx="43" presStyleCnt="47">
        <dgm:presLayoutVars>
          <dgm:chPref val="3"/>
        </dgm:presLayoutVars>
      </dgm:prSet>
      <dgm:spPr/>
    </dgm:pt>
    <dgm:pt modelId="{FD06874C-B6EC-4EEE-BE3E-D4A165F53E7B}" type="pres">
      <dgm:prSet presAssocID="{63986F81-D79A-4372-B66D-8B6B425863DD}" presName="hierChild3" presStyleCnt="0"/>
      <dgm:spPr/>
    </dgm:pt>
    <dgm:pt modelId="{690ED18F-BD35-4C6A-A9CA-F2181F647AE0}" type="pres">
      <dgm:prSet presAssocID="{164A7CAC-EF1F-4DC6-9331-7E8E9468A815}" presName="Name17" presStyleLbl="parChTrans1D3" presStyleIdx="5" presStyleCnt="6"/>
      <dgm:spPr/>
    </dgm:pt>
    <dgm:pt modelId="{C9EBDF6B-DE9F-4507-A7DB-D24B2A2741F2}" type="pres">
      <dgm:prSet presAssocID="{F445B7FE-1947-4593-A960-7DDA3480B322}" presName="hierRoot3" presStyleCnt="0"/>
      <dgm:spPr/>
    </dgm:pt>
    <dgm:pt modelId="{8348160A-1F26-45CA-8485-07123659E063}" type="pres">
      <dgm:prSet presAssocID="{F445B7FE-1947-4593-A960-7DDA3480B322}" presName="composite3" presStyleCnt="0"/>
      <dgm:spPr/>
    </dgm:pt>
    <dgm:pt modelId="{04CBFF55-848F-4CE2-984E-27CB180EFE64}" type="pres">
      <dgm:prSet presAssocID="{F445B7FE-1947-4593-A960-7DDA3480B322}" presName="image3" presStyleLbl="node3" presStyleIdx="5" presStyleCnt="6"/>
      <dgm:spPr>
        <a:blipFill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a:blipFill>
      </dgm:spPr>
    </dgm:pt>
    <dgm:pt modelId="{4170A60D-6623-40E1-997C-9C78B0595998}" type="pres">
      <dgm:prSet presAssocID="{F445B7FE-1947-4593-A960-7DDA3480B322}" presName="text3" presStyleLbl="revTx" presStyleIdx="44" presStyleCnt="47">
        <dgm:presLayoutVars>
          <dgm:chPref val="3"/>
        </dgm:presLayoutVars>
      </dgm:prSet>
      <dgm:spPr/>
    </dgm:pt>
    <dgm:pt modelId="{D6F40BA7-83FA-4D58-84C6-EA605F6DED37}" type="pres">
      <dgm:prSet presAssocID="{F445B7FE-1947-4593-A960-7DDA3480B322}" presName="hierChild4" presStyleCnt="0"/>
      <dgm:spPr/>
    </dgm:pt>
    <dgm:pt modelId="{381A9FA9-34E2-493F-A84C-803DCBAD5FF7}" type="pres">
      <dgm:prSet presAssocID="{4E30F03E-E5DC-4CE2-9E65-BA1D9CCB7D32}" presName="Name23" presStyleLbl="parChTrans1D4" presStyleIdx="33" presStyleCnt="35"/>
      <dgm:spPr/>
    </dgm:pt>
    <dgm:pt modelId="{9F7937C7-902C-4C69-9C8F-0CEEF2D9FC88}" type="pres">
      <dgm:prSet presAssocID="{48589C40-7F9A-4EAF-86E5-FF12AA801968}" presName="hierRoot4" presStyleCnt="0"/>
      <dgm:spPr/>
    </dgm:pt>
    <dgm:pt modelId="{F11F2BD3-B42E-4344-AC02-B0C4ED5B4793}" type="pres">
      <dgm:prSet presAssocID="{48589C40-7F9A-4EAF-86E5-FF12AA801968}" presName="composite4" presStyleCnt="0"/>
      <dgm:spPr/>
    </dgm:pt>
    <dgm:pt modelId="{756408DD-0C5F-4685-97BB-3232EDCF9C9C}" type="pres">
      <dgm:prSet presAssocID="{48589C40-7F9A-4EAF-86E5-FF12AA801968}" presName="image4" presStyleLbl="node4" presStyleIdx="33" presStyleCnt="35"/>
      <dgm:spPr>
        <a:blipFill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a:blipFill>
      </dgm:spPr>
    </dgm:pt>
    <dgm:pt modelId="{B974E67F-3B6A-4614-A958-2233EF979320}" type="pres">
      <dgm:prSet presAssocID="{48589C40-7F9A-4EAF-86E5-FF12AA801968}" presName="text4" presStyleLbl="revTx" presStyleIdx="45" presStyleCnt="47">
        <dgm:presLayoutVars>
          <dgm:chPref val="3"/>
        </dgm:presLayoutVars>
      </dgm:prSet>
      <dgm:spPr/>
    </dgm:pt>
    <dgm:pt modelId="{5CF868A7-DC95-4CE2-BA03-1AFD7AA80A2F}" type="pres">
      <dgm:prSet presAssocID="{48589C40-7F9A-4EAF-86E5-FF12AA801968}" presName="hierChild5" presStyleCnt="0"/>
      <dgm:spPr/>
    </dgm:pt>
    <dgm:pt modelId="{0CF6788A-7316-4094-A7AC-B1C8ADBD4529}" type="pres">
      <dgm:prSet presAssocID="{C2F5E5A1-C7A6-4705-8B6C-B0527F2ECFA5}" presName="Name23" presStyleLbl="parChTrans1D4" presStyleIdx="34" presStyleCnt="35"/>
      <dgm:spPr/>
    </dgm:pt>
    <dgm:pt modelId="{24753A70-AADE-405D-B53F-DB36D3CE89B8}" type="pres">
      <dgm:prSet presAssocID="{D87746B5-1C4F-4A18-A941-E45501B608CE}" presName="hierRoot4" presStyleCnt="0"/>
      <dgm:spPr/>
    </dgm:pt>
    <dgm:pt modelId="{DAF934F3-41AE-43E5-9678-0F732A22DF55}" type="pres">
      <dgm:prSet presAssocID="{D87746B5-1C4F-4A18-A941-E45501B608CE}" presName="composite4" presStyleCnt="0"/>
      <dgm:spPr/>
    </dgm:pt>
    <dgm:pt modelId="{FA3E9AD4-C6E4-47CB-97CB-288CE973AFF4}" type="pres">
      <dgm:prSet presAssocID="{D87746B5-1C4F-4A18-A941-E45501B608CE}" presName="image4" presStyleLbl="node4" presStyleIdx="34" presStyleCnt="35"/>
      <dgm:spPr>
        <a:blipFill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a:blipFill>
      </dgm:spPr>
    </dgm:pt>
    <dgm:pt modelId="{12D08489-02D4-4B7D-9D03-ED27FB1C5E3A}" type="pres">
      <dgm:prSet presAssocID="{D87746B5-1C4F-4A18-A941-E45501B608CE}" presName="text4" presStyleLbl="revTx" presStyleIdx="46" presStyleCnt="47">
        <dgm:presLayoutVars>
          <dgm:chPref val="3"/>
        </dgm:presLayoutVars>
      </dgm:prSet>
      <dgm:spPr/>
    </dgm:pt>
    <dgm:pt modelId="{B6CD06F5-8033-496D-81B5-BEB456B4CE9A}" type="pres">
      <dgm:prSet presAssocID="{D87746B5-1C4F-4A18-A941-E45501B608CE}" presName="hierChild5" presStyleCnt="0"/>
      <dgm:spPr/>
    </dgm:pt>
  </dgm:ptLst>
  <dgm:cxnLst>
    <dgm:cxn modelId="{6FA9C207-8AE3-423C-A0AF-8CBCAA9A3284}" type="presOf" srcId="{C1344AF4-08EF-470E-855A-213ACF74AA20}" destId="{C623D0D2-C423-4124-9C9A-8FF3A90F6775}" srcOrd="0" destOrd="0" presId="urn:microsoft.com/office/officeart/2009/layout/CirclePictureHierarchy"/>
    <dgm:cxn modelId="{353FE507-1537-43FA-97CD-FB7B666D0F44}" type="presOf" srcId="{D3051EEA-6BF4-4212-AFBD-37F82E58B8F2}" destId="{A5829BE1-F40C-4F40-B536-4E180ECDB9B6}" srcOrd="0" destOrd="0" presId="urn:microsoft.com/office/officeart/2009/layout/CirclePictureHierarchy"/>
    <dgm:cxn modelId="{739ECA08-1F0B-4EB9-9114-EA9021949839}" type="presOf" srcId="{C27EF6F1-CBB8-497A-A013-924AD6AE4C25}" destId="{E3E58890-409A-4620-AD06-6B6B7E2FF0DA}" srcOrd="0" destOrd="0" presId="urn:microsoft.com/office/officeart/2009/layout/CirclePictureHierarchy"/>
    <dgm:cxn modelId="{B7BCC10F-AE2C-4D88-8911-6510D8E4A8C3}" type="presOf" srcId="{46C82B0C-FD81-4ED8-8535-7468FB669858}" destId="{724787E4-4A9E-4BCB-BB34-3D930A7169E6}" srcOrd="0" destOrd="0" presId="urn:microsoft.com/office/officeart/2009/layout/CirclePictureHierarchy"/>
    <dgm:cxn modelId="{FE516310-945C-4DBC-ABAE-80D1B366EC91}" type="presOf" srcId="{B05E6B44-CDDE-4A88-A8A6-31961489372C}" destId="{FC9B8C45-A6DB-4E04-868B-429F5A8033B7}" srcOrd="0" destOrd="0" presId="urn:microsoft.com/office/officeart/2009/layout/CirclePictureHierarchy"/>
    <dgm:cxn modelId="{09001911-2AF7-4B97-9776-EB8FA33E420B}" type="presOf" srcId="{74F9FFF7-8208-432A-942F-058763AA7E12}" destId="{1A4876AB-96D0-40ED-A955-8731F59C9D69}" srcOrd="0" destOrd="0" presId="urn:microsoft.com/office/officeart/2009/layout/CirclePictureHierarchy"/>
    <dgm:cxn modelId="{F9131E13-C62A-4F3D-979F-6B068E527C99}" type="presOf" srcId="{80653D3E-6E24-4882-A221-719CD09089F0}" destId="{265F321C-6E61-46E0-8C44-93AE156F4CD5}" srcOrd="0" destOrd="0" presId="urn:microsoft.com/office/officeart/2009/layout/CirclePictureHierarchy"/>
    <dgm:cxn modelId="{C99AC613-F3B6-43C1-AF67-5663DC04672C}" type="presOf" srcId="{75F3ACA7-E90D-4767-96A0-02C74186E625}" destId="{74FCBE9D-F712-4C85-AAD5-5BBD05BFE64F}" srcOrd="0" destOrd="0" presId="urn:microsoft.com/office/officeart/2009/layout/CirclePictureHierarchy"/>
    <dgm:cxn modelId="{3ADC0216-F65E-45FD-981E-FEA4371895BA}" type="presOf" srcId="{5D5FB7BF-ECD0-4DFD-BF9D-4EFBAAF61DCE}" destId="{AFAED9AB-C4E1-423D-99DB-1054B1A19ABD}" srcOrd="0" destOrd="0" presId="urn:microsoft.com/office/officeart/2009/layout/CirclePictureHierarchy"/>
    <dgm:cxn modelId="{1714EE1C-751B-4836-8928-7F89F2A34900}" type="presOf" srcId="{805F14FB-F549-4F55-9F86-23E4AB46A967}" destId="{9476F06F-EC8A-4666-8B09-6364B042A438}" srcOrd="0" destOrd="0" presId="urn:microsoft.com/office/officeart/2009/layout/CirclePictureHierarchy"/>
    <dgm:cxn modelId="{3D205D1E-EB38-4A8E-A887-A74B4E253E12}" srcId="{0A21E620-0A63-4695-9849-6CB164E947B2}" destId="{2AB89D59-B10A-4A15-BD0A-B56F366B95B4}" srcOrd="0" destOrd="0" parTransId="{9D85CB73-E6A5-4B5F-88DA-710269BFD569}" sibTransId="{266FD0F9-3F1A-4367-9FEF-384315A269B1}"/>
    <dgm:cxn modelId="{3A4E2320-BBB8-4143-98DE-02C081B5D040}" type="presOf" srcId="{D2524E93-EA12-4E8D-A7AF-D64FAE5DBC2F}" destId="{AFA4CF99-6E72-405E-BB85-287756057A2C}" srcOrd="0" destOrd="0" presId="urn:microsoft.com/office/officeart/2009/layout/CirclePictureHierarchy"/>
    <dgm:cxn modelId="{57A2DA24-4074-4BCC-B6DD-C23B52AF06FF}" srcId="{E888D943-8D5A-4101-A6FD-142D6D0C9241}" destId="{74F9FFF7-8208-432A-942F-058763AA7E12}" srcOrd="0" destOrd="0" parTransId="{5F663FE5-D05F-4733-9588-586F31514F6E}" sibTransId="{D66ED172-0C98-47BB-9CC4-ED9CEB89CDAE}"/>
    <dgm:cxn modelId="{6C60F625-BF57-440B-AAAA-42CD8C44793F}" type="presOf" srcId="{C2F5E5A1-C7A6-4705-8B6C-B0527F2ECFA5}" destId="{0CF6788A-7316-4094-A7AC-B1C8ADBD4529}" srcOrd="0" destOrd="0" presId="urn:microsoft.com/office/officeart/2009/layout/CirclePictureHierarchy"/>
    <dgm:cxn modelId="{ADAF1726-D335-4996-B91F-12C6AC68505F}" srcId="{C1344AF4-08EF-470E-855A-213ACF74AA20}" destId="{EA8749D9-11D8-4C95-A33A-80335ECE6B86}" srcOrd="0" destOrd="0" parTransId="{CA2B35D9-067F-42D9-B0D7-A461B49BD3D0}" sibTransId="{F2A93A64-C379-4477-9634-816C8CD51287}"/>
    <dgm:cxn modelId="{83128327-A3FD-4B3A-A7A4-25DE58A84170}" srcId="{BF6BFFDE-F03C-4E63-9A7B-AB3D4C1E9ED7}" destId="{A01C2CDE-B55E-43A7-94F4-6A0D333E3744}" srcOrd="0" destOrd="0" parTransId="{71647D21-525F-4BE3-8114-BE9FA2164A34}" sibTransId="{63D6669E-2C34-440C-B34E-7DF54E96B4F2}"/>
    <dgm:cxn modelId="{FB27F02E-7FB9-49B1-A8E0-B1E175EFB9BC}" srcId="{74F9FFF7-8208-432A-942F-058763AA7E12}" destId="{46C82B0C-FD81-4ED8-8535-7468FB669858}" srcOrd="0" destOrd="0" parTransId="{78886125-1F94-493C-A013-F3E16E21E2FF}" sibTransId="{DC6F3AE6-65FD-40C7-AED8-EF725C7CE78C}"/>
    <dgm:cxn modelId="{CE3E1E2F-2AB2-454D-88A5-5CC1C8A15603}" type="presOf" srcId="{2A5E5215-B2CF-4D6C-A62E-EE01844F4A09}" destId="{DBC56A2B-9AE1-4893-97CE-51127BD5076C}" srcOrd="0" destOrd="0" presId="urn:microsoft.com/office/officeart/2009/layout/CirclePictureHierarchy"/>
    <dgm:cxn modelId="{7DDDB92F-2897-4D1D-ACE2-0170F4251589}" srcId="{E312FC52-57DF-4400-8E7E-AFB24EF4C2EE}" destId="{23B2468C-1BAC-42BE-9312-626CFC1FA03D}" srcOrd="0" destOrd="0" parTransId="{D1854EF6-2062-4930-8FD1-AE02CDEFDEAE}" sibTransId="{F686DA84-22EE-47DC-963E-F99B44811584}"/>
    <dgm:cxn modelId="{655AF730-CA27-43B4-8230-D4211C658D31}" type="presOf" srcId="{E478BE6C-BB15-49ED-88EF-C8702089DB37}" destId="{8769568E-5E7B-44C0-A819-458793FB0C5D}" srcOrd="0" destOrd="0" presId="urn:microsoft.com/office/officeart/2009/layout/CirclePictureHierarchy"/>
    <dgm:cxn modelId="{CDAB4F35-3BB2-4543-90AA-E7FAA0E1767A}" type="presOf" srcId="{A2DEA8BF-04FA-4556-BF89-CEEF5532EA8A}" destId="{5047FCBF-FDD7-4D5D-8DA6-0377E19D37B2}" srcOrd="0" destOrd="0" presId="urn:microsoft.com/office/officeart/2009/layout/CirclePictureHierarchy"/>
    <dgm:cxn modelId="{EA96D735-134D-4C08-9B4A-A19235879B57}" srcId="{74F9FFF7-8208-432A-942F-058763AA7E12}" destId="{E478BE6C-BB15-49ED-88EF-C8702089DB37}" srcOrd="1" destOrd="0" parTransId="{2DDE29C4-06F4-4F16-A87F-A9D0DA963147}" sibTransId="{000D5222-F314-4B9D-942A-A41362E27305}"/>
    <dgm:cxn modelId="{5766BB37-D053-4002-8036-422BA0ABAD12}" type="presOf" srcId="{9A03A4B9-8BDD-4CCD-9C71-3AAE2646C57B}" destId="{E1081F16-568A-49B5-869C-B70C1D456C50}" srcOrd="0" destOrd="0" presId="urn:microsoft.com/office/officeart/2009/layout/CirclePictureHierarchy"/>
    <dgm:cxn modelId="{6D2CBE37-0C67-4817-A1D2-38C6367EBB2B}" type="presOf" srcId="{E419AAF2-BE03-40EA-987B-0D3F21933CAD}" destId="{9CE63CC5-8D47-46B7-AB11-ADF935B63D50}" srcOrd="0" destOrd="0" presId="urn:microsoft.com/office/officeart/2009/layout/CirclePictureHierarchy"/>
    <dgm:cxn modelId="{73F3F637-A4A2-4F98-9530-1D4B39D81D33}" srcId="{F445B7FE-1947-4593-A960-7DDA3480B322}" destId="{48589C40-7F9A-4EAF-86E5-FF12AA801968}" srcOrd="0" destOrd="0" parTransId="{4E30F03E-E5DC-4CE2-9E65-BA1D9CCB7D32}" sibTransId="{D21D0EC9-1FED-49BA-ADE6-4ACF86AAF593}"/>
    <dgm:cxn modelId="{D2F9A538-FD73-403D-91A7-DCCC8F893587}" type="presOf" srcId="{CC48BEE9-C718-440D-A5C7-494BF26F370E}" destId="{2CE7C06C-D298-4040-BE4F-F9D5001DB2F3}" srcOrd="0" destOrd="0" presId="urn:microsoft.com/office/officeart/2009/layout/CirclePictureHierarchy"/>
    <dgm:cxn modelId="{01C0453A-A1F2-4736-9484-0BEAA48235AE}" srcId="{D1958918-6816-4F8C-B42D-DCB9D4AC8056}" destId="{F54BCB52-8F59-4356-A120-EF3EDED678E7}" srcOrd="0" destOrd="0" parTransId="{7BB68C05-570F-4511-8E82-473246489E76}" sibTransId="{2AF773CB-43E0-4A32-A0C6-BB01F41818D4}"/>
    <dgm:cxn modelId="{FE9E983C-6B03-4C5D-B504-7794E0B2E108}" srcId="{4D657F8B-397A-499F-AE8C-9D90FDC5AC77}" destId="{1D7F4CFD-D3BD-4CDD-9C37-A83DBFE595D5}" srcOrd="0" destOrd="0" parTransId="{8AD06452-7015-42E0-82A6-D1A44E1E903F}" sibTransId="{2282D068-0904-4C16-A178-4ED6AD3E9A4B}"/>
    <dgm:cxn modelId="{4B03545D-9B19-45D7-9269-5CAD8208FEA4}" type="presOf" srcId="{71647D21-525F-4BE3-8114-BE9FA2164A34}" destId="{10BF96AB-B1C8-4A7D-870B-B678633D7523}" srcOrd="0" destOrd="0" presId="urn:microsoft.com/office/officeart/2009/layout/CirclePictureHierarchy"/>
    <dgm:cxn modelId="{45A0C95D-7DE8-4DCE-A74E-9C638769CC1C}" type="presOf" srcId="{36008E42-BF3A-4EC7-B530-2B21A874CA3B}" destId="{7202350E-77B4-4F54-AA84-3C15B9D25E2B}" srcOrd="0" destOrd="0" presId="urn:microsoft.com/office/officeart/2009/layout/CirclePictureHierarchy"/>
    <dgm:cxn modelId="{421E845F-DC8B-489E-93A3-CC19870BD54C}" type="presOf" srcId="{E7B3BFA7-D698-4B91-B67A-710C08DA9AAF}" destId="{A6B868FB-487E-4461-BB93-2C96C530A706}" srcOrd="0" destOrd="0" presId="urn:microsoft.com/office/officeart/2009/layout/CirclePictureHierarchy"/>
    <dgm:cxn modelId="{8C21895F-BEA7-47AA-8977-27901F8C4A30}" srcId="{E478BE6C-BB15-49ED-88EF-C8702089DB37}" destId="{9B6A87BA-666E-432D-B6EE-D394A3CC2679}" srcOrd="0" destOrd="0" parTransId="{80653D3E-6E24-4882-A221-719CD09089F0}" sibTransId="{DB7283B2-1E1C-4523-9C49-86F6EC03262C}"/>
    <dgm:cxn modelId="{C0A01C60-F856-4C54-A6C6-C31C1814514D}" type="presOf" srcId="{F49DA331-6861-4A87-85B4-862421DA4C60}" destId="{D4692C52-B744-49D8-A378-FEDC59C88A09}" srcOrd="0" destOrd="0" presId="urn:microsoft.com/office/officeart/2009/layout/CirclePictureHierarchy"/>
    <dgm:cxn modelId="{7B1A1E61-39AB-4FD2-92A7-790FC8F01743}" type="presOf" srcId="{D87746B5-1C4F-4A18-A941-E45501B608CE}" destId="{12D08489-02D4-4B7D-9D03-ED27FB1C5E3A}" srcOrd="0" destOrd="0" presId="urn:microsoft.com/office/officeart/2009/layout/CirclePictureHierarchy"/>
    <dgm:cxn modelId="{F534CC42-05BA-4A13-9AE9-B1A5DFFA042E}" type="presOf" srcId="{1DBED819-5CB5-4053-8690-21469A6B785D}" destId="{860603D5-DC6F-48C8-9AD1-299833CFB366}" srcOrd="0" destOrd="0" presId="urn:microsoft.com/office/officeart/2009/layout/CirclePictureHierarchy"/>
    <dgm:cxn modelId="{B4A17664-7031-4EB0-B84A-4905C747E9AB}" srcId="{48589C40-7F9A-4EAF-86E5-FF12AA801968}" destId="{D87746B5-1C4F-4A18-A941-E45501B608CE}" srcOrd="0" destOrd="0" parTransId="{C2F5E5A1-C7A6-4705-8B6C-B0527F2ECFA5}" sibTransId="{8168E7AB-B600-42E4-B5FA-14088ADEAF74}"/>
    <dgm:cxn modelId="{3D5AB365-53B9-46D4-AFA7-A04089C7E670}" srcId="{23B2468C-1BAC-42BE-9312-626CFC1FA03D}" destId="{F50EA1E1-B60B-4CBB-9AB0-9486EC4E6E2F}" srcOrd="3" destOrd="0" parTransId="{6C58EB96-3DCC-423E-BB03-DFC891457989}" sibTransId="{A2156A1E-C161-4CF4-B545-8559FE26DED7}"/>
    <dgm:cxn modelId="{33CB0946-DD50-4090-9734-46017083A3C7}" type="presOf" srcId="{2E15972B-9101-49C9-9276-EE6E3FE06630}" destId="{50EF6396-AB60-41AC-B114-62B07E8BCD2F}" srcOrd="0" destOrd="0" presId="urn:microsoft.com/office/officeart/2009/layout/CirclePictureHierarchy"/>
    <dgm:cxn modelId="{DB387B46-7651-4071-B249-7BB80515EA90}" srcId="{23B2468C-1BAC-42BE-9312-626CFC1FA03D}" destId="{6E40F635-F1DA-4BD8-95EA-173EDFBACAA2}" srcOrd="2" destOrd="0" parTransId="{D433442C-B8F5-405A-B5F9-BD9A3182CBF4}" sibTransId="{EE6FE6F1-34D8-43AF-82CF-9DD9B3A25377}"/>
    <dgm:cxn modelId="{167F9D46-468A-4DC9-8DF3-1E52AB595C6E}" type="presOf" srcId="{F54BCB52-8F59-4356-A120-EF3EDED678E7}" destId="{828B935E-6818-4EC1-8819-B5CC13B146B9}" srcOrd="0" destOrd="0" presId="urn:microsoft.com/office/officeart/2009/layout/CirclePictureHierarchy"/>
    <dgm:cxn modelId="{0BDFBB47-0769-47C8-BFBD-0844697E9D7D}" srcId="{61C17B6C-4D59-46BA-989C-5E78E03CDDF5}" destId="{6E51E9FF-9A25-4ABB-B798-02451DD63D43}" srcOrd="0" destOrd="0" parTransId="{9FD04C32-C995-431F-91A4-9DB48FA34799}" sibTransId="{2AEE6B15-7071-4FCE-8D56-86EA39BA643D}"/>
    <dgm:cxn modelId="{4B5BF247-B0CD-4711-9D31-1B44D7333994}" srcId="{F54BCB52-8F59-4356-A120-EF3EDED678E7}" destId="{3AFC21F0-BBE8-4F46-8A85-D3D12B9D50D0}" srcOrd="1" destOrd="0" parTransId="{805F14FB-F549-4F55-9F86-23E4AB46A967}" sibTransId="{50EADCA6-D64A-4861-9F9A-88DA87091711}"/>
    <dgm:cxn modelId="{201F1348-D8C4-4AD2-9C09-3992C921CFA0}" srcId="{BF345685-5EA8-428A-AEF2-9596992C3D8F}" destId="{0A21E620-0A63-4695-9849-6CB164E947B2}" srcOrd="0" destOrd="0" parTransId="{DD08CD5D-51D3-42F1-A5A9-1D8281BC9E01}" sibTransId="{AF55295E-89E4-4F9C-A550-16EDAEAD7AED}"/>
    <dgm:cxn modelId="{37376869-A850-4096-99CA-5031C520DE21}" type="presOf" srcId="{F4C02697-E6C9-48D7-A99A-BEED43D126C3}" destId="{79AB07E3-CC0E-430B-B0B6-6CDE3940034A}" srcOrd="0" destOrd="0" presId="urn:microsoft.com/office/officeart/2009/layout/CirclePictureHierarchy"/>
    <dgm:cxn modelId="{CCEC9549-760B-4443-9979-49EBC7C69160}" type="presOf" srcId="{AEACE973-9A96-4621-8F51-29597573F60C}" destId="{7B1A79A4-B87D-4FA6-B245-541884918976}" srcOrd="0" destOrd="0" presId="urn:microsoft.com/office/officeart/2009/layout/CirclePictureHierarchy"/>
    <dgm:cxn modelId="{DA49394A-73BA-457C-B3C3-24B17A8C8729}" type="presOf" srcId="{4D657F8B-397A-499F-AE8C-9D90FDC5AC77}" destId="{ADFF6B3D-4DAA-4019-B4E4-9F0CD880D9D1}" srcOrd="0" destOrd="0" presId="urn:microsoft.com/office/officeart/2009/layout/CirclePictureHierarchy"/>
    <dgm:cxn modelId="{82FF776A-2011-46BC-AB87-52B30D510A34}" type="presOf" srcId="{C170B9E4-CF89-4471-B4B1-11A32343BFA2}" destId="{3201076D-83CA-4FDF-B01D-2D059139410A}" srcOrd="0" destOrd="0" presId="urn:microsoft.com/office/officeart/2009/layout/CirclePictureHierarchy"/>
    <dgm:cxn modelId="{EF75CC6A-4B68-47B0-AEB7-989103CC5BBD}" type="presOf" srcId="{F63A1D6C-BDBB-4508-99CB-2C7C2E96A95E}" destId="{755A440C-3282-4DCC-BD45-22F8D2D12359}" srcOrd="0" destOrd="0" presId="urn:microsoft.com/office/officeart/2009/layout/CirclePictureHierarchy"/>
    <dgm:cxn modelId="{9339D94A-3718-4B2D-B7AF-46C362849A43}" srcId="{EA2F4C32-ADFC-418F-9151-8104503261D8}" destId="{775AED9F-20B8-4812-8CD9-B79082ED4AB4}" srcOrd="0" destOrd="0" parTransId="{F63A1D6C-BDBB-4508-99CB-2C7C2E96A95E}" sibTransId="{F6E47163-60E6-4EE1-8FFD-BDD92797D986}"/>
    <dgm:cxn modelId="{9EDF196B-B0AF-462F-8B16-58FC316550FC}" type="presOf" srcId="{A01C2CDE-B55E-43A7-94F4-6A0D333E3744}" destId="{B0997890-1718-4FD9-84E3-F251EFD41B8C}" srcOrd="0" destOrd="0" presId="urn:microsoft.com/office/officeart/2009/layout/CirclePictureHierarchy"/>
    <dgm:cxn modelId="{CDD31A4B-0940-4154-962A-7C72339752B4}" type="presOf" srcId="{E888D943-8D5A-4101-A6FD-142D6D0C9241}" destId="{C1E0D13E-5E76-4EC9-BA9E-F7E0BCD5B7FF}" srcOrd="0" destOrd="0" presId="urn:microsoft.com/office/officeart/2009/layout/CirclePictureHierarchy"/>
    <dgm:cxn modelId="{87827E6B-D35A-4311-AC8C-34B9EE484D3B}" srcId="{B86B5B9F-69EB-4B07-A7B5-6687B78C0502}" destId="{D3051EEA-6BF4-4212-AFBD-37F82E58B8F2}" srcOrd="1" destOrd="0" parTransId="{F49DA331-6861-4A87-85B4-862421DA4C60}" sibTransId="{1B090E0B-4627-4212-AA94-8A41CD5D6039}"/>
    <dgm:cxn modelId="{2015ED6C-92E1-406D-9D57-3B3AE7036D74}" srcId="{C27EF6F1-CBB8-497A-A013-924AD6AE4C25}" destId="{EA2F4C32-ADFC-418F-9151-8104503261D8}" srcOrd="0" destOrd="0" parTransId="{2A5E5215-B2CF-4D6C-A62E-EE01844F4A09}" sibTransId="{E497CD4D-7ED6-4A36-91CE-9A11127987F1}"/>
    <dgm:cxn modelId="{7AEB976D-06F5-4689-814C-8B2CA01D7A80}" srcId="{5D5FB7BF-ECD0-4DFD-BF9D-4EFBAAF61DCE}" destId="{4D657F8B-397A-499F-AE8C-9D90FDC5AC77}" srcOrd="1" destOrd="0" parTransId="{CC48BEE9-C718-440D-A5C7-494BF26F370E}" sibTransId="{0B6E7F3A-FF38-420E-88C6-C5FA155CE15D}"/>
    <dgm:cxn modelId="{90DB886E-B8A3-4531-972A-5BAF916730E3}" srcId="{C1C86F23-3EB3-4032-99DC-4E88FCEF82E4}" destId="{DEE76740-C873-4B66-9182-E9C771FA7D1E}" srcOrd="0" destOrd="0" parTransId="{C5547DB6-6712-45A1-9297-40E99F05BE80}" sibTransId="{CA2C0707-9719-4584-9297-C733A011D6B2}"/>
    <dgm:cxn modelId="{4DDCF16E-ED6E-4A88-9BBC-99AB317C58E2}" type="presOf" srcId="{C3C4BEB7-FCDA-444E-8766-4DA78D5A362A}" destId="{A1EFAA1B-6A01-49BB-AD35-5AC8DEEA0D88}" srcOrd="0" destOrd="0" presId="urn:microsoft.com/office/officeart/2009/layout/CirclePictureHierarchy"/>
    <dgm:cxn modelId="{47287550-6A2D-4CB1-9C5C-43142D0B6302}" srcId="{C170B9E4-CF89-4471-B4B1-11A32343BFA2}" destId="{8E26436B-0023-464A-A441-FAB18C2BBA23}" srcOrd="0" destOrd="0" parTransId="{C3C4BEB7-FCDA-444E-8766-4DA78D5A362A}" sibTransId="{0FBA9DF2-1907-4CF3-9E8C-DB121BD0A7E8}"/>
    <dgm:cxn modelId="{DE51AF71-8A33-4553-BD05-20470FAE2502}" srcId="{3AFC21F0-BBE8-4F46-8A85-D3D12B9D50D0}" destId="{E4AE467C-6D7A-447B-BB3E-4B026AADCBB9}" srcOrd="0" destOrd="0" parTransId="{A2DEA8BF-04FA-4556-BF89-CEEF5532EA8A}" sibTransId="{012D41A6-C114-4976-8EB5-E7A736150DCE}"/>
    <dgm:cxn modelId="{ECBAB271-68B1-468C-B08D-08BF944D96F9}" type="presOf" srcId="{EA2F4C32-ADFC-418F-9151-8104503261D8}" destId="{CD01CE69-B7FF-406D-8A76-8B8F9A8267FB}" srcOrd="0" destOrd="0" presId="urn:microsoft.com/office/officeart/2009/layout/CirclePictureHierarchy"/>
    <dgm:cxn modelId="{D3043053-BC01-4B17-9846-D2DC84992FFB}" srcId="{5D5FB7BF-ECD0-4DFD-BF9D-4EFBAAF61DCE}" destId="{BF6BFFDE-F03C-4E63-9A7B-AB3D4C1E9ED7}" srcOrd="0" destOrd="0" parTransId="{7FB2F6F6-26A9-42FB-8F73-04C7BCA256B9}" sibTransId="{FB959284-0252-47B6-B2B7-55F681163497}"/>
    <dgm:cxn modelId="{B565A674-CC1B-4630-ADFF-6497260056BE}" srcId="{F50EA1E1-B60B-4CBB-9AB0-9486EC4E6E2F}" destId="{5D5FB7BF-ECD0-4DFD-BF9D-4EFBAAF61DCE}" srcOrd="0" destOrd="0" parTransId="{629FE8B1-73EA-434D-A806-1BAF59C93D2F}" sibTransId="{BBF0FB67-D971-4DAA-8A1D-BD5EDCA68A9B}"/>
    <dgm:cxn modelId="{7A823B75-EB2E-4832-9643-E08A9BA68BE6}" type="presOf" srcId="{4E30F03E-E5DC-4CE2-9E65-BA1D9CCB7D32}" destId="{381A9FA9-34E2-493F-A84C-803DCBAD5FF7}" srcOrd="0" destOrd="0" presId="urn:microsoft.com/office/officeart/2009/layout/CirclePictureHierarchy"/>
    <dgm:cxn modelId="{5E32CB57-DA9B-4532-8587-9E25F2F98465}" type="presOf" srcId="{1BCEF21C-F012-4DFC-A99B-44A956E38847}" destId="{ACF2A20C-230B-4AE1-9338-92D74CE582D2}" srcOrd="0" destOrd="0" presId="urn:microsoft.com/office/officeart/2009/layout/CirclePictureHierarchy"/>
    <dgm:cxn modelId="{F615E678-AA07-414B-8323-7CD7DF88C5ED}" type="presOf" srcId="{2EFB88BE-DC89-4E13-A4DE-107823E05ACF}" destId="{4AF8DE9E-159C-4A59-A12B-3413DBB7B47B}" srcOrd="0" destOrd="0" presId="urn:microsoft.com/office/officeart/2009/layout/CirclePictureHierarchy"/>
    <dgm:cxn modelId="{C9715259-2CDA-4358-9C39-B297995762B2}" type="presOf" srcId="{DEE76740-C873-4B66-9182-E9C771FA7D1E}" destId="{27AAC076-BA0A-4809-85C1-271DB3633922}" srcOrd="0" destOrd="0" presId="urn:microsoft.com/office/officeart/2009/layout/CirclePictureHierarchy"/>
    <dgm:cxn modelId="{D30CAB59-B4C4-4679-AD32-06BCC70E506D}" type="presOf" srcId="{9D85CB73-E6A5-4B5F-88DA-710269BFD569}" destId="{3491F008-B21C-413C-A1C5-861ACBC85FC3}" srcOrd="0" destOrd="0" presId="urn:microsoft.com/office/officeart/2009/layout/CirclePictureHierarchy"/>
    <dgm:cxn modelId="{025B877A-2344-4A61-B9FE-F9CCA84E6E1F}" type="presOf" srcId="{C1C86F23-3EB3-4032-99DC-4E88FCEF82E4}" destId="{84236C90-4E05-472A-A33D-873E381DE761}" srcOrd="0" destOrd="0" presId="urn:microsoft.com/office/officeart/2009/layout/CirclePictureHierarchy"/>
    <dgm:cxn modelId="{BA3B8A5A-2A4A-402A-9E61-A3FEF88E97E9}" srcId="{4D657F8B-397A-499F-AE8C-9D90FDC5AC77}" destId="{61C17B6C-4D59-46BA-989C-5E78E03CDDF5}" srcOrd="1" destOrd="0" parTransId="{1DBED819-5CB5-4053-8690-21469A6B785D}" sibTransId="{E6CCD061-7B5F-4CF4-8EA0-DD20E01A01A9}"/>
    <dgm:cxn modelId="{1B239F5A-F520-4CAD-AFDC-9C5532376883}" type="presOf" srcId="{B86B5B9F-69EB-4B07-A7B5-6687B78C0502}" destId="{0BE3A356-F61B-4176-BA52-4A4FE4B7026B}" srcOrd="0" destOrd="0" presId="urn:microsoft.com/office/officeart/2009/layout/CirclePictureHierarchy"/>
    <dgm:cxn modelId="{F015C65A-33AB-4539-9751-E8504386FFF5}" srcId="{AD395888-C45B-4CA5-96E4-492D251FBF91}" destId="{707D3FE6-C69F-4D6E-BB87-E7E2C3E96E78}" srcOrd="0" destOrd="0" parTransId="{7025B118-2E4A-4558-8164-8E20C2EC7CAB}" sibTransId="{90AE791A-1F23-4AAE-95D0-E4484286D523}"/>
    <dgm:cxn modelId="{49FB1E7D-C5F0-41AC-8B5B-A1325FD8AE02}" type="presOf" srcId="{4039DA89-0A70-4A69-A8AF-2F2F49460F4B}" destId="{56EA56F1-1F0B-4A78-8A4D-E2AC32ACB935}" srcOrd="0" destOrd="0" presId="urn:microsoft.com/office/officeart/2009/layout/CirclePictureHierarchy"/>
    <dgm:cxn modelId="{7627127F-9B82-4880-B4DF-AF8CE941F378}" type="presOf" srcId="{7BB68C05-570F-4511-8E82-473246489E76}" destId="{AAD1D498-3F40-4046-AFC2-ED6103737307}" srcOrd="0" destOrd="0" presId="urn:microsoft.com/office/officeart/2009/layout/CirclePictureHierarchy"/>
    <dgm:cxn modelId="{72493281-D207-4635-96A9-8E2302F0C805}" srcId="{2AB89D59-B10A-4A15-BD0A-B56F366B95B4}" destId="{AD395888-C45B-4CA5-96E4-492D251FBF91}" srcOrd="0" destOrd="0" parTransId="{9A03A4B9-8BDD-4CCD-9C71-3AAE2646C57B}" sibTransId="{DC0FC6A3-CD65-4586-AACD-E6FC7333E443}"/>
    <dgm:cxn modelId="{4483AF81-35A0-4C22-8371-472D87B6295D}" type="presOf" srcId="{78C214E0-D28D-411E-8EF7-0D025951A2D9}" destId="{AF311DBB-398D-4CDC-A6DA-7D373D84A17D}" srcOrd="0" destOrd="0" presId="urn:microsoft.com/office/officeart/2009/layout/CirclePictureHierarchy"/>
    <dgm:cxn modelId="{97FF8A83-324E-47BA-B840-15DAB5F783C8}" srcId="{D3051EEA-6BF4-4212-AFBD-37F82E58B8F2}" destId="{E419AAF2-BE03-40EA-987B-0D3F21933CAD}" srcOrd="0" destOrd="0" parTransId="{4039DA89-0A70-4A69-A8AF-2F2F49460F4B}" sibTransId="{00628EBA-6A2C-4A6B-BB9C-F0728911CC9F}"/>
    <dgm:cxn modelId="{DC615584-B8F4-446F-A40E-DF3B0F2C686E}" type="presOf" srcId="{707D3FE6-C69F-4D6E-BB87-E7E2C3E96E78}" destId="{B74B7166-8CDC-4261-B324-42F51DD944F9}" srcOrd="0" destOrd="0" presId="urn:microsoft.com/office/officeart/2009/layout/CirclePictureHierarchy"/>
    <dgm:cxn modelId="{6B10EE85-25FC-4310-A6BF-E0A9588308D0}" type="presOf" srcId="{63986F81-D79A-4372-B66D-8B6B425863DD}" destId="{DD0B876E-D5A7-42BC-A815-BB49235EAC91}" srcOrd="0" destOrd="0" presId="urn:microsoft.com/office/officeart/2009/layout/CirclePictureHierarchy"/>
    <dgm:cxn modelId="{B8C99187-B707-4FB6-B475-D27742EFAEBA}" type="presOf" srcId="{78886125-1F94-493C-A013-F3E16E21E2FF}" destId="{AC7C673F-4FE7-4262-9733-D78B61AECB98}" srcOrd="0" destOrd="0" presId="urn:microsoft.com/office/officeart/2009/layout/CirclePictureHierarchy"/>
    <dgm:cxn modelId="{562EE088-0C08-482C-A7B7-36796568BD69}" type="presOf" srcId="{775AED9F-20B8-4812-8CD9-B79082ED4AB4}" destId="{42663EB5-9E0C-43AA-A04C-BAD3F672EF02}" srcOrd="0" destOrd="0" presId="urn:microsoft.com/office/officeart/2009/layout/CirclePictureHierarchy"/>
    <dgm:cxn modelId="{90A3768B-EA9A-4212-9429-AAB422F2DB2C}" type="presOf" srcId="{93B0A449-7E83-4E3C-A9EA-7B9E4E2B1005}" destId="{E627DE81-766A-4277-BAFD-CE5EBAB2165C}" srcOrd="0" destOrd="0" presId="urn:microsoft.com/office/officeart/2009/layout/CirclePictureHierarchy"/>
    <dgm:cxn modelId="{A7F36B8D-86FC-4A65-8EF7-E0D07E37B992}" type="presOf" srcId="{48589C40-7F9A-4EAF-86E5-FF12AA801968}" destId="{B974E67F-3B6A-4614-A958-2233EF979320}" srcOrd="0" destOrd="0" presId="urn:microsoft.com/office/officeart/2009/layout/CirclePictureHierarchy"/>
    <dgm:cxn modelId="{12EE6A91-26F9-4FC8-AAA8-BE6A51CF3CA2}" type="presOf" srcId="{7FB2F6F6-26A9-42FB-8F73-04C7BCA256B9}" destId="{3213F1E6-5E0E-499C-9951-FAA9C2028A27}" srcOrd="0" destOrd="0" presId="urn:microsoft.com/office/officeart/2009/layout/CirclePictureHierarchy"/>
    <dgm:cxn modelId="{F34AC495-161D-49E4-9412-4DDE1ABD0F38}" type="presOf" srcId="{8AD06452-7015-42E0-82A6-D1A44E1E903F}" destId="{B3A16608-B7B2-4A9F-8C67-B1576BE8FA60}" srcOrd="0" destOrd="0" presId="urn:microsoft.com/office/officeart/2009/layout/CirclePictureHierarchy"/>
    <dgm:cxn modelId="{7D98C796-9F73-4CE0-ADA6-0C86F8BDE19D}" type="presOf" srcId="{6E51E9FF-9A25-4ABB-B798-02451DD63D43}" destId="{0DDF6BAB-223E-470C-AE1F-72518B43CCDC}" srcOrd="0" destOrd="0" presId="urn:microsoft.com/office/officeart/2009/layout/CirclePictureHierarchy"/>
    <dgm:cxn modelId="{40597A98-707F-4277-B9E7-EEDFE880B1ED}" type="presOf" srcId="{7025B118-2E4A-4558-8164-8E20C2EC7CAB}" destId="{07805223-127E-4035-868F-F8BFE7071BF0}" srcOrd="0" destOrd="0" presId="urn:microsoft.com/office/officeart/2009/layout/CirclePictureHierarchy"/>
    <dgm:cxn modelId="{953F489A-137D-4B7B-B9E2-12C4EA3FFAFE}" type="presOf" srcId="{CA2B35D9-067F-42D9-B0D7-A461B49BD3D0}" destId="{3D700EE8-99F6-4C82-A9C6-E0553E5E913A}" srcOrd="0" destOrd="0" presId="urn:microsoft.com/office/officeart/2009/layout/CirclePictureHierarchy"/>
    <dgm:cxn modelId="{E66C2B9C-3147-4B5C-97B9-CBC8BD78C979}" type="presOf" srcId="{629FE8B1-73EA-434D-A806-1BAF59C93D2F}" destId="{F0D84272-A398-4A29-A5C5-83E2CB2A0872}" srcOrd="0" destOrd="0" presId="urn:microsoft.com/office/officeart/2009/layout/CirclePictureHierarchy"/>
    <dgm:cxn modelId="{1822909C-A0C1-41A4-A5FC-16F1D449FC17}" type="presOf" srcId="{F50EA1E1-B60B-4CBB-9AB0-9486EC4E6E2F}" destId="{B7683395-2987-47DC-AA7A-97BC03F15FEB}" srcOrd="0" destOrd="0" presId="urn:microsoft.com/office/officeart/2009/layout/CirclePictureHierarchy"/>
    <dgm:cxn modelId="{3B7CD39E-0CE0-47EE-B13A-5CB03F6C8A23}" type="presOf" srcId="{2AB89D59-B10A-4A15-BD0A-B56F366B95B4}" destId="{9DAC19AF-847B-486E-807C-FD6F6F7244EF}" srcOrd="0" destOrd="0" presId="urn:microsoft.com/office/officeart/2009/layout/CirclePictureHierarchy"/>
    <dgm:cxn modelId="{6584C59F-0054-4D34-9C39-888F3AD5A22F}" type="presOf" srcId="{DCCA51D8-5604-4545-B1BA-1F35F4B6E801}" destId="{8A320432-12C5-4BA9-8F50-F632C6A510D2}" srcOrd="0" destOrd="0" presId="urn:microsoft.com/office/officeart/2009/layout/CirclePictureHierarchy"/>
    <dgm:cxn modelId="{89F4DDA0-C47B-40F8-8C1B-7D328DD95EAD}" type="presOf" srcId="{9FD04C32-C995-431F-91A4-9DB48FA34799}" destId="{234E0407-92EA-4404-B74D-4C17F8DF4376}" srcOrd="0" destOrd="0" presId="urn:microsoft.com/office/officeart/2009/layout/CirclePictureHierarchy"/>
    <dgm:cxn modelId="{904CD4A3-C37D-4AB1-8AAA-189C8458ECAD}" type="presOf" srcId="{433ED5A7-67A8-422B-8B96-3D6A8B298B3F}" destId="{11172049-0114-4703-A25D-0072C5EEF668}" srcOrd="0" destOrd="0" presId="urn:microsoft.com/office/officeart/2009/layout/CirclePictureHierarchy"/>
    <dgm:cxn modelId="{9B57B1A4-3145-40F7-B1B9-33135CDFA359}" type="presOf" srcId="{EF2C1271-F0B2-486A-BAE6-782FADF04653}" destId="{85C810B6-965F-4025-9B2F-DB31BC0BA84D}" srcOrd="0" destOrd="0" presId="urn:microsoft.com/office/officeart/2009/layout/CirclePictureHierarchy"/>
    <dgm:cxn modelId="{79B4A1A7-E493-444E-BBB0-1B2DD96BE6F0}" type="presOf" srcId="{9B6A87BA-666E-432D-B6EE-D394A3CC2679}" destId="{167A3F68-B927-4F67-A5AC-DF3082D956F2}" srcOrd="0" destOrd="0" presId="urn:microsoft.com/office/officeart/2009/layout/CirclePictureHierarchy"/>
    <dgm:cxn modelId="{077AE6A8-71CD-4825-AF26-6B4152BD58DB}" srcId="{DB52950E-351B-4A8D-A5DE-59ACD6CE9348}" destId="{D1958918-6816-4F8C-B42D-DCB9D4AC8056}" srcOrd="0" destOrd="0" parTransId="{2E15972B-9101-49C9-9276-EE6E3FE06630}" sibTransId="{A0D20022-1A6F-4C9B-B035-81290A23D1A9}"/>
    <dgm:cxn modelId="{9085F3AA-6B45-4863-91E6-2632801AA9BF}" type="presOf" srcId="{5F663FE5-D05F-4733-9588-586F31514F6E}" destId="{F30014E7-9A62-496D-A665-F3247F00697D}" srcOrd="0" destOrd="0" presId="urn:microsoft.com/office/officeart/2009/layout/CirclePictureHierarchy"/>
    <dgm:cxn modelId="{ED0F06AC-A0D8-43FD-A734-A3F22EADAA9B}" srcId="{C1344AF4-08EF-470E-855A-213ACF74AA20}" destId="{EF2C1271-F0B2-486A-BAE6-782FADF04653}" srcOrd="1" destOrd="0" parTransId="{433ED5A7-67A8-422B-8B96-3D6A8B298B3F}" sibTransId="{D2007FBC-DD22-4108-ADE5-F1EE34845221}"/>
    <dgm:cxn modelId="{95A860B1-5D6B-442B-AD2D-93887077D709}" srcId="{1D7F4CFD-D3BD-4CDD-9C37-A83DBFE595D5}" destId="{C1C86F23-3EB3-4032-99DC-4E88FCEF82E4}" srcOrd="0" destOrd="0" parTransId="{2EFB88BE-DC89-4E13-A4DE-107823E05ACF}" sibTransId="{61FB0713-F04D-4A75-B41B-07AE65234F57}"/>
    <dgm:cxn modelId="{2FB4E6B2-C0EE-4E03-8EF4-D0B73AB5DA59}" type="presOf" srcId="{2DDE29C4-06F4-4F16-A87F-A9D0DA963147}" destId="{02FBB145-CF68-45F2-AE80-05713C1E9C76}" srcOrd="0" destOrd="0" presId="urn:microsoft.com/office/officeart/2009/layout/CirclePictureHierarchy"/>
    <dgm:cxn modelId="{F31F1EB4-AE0C-454A-820E-A7909BAB3B1D}" type="presOf" srcId="{1D7F4CFD-D3BD-4CDD-9C37-A83DBFE595D5}" destId="{1E5C48CA-D9B2-4FB3-9246-6C30EE0A1A75}" srcOrd="0" destOrd="0" presId="urn:microsoft.com/office/officeart/2009/layout/CirclePictureHierarchy"/>
    <dgm:cxn modelId="{EA72F2B4-5864-4A7A-8491-F331350062D8}" type="presOf" srcId="{F99FF483-9295-4175-9A78-FFC3AC21C91C}" destId="{BF665EC0-3744-48C2-94A1-32B5CA94C9D0}" srcOrd="0" destOrd="0" presId="urn:microsoft.com/office/officeart/2009/layout/CirclePictureHierarchy"/>
    <dgm:cxn modelId="{778EBFBA-C99B-4809-BDBC-37DEC4C85E93}" type="presOf" srcId="{EA8749D9-11D8-4C95-A33A-80335ECE6B86}" destId="{3E99668C-3B75-480B-82E5-511B6A3B9C9E}" srcOrd="0" destOrd="0" presId="urn:microsoft.com/office/officeart/2009/layout/CirclePictureHierarchy"/>
    <dgm:cxn modelId="{E43C72BD-F49E-4BAA-A26B-C5F58EDD2F0E}" type="presOf" srcId="{BF6BFFDE-F03C-4E63-9A7B-AB3D4C1E9ED7}" destId="{A2F66798-353A-41A8-BD12-C3D489AFED4E}" srcOrd="0" destOrd="0" presId="urn:microsoft.com/office/officeart/2009/layout/CirclePictureHierarchy"/>
    <dgm:cxn modelId="{B51949BE-4218-4CCD-AEC1-01597FF7C582}" srcId="{F54BCB52-8F59-4356-A120-EF3EDED678E7}" destId="{5045E033-A69D-423A-8B25-29FCF1C94F81}" srcOrd="0" destOrd="0" parTransId="{DCCA51D8-5604-4545-B1BA-1F35F4B6E801}" sibTransId="{1A5E70A2-055B-439C-BCB8-5613E587EB16}"/>
    <dgm:cxn modelId="{1D464DBE-6696-4244-950A-01899330B283}" type="presOf" srcId="{AD395888-C45B-4CA5-96E4-492D251FBF91}" destId="{86F55BC5-44C4-4E93-8E21-81F362FA70C7}" srcOrd="0" destOrd="0" presId="urn:microsoft.com/office/officeart/2009/layout/CirclePictureHierarchy"/>
    <dgm:cxn modelId="{7C2356BF-4B14-4D09-ABA1-5402244ECCB7}" type="presOf" srcId="{DD08CD5D-51D3-42F1-A5A9-1D8281BC9E01}" destId="{50B466F0-94F3-4A58-87C3-B302B57A378F}" srcOrd="0" destOrd="0" presId="urn:microsoft.com/office/officeart/2009/layout/CirclePictureHierarchy"/>
    <dgm:cxn modelId="{A7B509C1-B0BC-4001-B7C6-2FF13B9293CE}" type="presOf" srcId="{9F5E7C93-DBEC-45E3-9154-2C993AE20DA7}" destId="{2090D785-7F76-412D-9B90-A3273D50979C}" srcOrd="0" destOrd="0" presId="urn:microsoft.com/office/officeart/2009/layout/CirclePictureHierarchy"/>
    <dgm:cxn modelId="{A84FC9C1-85E2-4954-AB23-BC183FF711C7}" type="presOf" srcId="{6E40F635-F1DA-4BD8-95EA-173EDFBACAA2}" destId="{8B188DD8-EE71-46E2-960A-AE6C1D284931}" srcOrd="0" destOrd="0" presId="urn:microsoft.com/office/officeart/2009/layout/CirclePictureHierarchy"/>
    <dgm:cxn modelId="{7550FBC1-FC15-4F00-AEC1-F0375CD88307}" srcId="{C1C86F23-3EB3-4032-99DC-4E88FCEF82E4}" destId="{C1344AF4-08EF-470E-855A-213ACF74AA20}" srcOrd="1" destOrd="0" parTransId="{E7B3BFA7-D698-4B91-B67A-710C08DA9AAF}" sibTransId="{20423B91-5C60-475E-839B-4862FBC10683}"/>
    <dgm:cxn modelId="{A57476C4-A488-4384-B251-4C32839FF936}" type="presOf" srcId="{9291E2E4-70FE-47AC-9E4E-661F0AE87671}" destId="{97F006E0-9725-46D6-9714-BBEFCAEC2422}" srcOrd="0" destOrd="0" presId="urn:microsoft.com/office/officeart/2009/layout/CirclePictureHierarchy"/>
    <dgm:cxn modelId="{E5F8A4C5-AA7F-4D14-8A5E-318E46A3BAC3}" type="presOf" srcId="{E4AE467C-6D7A-447B-BB3E-4B026AADCBB9}" destId="{83E45E73-51C3-4AF9-92E4-2FC2693F51D2}" srcOrd="0" destOrd="0" presId="urn:microsoft.com/office/officeart/2009/layout/CirclePictureHierarchy"/>
    <dgm:cxn modelId="{1CB0CBC5-A391-422C-8C8B-CF52977C4F43}" srcId="{23B2468C-1BAC-42BE-9312-626CFC1FA03D}" destId="{C27EF6F1-CBB8-497A-A013-924AD6AE4C25}" srcOrd="0" destOrd="0" parTransId="{78C214E0-D28D-411E-8EF7-0D025951A2D9}" sibTransId="{70AB2C44-1BC9-4A91-BB04-8C84E4441605}"/>
    <dgm:cxn modelId="{327834CB-E035-40D1-B809-68CC0201C1E1}" type="presOf" srcId="{DB52950E-351B-4A8D-A5DE-59ACD6CE9348}" destId="{FA1CDA18-CA78-452A-8D41-D5A41FD05CAA}" srcOrd="0" destOrd="0" presId="urn:microsoft.com/office/officeart/2009/layout/CirclePictureHierarchy"/>
    <dgm:cxn modelId="{DDEB53CB-7495-4D5B-BF14-F966277E4656}" type="presOf" srcId="{5045E033-A69D-423A-8B25-29FCF1C94F81}" destId="{13390C4D-1C79-4CA8-A647-75D82AD6BC56}" srcOrd="0" destOrd="0" presId="urn:microsoft.com/office/officeart/2009/layout/CirclePictureHierarchy"/>
    <dgm:cxn modelId="{C37D97CC-BD00-48F5-9023-C1503E4219DA}" srcId="{B86B5B9F-69EB-4B07-A7B5-6687B78C0502}" destId="{36008E42-BF3A-4EC7-B530-2B21A874CA3B}" srcOrd="0" destOrd="0" parTransId="{9291E2E4-70FE-47AC-9E4E-661F0AE87671}" sibTransId="{15FAB04C-C28A-46DC-AE01-A73B1B14E572}"/>
    <dgm:cxn modelId="{3C58D0D0-70A0-4116-A466-FD177ED6E2BF}" srcId="{775AED9F-20B8-4812-8CD9-B79082ED4AB4}" destId="{C170B9E4-CF89-4471-B4B1-11A32343BFA2}" srcOrd="0" destOrd="0" parTransId="{C1D8C31F-9D32-4018-A45A-D18320DE5DDB}" sibTransId="{D47EC3F1-3A2D-4A70-B367-1A88096251EB}"/>
    <dgm:cxn modelId="{70416BD3-0179-46B7-8EAA-775447F03651}" type="presOf" srcId="{8E26436B-0023-464A-A441-FAB18C2BBA23}" destId="{BAA614C8-066F-4531-81A8-9AE2B0BBBE6B}" srcOrd="0" destOrd="0" presId="urn:microsoft.com/office/officeart/2009/layout/CirclePictureHierarchy"/>
    <dgm:cxn modelId="{483FE1DB-A515-4A9E-AE3F-D840B55283AD}" srcId="{23B2468C-1BAC-42BE-9312-626CFC1FA03D}" destId="{BF345685-5EA8-428A-AEF2-9596992C3D8F}" srcOrd="1" destOrd="0" parTransId="{F4C02697-E6C9-48D7-A99A-BEED43D126C3}" sibTransId="{2E19FBF1-286C-4F36-8237-41BF6B4DB913}"/>
    <dgm:cxn modelId="{CE163BDF-6347-49EE-BF5F-05456BC38C56}" srcId="{63986F81-D79A-4372-B66D-8B6B425863DD}" destId="{F445B7FE-1947-4593-A960-7DDA3480B322}" srcOrd="0" destOrd="0" parTransId="{164A7CAC-EF1F-4DC6-9331-7E8E9468A815}" sibTransId="{D35B7566-AA11-421B-BC05-4D46BE42FE6E}"/>
    <dgm:cxn modelId="{199288DF-5B46-4D85-9F4D-C3288C9B5E64}" type="presOf" srcId="{23B2468C-1BAC-42BE-9312-626CFC1FA03D}" destId="{2543D1D0-4047-429A-A330-76B1910E98B8}" srcOrd="0" destOrd="0" presId="urn:microsoft.com/office/officeart/2009/layout/CirclePictureHierarchy"/>
    <dgm:cxn modelId="{696EFFE1-4819-482F-A2CB-54056036B361}" srcId="{36008E42-BF3A-4EC7-B530-2B21A874CA3B}" destId="{9F5E7C93-DBEC-45E3-9154-2C993AE20DA7}" srcOrd="0" destOrd="0" parTransId="{F99FF483-9295-4175-9A78-FFC3AC21C91C}" sibTransId="{0AADDED5-1BDD-4DD5-AFE6-6D7FDDE2813D}"/>
    <dgm:cxn modelId="{4FA7BAE2-DF00-4196-9700-C70163E2781B}" type="presOf" srcId="{0A21E620-0A63-4695-9849-6CB164E947B2}" destId="{6C18503E-505F-424D-8AFD-3A9BDFB08679}" srcOrd="0" destOrd="0" presId="urn:microsoft.com/office/officeart/2009/layout/CirclePictureHierarchy"/>
    <dgm:cxn modelId="{4A3607E5-A50C-4446-9093-D7323AFBCA54}" srcId="{6E40F635-F1DA-4BD8-95EA-173EDFBACAA2}" destId="{75F3ACA7-E90D-4767-96A0-02C74186E625}" srcOrd="0" destOrd="0" parTransId="{B05E6B44-CDDE-4A88-A8A6-31961489372C}" sibTransId="{6173F88A-1553-4188-95AB-FC9F14689148}"/>
    <dgm:cxn modelId="{C4BB03E6-ABD8-4B8D-B976-D9A25771DB83}" type="presOf" srcId="{6C58EB96-3DCC-423E-BB03-DFC891457989}" destId="{3B25DF64-ED84-4F31-99DC-29FF54FF5838}" srcOrd="0" destOrd="0" presId="urn:microsoft.com/office/officeart/2009/layout/CirclePictureHierarchy"/>
    <dgm:cxn modelId="{08515CE6-2FF4-4CDB-8CD3-6AA2FC69C63F}" srcId="{9F5E7C93-DBEC-45E3-9154-2C993AE20DA7}" destId="{E888D943-8D5A-4101-A6FD-142D6D0C9241}" srcOrd="0" destOrd="0" parTransId="{ECDDFA26-58AA-4F9A-BDA0-DE089A88E4EE}" sibTransId="{A35F73A5-BEDD-4B22-B3A6-52A76448D515}"/>
    <dgm:cxn modelId="{66EAFDE7-39BD-4B71-9CF4-C20A390DCD6B}" type="presOf" srcId="{C1D8C31F-9D32-4018-A45A-D18320DE5DDB}" destId="{93C73BC2-96EA-4ACB-B53D-21C59453C815}" srcOrd="0" destOrd="0" presId="urn:microsoft.com/office/officeart/2009/layout/CirclePictureHierarchy"/>
    <dgm:cxn modelId="{1021C3E8-371C-4D71-9351-469BFBC06C98}" type="presOf" srcId="{3AFC21F0-BBE8-4F46-8A85-D3D12B9D50D0}" destId="{C532D658-4EB8-4502-A3FB-2E5E4789C84B}" srcOrd="0" destOrd="0" presId="urn:microsoft.com/office/officeart/2009/layout/CirclePictureHierarchy"/>
    <dgm:cxn modelId="{E959DCE9-EDF2-4CA0-980C-60AD3E902667}" type="presOf" srcId="{BF345685-5EA8-428A-AEF2-9596992C3D8F}" destId="{22C1DCE3-11D5-4EAD-B326-038F3819222C}" srcOrd="0" destOrd="0" presId="urn:microsoft.com/office/officeart/2009/layout/CirclePictureHierarchy"/>
    <dgm:cxn modelId="{81E65DEA-EEAC-42A6-B90A-813A80145BBD}" srcId="{C27EF6F1-CBB8-497A-A013-924AD6AE4C25}" destId="{B86B5B9F-69EB-4B07-A7B5-6687B78C0502}" srcOrd="1" destOrd="0" parTransId="{93B0A449-7E83-4E3C-A9EA-7B9E4E2B1005}" sibTransId="{8D7F88FA-F0C0-4311-82FD-8B8B13FF953F}"/>
    <dgm:cxn modelId="{1B3D93ED-AA17-4268-95CF-77F392501932}" type="presOf" srcId="{D1958918-6816-4F8C-B42D-DCB9D4AC8056}" destId="{8DAC663A-E203-4F91-8D34-395300A9375C}" srcOrd="0" destOrd="0" presId="urn:microsoft.com/office/officeart/2009/layout/CirclePictureHierarchy"/>
    <dgm:cxn modelId="{01ACE8ED-0950-43EB-A165-4030609E26F1}" type="presOf" srcId="{E312FC52-57DF-4400-8E7E-AFB24EF4C2EE}" destId="{949EBBC3-39E2-4FFC-9ABB-5F5D2F1B4E79}" srcOrd="0" destOrd="0" presId="urn:microsoft.com/office/officeart/2009/layout/CirclePictureHierarchy"/>
    <dgm:cxn modelId="{44FF66EE-48E8-4180-8094-D54312E2F0BA}" type="presOf" srcId="{F5E09E16-AC00-4FFC-91E4-E1ADD228F0EE}" destId="{566639EB-2211-4724-AF58-588AF8D59E31}" srcOrd="0" destOrd="0" presId="urn:microsoft.com/office/officeart/2009/layout/CirclePictureHierarchy"/>
    <dgm:cxn modelId="{24EB54F0-09D2-49F2-90A8-AA6BC3477D0B}" type="presOf" srcId="{61C17B6C-4D59-46BA-989C-5E78E03CDDF5}" destId="{918BC9D9-FFE3-4111-8F71-01C7F6A87D63}" srcOrd="0" destOrd="0" presId="urn:microsoft.com/office/officeart/2009/layout/CirclePictureHierarchy"/>
    <dgm:cxn modelId="{FCCB92F0-0A49-4065-8573-82673CEE6A49}" srcId="{23B2468C-1BAC-42BE-9312-626CFC1FA03D}" destId="{63986F81-D79A-4372-B66D-8B6B425863DD}" srcOrd="4" destOrd="0" parTransId="{F5E09E16-AC00-4FFC-91E4-E1ADD228F0EE}" sibTransId="{768E610A-040B-4CF4-B39A-66958C5EBC9D}"/>
    <dgm:cxn modelId="{B586E0F2-7115-4D4E-9309-FEC6A029EC1A}" type="presOf" srcId="{F445B7FE-1947-4593-A960-7DDA3480B322}" destId="{4170A60D-6623-40E1-997C-9C78B0595998}" srcOrd="0" destOrd="0" presId="urn:microsoft.com/office/officeart/2009/layout/CirclePictureHierarchy"/>
    <dgm:cxn modelId="{34C4D9F3-50F7-4B40-B96C-48BC51909715}" srcId="{75F3ACA7-E90D-4767-96A0-02C74186E625}" destId="{DB52950E-351B-4A8D-A5DE-59ACD6CE9348}" srcOrd="0" destOrd="0" parTransId="{1BCEF21C-F012-4DFC-A99B-44A956E38847}" sibTransId="{C0D67245-4B3A-465F-844A-C468A3F8AD71}"/>
    <dgm:cxn modelId="{F9EF70F6-7C38-49D6-AE91-FBD354EFAF55}" type="presOf" srcId="{C5547DB6-6712-45A1-9297-40E99F05BE80}" destId="{B3CA2ACB-0CA3-4EA5-91D8-4C0450D93842}" srcOrd="0" destOrd="0" presId="urn:microsoft.com/office/officeart/2009/layout/CirclePictureHierarchy"/>
    <dgm:cxn modelId="{D37AA0FA-52BA-4E13-AB7C-9F9598A66BE6}" srcId="{A01C2CDE-B55E-43A7-94F4-6A0D333E3744}" destId="{D2524E93-EA12-4E8D-A7AF-D64FAE5DBC2F}" srcOrd="0" destOrd="0" parTransId="{AEACE973-9A96-4621-8F51-29597573F60C}" sibTransId="{4530D947-734D-4964-9FE6-592B804234A4}"/>
    <dgm:cxn modelId="{88B0E7FC-69E3-42F2-9234-19C7042C2212}" type="presOf" srcId="{D433442C-B8F5-405A-B5F9-BD9A3182CBF4}" destId="{DBFC85FA-B460-4C07-AE10-EB7C19F19772}" srcOrd="0" destOrd="0" presId="urn:microsoft.com/office/officeart/2009/layout/CirclePictureHierarchy"/>
    <dgm:cxn modelId="{99A72FFD-CF24-48F4-B09C-26C7AC8A126A}" type="presOf" srcId="{164A7CAC-EF1F-4DC6-9331-7E8E9468A815}" destId="{690ED18F-BD35-4C6A-A9CA-F2181F647AE0}" srcOrd="0" destOrd="0" presId="urn:microsoft.com/office/officeart/2009/layout/CirclePictureHierarchy"/>
    <dgm:cxn modelId="{DB9EC4FF-96C2-4186-B33D-A9BEF3D61F26}" type="presOf" srcId="{ECDDFA26-58AA-4F9A-BDA0-DE089A88E4EE}" destId="{1728A3AF-65DA-4D71-8447-FC80CB6F5BFB}" srcOrd="0" destOrd="0" presId="urn:microsoft.com/office/officeart/2009/layout/CirclePictureHierarchy"/>
    <dgm:cxn modelId="{076E6682-0C71-4975-BD86-1F3E545D9779}" type="presParOf" srcId="{949EBBC3-39E2-4FFC-9ABB-5F5D2F1B4E79}" destId="{4F30B354-B042-4323-BB9D-6DBC9753DD83}" srcOrd="0" destOrd="0" presId="urn:microsoft.com/office/officeart/2009/layout/CirclePictureHierarchy"/>
    <dgm:cxn modelId="{DCDEA791-B37F-4338-A2F9-AC32295D26EB}" type="presParOf" srcId="{4F30B354-B042-4323-BB9D-6DBC9753DD83}" destId="{ECCA430A-AAA3-4049-9EAF-84A018FF67F3}" srcOrd="0" destOrd="0" presId="urn:microsoft.com/office/officeart/2009/layout/CirclePictureHierarchy"/>
    <dgm:cxn modelId="{6A64CB93-3056-4BA5-BABA-DE10E6D334D1}" type="presParOf" srcId="{ECCA430A-AAA3-4049-9EAF-84A018FF67F3}" destId="{8B1F5B1B-BFCC-485C-A0E1-D672D6B15879}" srcOrd="0" destOrd="0" presId="urn:microsoft.com/office/officeart/2009/layout/CirclePictureHierarchy"/>
    <dgm:cxn modelId="{FE117A7C-543E-4071-A0A0-29799475A632}" type="presParOf" srcId="{ECCA430A-AAA3-4049-9EAF-84A018FF67F3}" destId="{2543D1D0-4047-429A-A330-76B1910E98B8}" srcOrd="1" destOrd="0" presId="urn:microsoft.com/office/officeart/2009/layout/CirclePictureHierarchy"/>
    <dgm:cxn modelId="{A7F18139-C02B-4291-9CE8-6634227C3E06}" type="presParOf" srcId="{4F30B354-B042-4323-BB9D-6DBC9753DD83}" destId="{DE2EA154-B9B2-431D-ADA6-584A90EF1FD1}" srcOrd="1" destOrd="0" presId="urn:microsoft.com/office/officeart/2009/layout/CirclePictureHierarchy"/>
    <dgm:cxn modelId="{8E3F22B4-A618-4E13-BFD2-8D569CD79B71}" type="presParOf" srcId="{DE2EA154-B9B2-431D-ADA6-584A90EF1FD1}" destId="{AF311DBB-398D-4CDC-A6DA-7D373D84A17D}" srcOrd="0" destOrd="0" presId="urn:microsoft.com/office/officeart/2009/layout/CirclePictureHierarchy"/>
    <dgm:cxn modelId="{6AC73D81-397E-43C3-8057-EA6B4BA312A6}" type="presParOf" srcId="{DE2EA154-B9B2-431D-ADA6-584A90EF1FD1}" destId="{96F9AA2B-5975-49DC-AEA7-24F79E0BE41B}" srcOrd="1" destOrd="0" presId="urn:microsoft.com/office/officeart/2009/layout/CirclePictureHierarchy"/>
    <dgm:cxn modelId="{5F7403B5-C4B0-4682-B8EC-83A41BC457EA}" type="presParOf" srcId="{96F9AA2B-5975-49DC-AEA7-24F79E0BE41B}" destId="{65408CBF-A07D-4373-8B60-D95AAACBD467}" srcOrd="0" destOrd="0" presId="urn:microsoft.com/office/officeart/2009/layout/CirclePictureHierarchy"/>
    <dgm:cxn modelId="{2E67E4ED-9A6E-4F8C-A67B-9C749BABBB73}" type="presParOf" srcId="{65408CBF-A07D-4373-8B60-D95AAACBD467}" destId="{99AB9DD1-27FB-458C-B307-F8619ED48E74}" srcOrd="0" destOrd="0" presId="urn:microsoft.com/office/officeart/2009/layout/CirclePictureHierarchy"/>
    <dgm:cxn modelId="{2AE89501-E455-4C09-BE6D-BB69C9CF53AC}" type="presParOf" srcId="{65408CBF-A07D-4373-8B60-D95AAACBD467}" destId="{E3E58890-409A-4620-AD06-6B6B7E2FF0DA}" srcOrd="1" destOrd="0" presId="urn:microsoft.com/office/officeart/2009/layout/CirclePictureHierarchy"/>
    <dgm:cxn modelId="{0C312436-CE83-4CAD-ACA0-999731610AB0}" type="presParOf" srcId="{96F9AA2B-5975-49DC-AEA7-24F79E0BE41B}" destId="{26D53352-DD75-41A1-8BCC-B1D6D2C44CB2}" srcOrd="1" destOrd="0" presId="urn:microsoft.com/office/officeart/2009/layout/CirclePictureHierarchy"/>
    <dgm:cxn modelId="{1DDF9FB1-1CE5-49CE-BB72-32D45DB1F669}" type="presParOf" srcId="{26D53352-DD75-41A1-8BCC-B1D6D2C44CB2}" destId="{DBC56A2B-9AE1-4893-97CE-51127BD5076C}" srcOrd="0" destOrd="0" presId="urn:microsoft.com/office/officeart/2009/layout/CirclePictureHierarchy"/>
    <dgm:cxn modelId="{2A3539AD-63A0-4BCA-8FD1-743FA7D51888}" type="presParOf" srcId="{26D53352-DD75-41A1-8BCC-B1D6D2C44CB2}" destId="{39A8C2C9-0217-4E98-AF5B-3B40B269056A}" srcOrd="1" destOrd="0" presId="urn:microsoft.com/office/officeart/2009/layout/CirclePictureHierarchy"/>
    <dgm:cxn modelId="{067CAEEE-E038-4AC2-AB49-243EF76668CA}" type="presParOf" srcId="{39A8C2C9-0217-4E98-AF5B-3B40B269056A}" destId="{DA1105FE-D3CF-4C1C-9E2B-A12D97CE1374}" srcOrd="0" destOrd="0" presId="urn:microsoft.com/office/officeart/2009/layout/CirclePictureHierarchy"/>
    <dgm:cxn modelId="{97B0D2A9-FAA9-4459-9373-4BB9CDE69536}" type="presParOf" srcId="{DA1105FE-D3CF-4C1C-9E2B-A12D97CE1374}" destId="{75FB48A7-6512-4646-9CC4-A2BF3ED25167}" srcOrd="0" destOrd="0" presId="urn:microsoft.com/office/officeart/2009/layout/CirclePictureHierarchy"/>
    <dgm:cxn modelId="{B804B0E9-B93E-463B-8C21-F6B238DFD8F8}" type="presParOf" srcId="{DA1105FE-D3CF-4C1C-9E2B-A12D97CE1374}" destId="{CD01CE69-B7FF-406D-8A76-8B8F9A8267FB}" srcOrd="1" destOrd="0" presId="urn:microsoft.com/office/officeart/2009/layout/CirclePictureHierarchy"/>
    <dgm:cxn modelId="{9DB3DE57-D1D6-40B8-A9B0-32532174D78D}" type="presParOf" srcId="{39A8C2C9-0217-4E98-AF5B-3B40B269056A}" destId="{9C28168E-65FD-4227-B4C0-F6BF459DDB19}" srcOrd="1" destOrd="0" presId="urn:microsoft.com/office/officeart/2009/layout/CirclePictureHierarchy"/>
    <dgm:cxn modelId="{C112577C-08B8-46AC-84BA-9ED4F827CFF6}" type="presParOf" srcId="{9C28168E-65FD-4227-B4C0-F6BF459DDB19}" destId="{755A440C-3282-4DCC-BD45-22F8D2D12359}" srcOrd="0" destOrd="0" presId="urn:microsoft.com/office/officeart/2009/layout/CirclePictureHierarchy"/>
    <dgm:cxn modelId="{58BDB2D4-C5ED-4B51-A3EF-CF4704B8D7C0}" type="presParOf" srcId="{9C28168E-65FD-4227-B4C0-F6BF459DDB19}" destId="{4A4E2E71-4001-48C4-B645-B85782897EA2}" srcOrd="1" destOrd="0" presId="urn:microsoft.com/office/officeart/2009/layout/CirclePictureHierarchy"/>
    <dgm:cxn modelId="{102D5553-9D48-4647-AEC2-37C07EA7FF25}" type="presParOf" srcId="{4A4E2E71-4001-48C4-B645-B85782897EA2}" destId="{C77252D8-7FA8-453A-96A7-DE41388ADCEE}" srcOrd="0" destOrd="0" presId="urn:microsoft.com/office/officeart/2009/layout/CirclePictureHierarchy"/>
    <dgm:cxn modelId="{864246F4-27B2-4927-8F67-0C1D4C013B33}" type="presParOf" srcId="{C77252D8-7FA8-453A-96A7-DE41388ADCEE}" destId="{5D7D2416-0387-4F6D-B960-459B195E9068}" srcOrd="0" destOrd="0" presId="urn:microsoft.com/office/officeart/2009/layout/CirclePictureHierarchy"/>
    <dgm:cxn modelId="{052C4CA3-A6DE-4A70-8381-B951E98E3BE5}" type="presParOf" srcId="{C77252D8-7FA8-453A-96A7-DE41388ADCEE}" destId="{42663EB5-9E0C-43AA-A04C-BAD3F672EF02}" srcOrd="1" destOrd="0" presId="urn:microsoft.com/office/officeart/2009/layout/CirclePictureHierarchy"/>
    <dgm:cxn modelId="{E95B1439-ECBA-4055-9966-5E566389F8A5}" type="presParOf" srcId="{4A4E2E71-4001-48C4-B645-B85782897EA2}" destId="{8E784FB5-DB00-4D40-9262-FB6EDDA6B313}" srcOrd="1" destOrd="0" presId="urn:microsoft.com/office/officeart/2009/layout/CirclePictureHierarchy"/>
    <dgm:cxn modelId="{6A70C85F-C56B-4AF7-A653-17F738CB02F0}" type="presParOf" srcId="{8E784FB5-DB00-4D40-9262-FB6EDDA6B313}" destId="{93C73BC2-96EA-4ACB-B53D-21C59453C815}" srcOrd="0" destOrd="0" presId="urn:microsoft.com/office/officeart/2009/layout/CirclePictureHierarchy"/>
    <dgm:cxn modelId="{434A9B3B-2D7C-42AB-AB45-75CB3040611D}" type="presParOf" srcId="{8E784FB5-DB00-4D40-9262-FB6EDDA6B313}" destId="{B1275C18-1840-4945-AAEE-32A3FF34A243}" srcOrd="1" destOrd="0" presId="urn:microsoft.com/office/officeart/2009/layout/CirclePictureHierarchy"/>
    <dgm:cxn modelId="{05584006-0DCC-4968-99C4-AB16FD5B4C7D}" type="presParOf" srcId="{B1275C18-1840-4945-AAEE-32A3FF34A243}" destId="{FB83A798-8F7C-44D3-857F-10AC90D6DDE2}" srcOrd="0" destOrd="0" presId="urn:microsoft.com/office/officeart/2009/layout/CirclePictureHierarchy"/>
    <dgm:cxn modelId="{D8BFBE14-607C-415E-B4E2-E99D2A6A2419}" type="presParOf" srcId="{FB83A798-8F7C-44D3-857F-10AC90D6DDE2}" destId="{A7BF3B95-AFF5-4D59-A690-F6B1191CD819}" srcOrd="0" destOrd="0" presId="urn:microsoft.com/office/officeart/2009/layout/CirclePictureHierarchy"/>
    <dgm:cxn modelId="{AB6B45F8-7314-43D7-A1F5-78CAA0969904}" type="presParOf" srcId="{FB83A798-8F7C-44D3-857F-10AC90D6DDE2}" destId="{3201076D-83CA-4FDF-B01D-2D059139410A}" srcOrd="1" destOrd="0" presId="urn:microsoft.com/office/officeart/2009/layout/CirclePictureHierarchy"/>
    <dgm:cxn modelId="{184CBF8D-A39B-42E5-BFF7-901DC34B77B5}" type="presParOf" srcId="{B1275C18-1840-4945-AAEE-32A3FF34A243}" destId="{387B94A5-AEFC-494A-BD67-93FF5453C43D}" srcOrd="1" destOrd="0" presId="urn:microsoft.com/office/officeart/2009/layout/CirclePictureHierarchy"/>
    <dgm:cxn modelId="{805460B8-3ECD-4A90-BCB7-EAF5C0453872}" type="presParOf" srcId="{387B94A5-AEFC-494A-BD67-93FF5453C43D}" destId="{A1EFAA1B-6A01-49BB-AD35-5AC8DEEA0D88}" srcOrd="0" destOrd="0" presId="urn:microsoft.com/office/officeart/2009/layout/CirclePictureHierarchy"/>
    <dgm:cxn modelId="{9CC15873-AEFC-41A1-986E-75FC94FAC1FE}" type="presParOf" srcId="{387B94A5-AEFC-494A-BD67-93FF5453C43D}" destId="{E428D423-B5F6-4E1E-A6D4-43289F383FB0}" srcOrd="1" destOrd="0" presId="urn:microsoft.com/office/officeart/2009/layout/CirclePictureHierarchy"/>
    <dgm:cxn modelId="{AB7D00FB-8429-4AFC-9A9C-29E6D326F9F2}" type="presParOf" srcId="{E428D423-B5F6-4E1E-A6D4-43289F383FB0}" destId="{67A0F659-0B70-40AB-83D0-18BA12A9198C}" srcOrd="0" destOrd="0" presId="urn:microsoft.com/office/officeart/2009/layout/CirclePictureHierarchy"/>
    <dgm:cxn modelId="{2C31D818-E965-4719-8202-68EABCA33DBC}" type="presParOf" srcId="{67A0F659-0B70-40AB-83D0-18BA12A9198C}" destId="{D12BCF90-4F86-4F7B-85FC-F5D159F2919B}" srcOrd="0" destOrd="0" presId="urn:microsoft.com/office/officeart/2009/layout/CirclePictureHierarchy"/>
    <dgm:cxn modelId="{339BA4A8-2B82-424D-ADC5-D3F41524650E}" type="presParOf" srcId="{67A0F659-0B70-40AB-83D0-18BA12A9198C}" destId="{BAA614C8-066F-4531-81A8-9AE2B0BBBE6B}" srcOrd="1" destOrd="0" presId="urn:microsoft.com/office/officeart/2009/layout/CirclePictureHierarchy"/>
    <dgm:cxn modelId="{6D4ECD3C-7DC6-4221-8736-51BDA34D5E6E}" type="presParOf" srcId="{E428D423-B5F6-4E1E-A6D4-43289F383FB0}" destId="{34A730AB-187A-4829-8871-BCBFC1B08996}" srcOrd="1" destOrd="0" presId="urn:microsoft.com/office/officeart/2009/layout/CirclePictureHierarchy"/>
    <dgm:cxn modelId="{22369740-8CAA-4742-BE8A-3CB63E1587F6}" type="presParOf" srcId="{26D53352-DD75-41A1-8BCC-B1D6D2C44CB2}" destId="{E627DE81-766A-4277-BAFD-CE5EBAB2165C}" srcOrd="2" destOrd="0" presId="urn:microsoft.com/office/officeart/2009/layout/CirclePictureHierarchy"/>
    <dgm:cxn modelId="{621985D8-95DA-493E-8F77-77CA894C5751}" type="presParOf" srcId="{26D53352-DD75-41A1-8BCC-B1D6D2C44CB2}" destId="{E6144776-4D2E-4CB0-A767-F43EF38F175D}" srcOrd="3" destOrd="0" presId="urn:microsoft.com/office/officeart/2009/layout/CirclePictureHierarchy"/>
    <dgm:cxn modelId="{D63CA849-4555-48ED-85D5-919B069F4151}" type="presParOf" srcId="{E6144776-4D2E-4CB0-A767-F43EF38F175D}" destId="{F8A63400-9E66-4D85-B0AE-39EDF19150E3}" srcOrd="0" destOrd="0" presId="urn:microsoft.com/office/officeart/2009/layout/CirclePictureHierarchy"/>
    <dgm:cxn modelId="{75D6A9B7-2088-41C6-9762-B6FDE14B9C16}" type="presParOf" srcId="{F8A63400-9E66-4D85-B0AE-39EDF19150E3}" destId="{4FED697E-29E0-48D1-BFED-187C8A2C4AD7}" srcOrd="0" destOrd="0" presId="urn:microsoft.com/office/officeart/2009/layout/CirclePictureHierarchy"/>
    <dgm:cxn modelId="{2938DC3F-C869-4A1A-B0D4-6600D7805C45}" type="presParOf" srcId="{F8A63400-9E66-4D85-B0AE-39EDF19150E3}" destId="{0BE3A356-F61B-4176-BA52-4A4FE4B7026B}" srcOrd="1" destOrd="0" presId="urn:microsoft.com/office/officeart/2009/layout/CirclePictureHierarchy"/>
    <dgm:cxn modelId="{83CF6D33-4C8C-4C7F-A162-0F05BE6BCE22}" type="presParOf" srcId="{E6144776-4D2E-4CB0-A767-F43EF38F175D}" destId="{555677D0-690B-4330-BDB1-1260D9EC8B94}" srcOrd="1" destOrd="0" presId="urn:microsoft.com/office/officeart/2009/layout/CirclePictureHierarchy"/>
    <dgm:cxn modelId="{27E4B057-FBD2-480A-AC51-DF44B3790E9F}" type="presParOf" srcId="{555677D0-690B-4330-BDB1-1260D9EC8B94}" destId="{97F006E0-9725-46D6-9714-BBEFCAEC2422}" srcOrd="0" destOrd="0" presId="urn:microsoft.com/office/officeart/2009/layout/CirclePictureHierarchy"/>
    <dgm:cxn modelId="{9D30F2A7-5CE0-4014-A570-CAA321945F87}" type="presParOf" srcId="{555677D0-690B-4330-BDB1-1260D9EC8B94}" destId="{C931E4F2-7BF3-4514-A6F9-0BB14F4B6DFB}" srcOrd="1" destOrd="0" presId="urn:microsoft.com/office/officeart/2009/layout/CirclePictureHierarchy"/>
    <dgm:cxn modelId="{F455D5FE-23A0-425E-A963-49D36EB26DC2}" type="presParOf" srcId="{C931E4F2-7BF3-4514-A6F9-0BB14F4B6DFB}" destId="{316B56F3-CDE2-4B44-BCCD-A257068AAE5E}" srcOrd="0" destOrd="0" presId="urn:microsoft.com/office/officeart/2009/layout/CirclePictureHierarchy"/>
    <dgm:cxn modelId="{59232050-ED69-4551-8957-2650D97ED627}" type="presParOf" srcId="{316B56F3-CDE2-4B44-BCCD-A257068AAE5E}" destId="{361A1013-E93F-4E60-A788-6C907A1BBFCB}" srcOrd="0" destOrd="0" presId="urn:microsoft.com/office/officeart/2009/layout/CirclePictureHierarchy"/>
    <dgm:cxn modelId="{3565823C-6FB3-42E5-9820-7456CC6B5A6E}" type="presParOf" srcId="{316B56F3-CDE2-4B44-BCCD-A257068AAE5E}" destId="{7202350E-77B4-4F54-AA84-3C15B9D25E2B}" srcOrd="1" destOrd="0" presId="urn:microsoft.com/office/officeart/2009/layout/CirclePictureHierarchy"/>
    <dgm:cxn modelId="{C11B32A4-B6A1-4C52-88F2-70E7069199A3}" type="presParOf" srcId="{C931E4F2-7BF3-4514-A6F9-0BB14F4B6DFB}" destId="{FF9ADFDC-D652-4860-9977-E5EA11BB212B}" srcOrd="1" destOrd="0" presId="urn:microsoft.com/office/officeart/2009/layout/CirclePictureHierarchy"/>
    <dgm:cxn modelId="{DB1BC83C-A1FB-4816-9777-7D25AB592FE3}" type="presParOf" srcId="{FF9ADFDC-D652-4860-9977-E5EA11BB212B}" destId="{BF665EC0-3744-48C2-94A1-32B5CA94C9D0}" srcOrd="0" destOrd="0" presId="urn:microsoft.com/office/officeart/2009/layout/CirclePictureHierarchy"/>
    <dgm:cxn modelId="{CA29BA24-01AC-4EF4-A1FA-F599BFB1F27F}" type="presParOf" srcId="{FF9ADFDC-D652-4860-9977-E5EA11BB212B}" destId="{5561F990-13D7-490F-9158-BEF70F66508F}" srcOrd="1" destOrd="0" presId="urn:microsoft.com/office/officeart/2009/layout/CirclePictureHierarchy"/>
    <dgm:cxn modelId="{62D3D5ED-4864-40DF-BBD1-7196C5CFF59B}" type="presParOf" srcId="{5561F990-13D7-490F-9158-BEF70F66508F}" destId="{FC4CD155-50AE-42CD-94F9-25A418674936}" srcOrd="0" destOrd="0" presId="urn:microsoft.com/office/officeart/2009/layout/CirclePictureHierarchy"/>
    <dgm:cxn modelId="{6ACA6BD1-F327-40CC-98B5-E67E988914D5}" type="presParOf" srcId="{FC4CD155-50AE-42CD-94F9-25A418674936}" destId="{62FBC0C0-E53B-4731-A366-6DAE63C15321}" srcOrd="0" destOrd="0" presId="urn:microsoft.com/office/officeart/2009/layout/CirclePictureHierarchy"/>
    <dgm:cxn modelId="{8A67053C-0632-4064-AF8A-E3B151DA8D73}" type="presParOf" srcId="{FC4CD155-50AE-42CD-94F9-25A418674936}" destId="{2090D785-7F76-412D-9B90-A3273D50979C}" srcOrd="1" destOrd="0" presId="urn:microsoft.com/office/officeart/2009/layout/CirclePictureHierarchy"/>
    <dgm:cxn modelId="{C2E4B700-DA52-4C79-A3CE-08DBC662E122}" type="presParOf" srcId="{5561F990-13D7-490F-9158-BEF70F66508F}" destId="{AD378238-8AC7-431A-BFAE-516BF2629200}" srcOrd="1" destOrd="0" presId="urn:microsoft.com/office/officeart/2009/layout/CirclePictureHierarchy"/>
    <dgm:cxn modelId="{40DDDF7B-FDC6-4863-8535-AFD8C1693A33}" type="presParOf" srcId="{AD378238-8AC7-431A-BFAE-516BF2629200}" destId="{1728A3AF-65DA-4D71-8447-FC80CB6F5BFB}" srcOrd="0" destOrd="0" presId="urn:microsoft.com/office/officeart/2009/layout/CirclePictureHierarchy"/>
    <dgm:cxn modelId="{8DC8ACCE-95D1-492F-82C7-C8BB5F235771}" type="presParOf" srcId="{AD378238-8AC7-431A-BFAE-516BF2629200}" destId="{F725E42B-BF46-4FB8-B71A-9A4780F2BB9B}" srcOrd="1" destOrd="0" presId="urn:microsoft.com/office/officeart/2009/layout/CirclePictureHierarchy"/>
    <dgm:cxn modelId="{59F0BBBF-5B48-4EA4-BC7D-289940859D48}" type="presParOf" srcId="{F725E42B-BF46-4FB8-B71A-9A4780F2BB9B}" destId="{538483A8-34B3-48D6-885B-60EE838FD4E3}" srcOrd="0" destOrd="0" presId="urn:microsoft.com/office/officeart/2009/layout/CirclePictureHierarchy"/>
    <dgm:cxn modelId="{7AFB4DB0-5285-4953-AEE5-5577DFF88D21}" type="presParOf" srcId="{538483A8-34B3-48D6-885B-60EE838FD4E3}" destId="{CA35BACA-9885-49C9-A27C-D6487E383DE3}" srcOrd="0" destOrd="0" presId="urn:microsoft.com/office/officeart/2009/layout/CirclePictureHierarchy"/>
    <dgm:cxn modelId="{C5095CBB-AF5A-45DE-A7E8-0FC313870694}" type="presParOf" srcId="{538483A8-34B3-48D6-885B-60EE838FD4E3}" destId="{C1E0D13E-5E76-4EC9-BA9E-F7E0BCD5B7FF}" srcOrd="1" destOrd="0" presId="urn:microsoft.com/office/officeart/2009/layout/CirclePictureHierarchy"/>
    <dgm:cxn modelId="{AD47FE97-DFE2-4002-B4B7-40175C26C519}" type="presParOf" srcId="{F725E42B-BF46-4FB8-B71A-9A4780F2BB9B}" destId="{64B89315-0BF1-4EF9-AB02-2AE9594A5C34}" srcOrd="1" destOrd="0" presId="urn:microsoft.com/office/officeart/2009/layout/CirclePictureHierarchy"/>
    <dgm:cxn modelId="{7F4483EA-7A83-4C0F-9108-5C01AFDF1CB3}" type="presParOf" srcId="{64B89315-0BF1-4EF9-AB02-2AE9594A5C34}" destId="{F30014E7-9A62-496D-A665-F3247F00697D}" srcOrd="0" destOrd="0" presId="urn:microsoft.com/office/officeart/2009/layout/CirclePictureHierarchy"/>
    <dgm:cxn modelId="{723E4668-DD22-4F6E-A95A-721B233AD62C}" type="presParOf" srcId="{64B89315-0BF1-4EF9-AB02-2AE9594A5C34}" destId="{2AF71471-FDA8-4DFA-8E9F-7F54C4126CC5}" srcOrd="1" destOrd="0" presId="urn:microsoft.com/office/officeart/2009/layout/CirclePictureHierarchy"/>
    <dgm:cxn modelId="{7BBC214C-0ACA-4382-B2F9-7034AE02978D}" type="presParOf" srcId="{2AF71471-FDA8-4DFA-8E9F-7F54C4126CC5}" destId="{04AE4EE2-29CD-4C21-B7E8-1FFFA47F11CA}" srcOrd="0" destOrd="0" presId="urn:microsoft.com/office/officeart/2009/layout/CirclePictureHierarchy"/>
    <dgm:cxn modelId="{DF75DDD5-92A4-4807-8C01-55732324A3A6}" type="presParOf" srcId="{04AE4EE2-29CD-4C21-B7E8-1FFFA47F11CA}" destId="{8A5440A4-066B-4131-B9E4-FC9E9C28972D}" srcOrd="0" destOrd="0" presId="urn:microsoft.com/office/officeart/2009/layout/CirclePictureHierarchy"/>
    <dgm:cxn modelId="{49C31345-C464-4D22-B5E8-CDB5A7513F68}" type="presParOf" srcId="{04AE4EE2-29CD-4C21-B7E8-1FFFA47F11CA}" destId="{1A4876AB-96D0-40ED-A955-8731F59C9D69}" srcOrd="1" destOrd="0" presId="urn:microsoft.com/office/officeart/2009/layout/CirclePictureHierarchy"/>
    <dgm:cxn modelId="{0A83064F-6010-4E33-BAF1-0E3F339EF529}" type="presParOf" srcId="{2AF71471-FDA8-4DFA-8E9F-7F54C4126CC5}" destId="{E7CAC853-F5D3-46E1-96FD-31A61527A373}" srcOrd="1" destOrd="0" presId="urn:microsoft.com/office/officeart/2009/layout/CirclePictureHierarchy"/>
    <dgm:cxn modelId="{76201B00-DC96-4163-83C8-CA5BB7C93A52}" type="presParOf" srcId="{E7CAC853-F5D3-46E1-96FD-31A61527A373}" destId="{AC7C673F-4FE7-4262-9733-D78B61AECB98}" srcOrd="0" destOrd="0" presId="urn:microsoft.com/office/officeart/2009/layout/CirclePictureHierarchy"/>
    <dgm:cxn modelId="{8A6AD2C5-D9F4-4CD9-9E76-DE18BB3DD761}" type="presParOf" srcId="{E7CAC853-F5D3-46E1-96FD-31A61527A373}" destId="{FEF8747D-9F37-4255-8832-806886AA4CAE}" srcOrd="1" destOrd="0" presId="urn:microsoft.com/office/officeart/2009/layout/CirclePictureHierarchy"/>
    <dgm:cxn modelId="{B5AC9DA7-E76A-4B69-8738-9FE78AD7E3A0}" type="presParOf" srcId="{FEF8747D-9F37-4255-8832-806886AA4CAE}" destId="{F4EE35E4-7E18-4C89-BAE8-350E25E3C8E8}" srcOrd="0" destOrd="0" presId="urn:microsoft.com/office/officeart/2009/layout/CirclePictureHierarchy"/>
    <dgm:cxn modelId="{7EE95AAC-A218-434D-8FD1-4425A09D0893}" type="presParOf" srcId="{F4EE35E4-7E18-4C89-BAE8-350E25E3C8E8}" destId="{7144DDB0-0341-4A01-AA7C-5D3AD1B59BFE}" srcOrd="0" destOrd="0" presId="urn:microsoft.com/office/officeart/2009/layout/CirclePictureHierarchy"/>
    <dgm:cxn modelId="{EE6DAF14-376F-4B66-AB45-05E41CDDD657}" type="presParOf" srcId="{F4EE35E4-7E18-4C89-BAE8-350E25E3C8E8}" destId="{724787E4-4A9E-4BCB-BB34-3D930A7169E6}" srcOrd="1" destOrd="0" presId="urn:microsoft.com/office/officeart/2009/layout/CirclePictureHierarchy"/>
    <dgm:cxn modelId="{BA5A5C50-8365-4A3C-AF74-8A006B98CA56}" type="presParOf" srcId="{FEF8747D-9F37-4255-8832-806886AA4CAE}" destId="{CE759B2F-DC7C-4449-AD60-F5B4279AC333}" srcOrd="1" destOrd="0" presId="urn:microsoft.com/office/officeart/2009/layout/CirclePictureHierarchy"/>
    <dgm:cxn modelId="{056AC77C-E25E-43FE-823C-D181E749F875}" type="presParOf" srcId="{E7CAC853-F5D3-46E1-96FD-31A61527A373}" destId="{02FBB145-CF68-45F2-AE80-05713C1E9C76}" srcOrd="2" destOrd="0" presId="urn:microsoft.com/office/officeart/2009/layout/CirclePictureHierarchy"/>
    <dgm:cxn modelId="{81F7DFCE-D615-4339-A92E-0012135BC71D}" type="presParOf" srcId="{E7CAC853-F5D3-46E1-96FD-31A61527A373}" destId="{EB934848-FC51-4572-AB67-CF56A38E76F3}" srcOrd="3" destOrd="0" presId="urn:microsoft.com/office/officeart/2009/layout/CirclePictureHierarchy"/>
    <dgm:cxn modelId="{40F82BEA-312D-44A5-9184-DA65C0447E7F}" type="presParOf" srcId="{EB934848-FC51-4572-AB67-CF56A38E76F3}" destId="{FE738E09-17CB-4F4D-9700-347DEC603B1A}" srcOrd="0" destOrd="0" presId="urn:microsoft.com/office/officeart/2009/layout/CirclePictureHierarchy"/>
    <dgm:cxn modelId="{4D8DBC0E-4F63-4C69-A877-58011BD84D34}" type="presParOf" srcId="{FE738E09-17CB-4F4D-9700-347DEC603B1A}" destId="{BC514A3D-2040-42F1-9BB5-57A4D4A55FF8}" srcOrd="0" destOrd="0" presId="urn:microsoft.com/office/officeart/2009/layout/CirclePictureHierarchy"/>
    <dgm:cxn modelId="{21E1C2D1-3E89-45A6-B1A5-0B5167BFA114}" type="presParOf" srcId="{FE738E09-17CB-4F4D-9700-347DEC603B1A}" destId="{8769568E-5E7B-44C0-A819-458793FB0C5D}" srcOrd="1" destOrd="0" presId="urn:microsoft.com/office/officeart/2009/layout/CirclePictureHierarchy"/>
    <dgm:cxn modelId="{C9AB64E5-540A-49CC-82F8-0CD36D87B192}" type="presParOf" srcId="{EB934848-FC51-4572-AB67-CF56A38E76F3}" destId="{9AD45C83-690F-4D92-B848-A9D60D180912}" srcOrd="1" destOrd="0" presId="urn:microsoft.com/office/officeart/2009/layout/CirclePictureHierarchy"/>
    <dgm:cxn modelId="{E4143271-F40C-4D93-9AB9-AD03534208B3}" type="presParOf" srcId="{9AD45C83-690F-4D92-B848-A9D60D180912}" destId="{265F321C-6E61-46E0-8C44-93AE156F4CD5}" srcOrd="0" destOrd="0" presId="urn:microsoft.com/office/officeart/2009/layout/CirclePictureHierarchy"/>
    <dgm:cxn modelId="{BE7BE1AF-1A6C-4E62-BF32-A6586DDAF840}" type="presParOf" srcId="{9AD45C83-690F-4D92-B848-A9D60D180912}" destId="{6DF6C7A2-08DD-4479-845A-BED5094D2FBE}" srcOrd="1" destOrd="0" presId="urn:microsoft.com/office/officeart/2009/layout/CirclePictureHierarchy"/>
    <dgm:cxn modelId="{7551EA8A-E52C-49A7-8666-91F89561548D}" type="presParOf" srcId="{6DF6C7A2-08DD-4479-845A-BED5094D2FBE}" destId="{5E269F84-09DA-44E3-9FB8-3D0F494A3518}" srcOrd="0" destOrd="0" presId="urn:microsoft.com/office/officeart/2009/layout/CirclePictureHierarchy"/>
    <dgm:cxn modelId="{68E85DAB-5FB3-4305-9AA6-455E1070CBF3}" type="presParOf" srcId="{5E269F84-09DA-44E3-9FB8-3D0F494A3518}" destId="{5BD35282-793C-47C3-87F7-C9630572C125}" srcOrd="0" destOrd="0" presId="urn:microsoft.com/office/officeart/2009/layout/CirclePictureHierarchy"/>
    <dgm:cxn modelId="{0B7D5DC2-AF40-481F-A974-55F0CF37E84C}" type="presParOf" srcId="{5E269F84-09DA-44E3-9FB8-3D0F494A3518}" destId="{167A3F68-B927-4F67-A5AC-DF3082D956F2}" srcOrd="1" destOrd="0" presId="urn:microsoft.com/office/officeart/2009/layout/CirclePictureHierarchy"/>
    <dgm:cxn modelId="{E7782022-4529-451C-A150-D9198D7DC1E9}" type="presParOf" srcId="{6DF6C7A2-08DD-4479-845A-BED5094D2FBE}" destId="{0AB5BA40-D2CA-4F5D-9B02-B0466011CBC2}" srcOrd="1" destOrd="0" presId="urn:microsoft.com/office/officeart/2009/layout/CirclePictureHierarchy"/>
    <dgm:cxn modelId="{6E624F4B-A842-4D6C-8C6F-2974E87DA595}" type="presParOf" srcId="{555677D0-690B-4330-BDB1-1260D9EC8B94}" destId="{D4692C52-B744-49D8-A378-FEDC59C88A09}" srcOrd="2" destOrd="0" presId="urn:microsoft.com/office/officeart/2009/layout/CirclePictureHierarchy"/>
    <dgm:cxn modelId="{576135FD-ABD3-4B80-AB06-6B8C49D829DE}" type="presParOf" srcId="{555677D0-690B-4330-BDB1-1260D9EC8B94}" destId="{BCA01147-F2E6-4A6D-B487-9BC67224912F}" srcOrd="3" destOrd="0" presId="urn:microsoft.com/office/officeart/2009/layout/CirclePictureHierarchy"/>
    <dgm:cxn modelId="{38783DB3-E5E7-494C-8603-56CE9BA39E87}" type="presParOf" srcId="{BCA01147-F2E6-4A6D-B487-9BC67224912F}" destId="{9C18C8F7-437B-476F-BBE0-088BECFA1F37}" srcOrd="0" destOrd="0" presId="urn:microsoft.com/office/officeart/2009/layout/CirclePictureHierarchy"/>
    <dgm:cxn modelId="{E86B790E-B0A8-4696-AB57-43C18BC91BCF}" type="presParOf" srcId="{9C18C8F7-437B-476F-BBE0-088BECFA1F37}" destId="{6FFBA103-4314-466F-8F2C-221BB328D137}" srcOrd="0" destOrd="0" presId="urn:microsoft.com/office/officeart/2009/layout/CirclePictureHierarchy"/>
    <dgm:cxn modelId="{AB7F93ED-BD39-4B5B-9100-EC9BE4F7A731}" type="presParOf" srcId="{9C18C8F7-437B-476F-BBE0-088BECFA1F37}" destId="{A5829BE1-F40C-4F40-B536-4E180ECDB9B6}" srcOrd="1" destOrd="0" presId="urn:microsoft.com/office/officeart/2009/layout/CirclePictureHierarchy"/>
    <dgm:cxn modelId="{43EEA7A9-9112-41DE-B315-9C49E800784F}" type="presParOf" srcId="{BCA01147-F2E6-4A6D-B487-9BC67224912F}" destId="{5B8636A4-FCC2-4E71-9285-0C8E2B069377}" srcOrd="1" destOrd="0" presId="urn:microsoft.com/office/officeart/2009/layout/CirclePictureHierarchy"/>
    <dgm:cxn modelId="{91B57C09-F66D-4AD2-9CD2-3F4736A52B3A}" type="presParOf" srcId="{5B8636A4-FCC2-4E71-9285-0C8E2B069377}" destId="{56EA56F1-1F0B-4A78-8A4D-E2AC32ACB935}" srcOrd="0" destOrd="0" presId="urn:microsoft.com/office/officeart/2009/layout/CirclePictureHierarchy"/>
    <dgm:cxn modelId="{14527B48-F090-4135-A170-2EE2B7037BF0}" type="presParOf" srcId="{5B8636A4-FCC2-4E71-9285-0C8E2B069377}" destId="{6A7F6845-4C54-477D-8486-ADCC951FD6E2}" srcOrd="1" destOrd="0" presId="urn:microsoft.com/office/officeart/2009/layout/CirclePictureHierarchy"/>
    <dgm:cxn modelId="{D144165B-1D28-4575-9D76-91CBB3DD1D76}" type="presParOf" srcId="{6A7F6845-4C54-477D-8486-ADCC951FD6E2}" destId="{E25E8CDF-9684-434F-800E-D1A731F57546}" srcOrd="0" destOrd="0" presId="urn:microsoft.com/office/officeart/2009/layout/CirclePictureHierarchy"/>
    <dgm:cxn modelId="{9FFE267D-E625-446D-B05A-83D07894F27A}" type="presParOf" srcId="{E25E8CDF-9684-434F-800E-D1A731F57546}" destId="{132AD2D9-5BBE-41D8-89D2-C14D5F1973AA}" srcOrd="0" destOrd="0" presId="urn:microsoft.com/office/officeart/2009/layout/CirclePictureHierarchy"/>
    <dgm:cxn modelId="{5F94B1B5-4F02-4C73-B4FE-44F6A377C529}" type="presParOf" srcId="{E25E8CDF-9684-434F-800E-D1A731F57546}" destId="{9CE63CC5-8D47-46B7-AB11-ADF935B63D50}" srcOrd="1" destOrd="0" presId="urn:microsoft.com/office/officeart/2009/layout/CirclePictureHierarchy"/>
    <dgm:cxn modelId="{0BA9630F-9D32-416B-87FF-1EE1FF81A512}" type="presParOf" srcId="{6A7F6845-4C54-477D-8486-ADCC951FD6E2}" destId="{C44F8CA0-95A5-4AA7-9687-29CCEE0F113A}" srcOrd="1" destOrd="0" presId="urn:microsoft.com/office/officeart/2009/layout/CirclePictureHierarchy"/>
    <dgm:cxn modelId="{E953D8F4-79F9-44F1-BC8C-A9EC78209934}" type="presParOf" srcId="{DE2EA154-B9B2-431D-ADA6-584A90EF1FD1}" destId="{79AB07E3-CC0E-430B-B0B6-6CDE3940034A}" srcOrd="2" destOrd="0" presId="urn:microsoft.com/office/officeart/2009/layout/CirclePictureHierarchy"/>
    <dgm:cxn modelId="{6B00E9A3-1F52-4575-9C6D-456E2B8F0513}" type="presParOf" srcId="{DE2EA154-B9B2-431D-ADA6-584A90EF1FD1}" destId="{95DA6EE7-A58C-46D2-B6D0-EB7C62CCF6BC}" srcOrd="3" destOrd="0" presId="urn:microsoft.com/office/officeart/2009/layout/CirclePictureHierarchy"/>
    <dgm:cxn modelId="{9139B73D-1266-44F1-BE1B-D2F94E561B95}" type="presParOf" srcId="{95DA6EE7-A58C-46D2-B6D0-EB7C62CCF6BC}" destId="{C6111750-50C0-41B8-97E0-C27A46869FC2}" srcOrd="0" destOrd="0" presId="urn:microsoft.com/office/officeart/2009/layout/CirclePictureHierarchy"/>
    <dgm:cxn modelId="{584CAEBE-5ADE-44B5-B58A-80947DA9DF29}" type="presParOf" srcId="{C6111750-50C0-41B8-97E0-C27A46869FC2}" destId="{0B46D772-65F8-4AC3-ADC1-EF58DFB1C786}" srcOrd="0" destOrd="0" presId="urn:microsoft.com/office/officeart/2009/layout/CirclePictureHierarchy"/>
    <dgm:cxn modelId="{C2461B69-E846-471F-96C1-780D3B5EE30B}" type="presParOf" srcId="{C6111750-50C0-41B8-97E0-C27A46869FC2}" destId="{22C1DCE3-11D5-4EAD-B326-038F3819222C}" srcOrd="1" destOrd="0" presId="urn:microsoft.com/office/officeart/2009/layout/CirclePictureHierarchy"/>
    <dgm:cxn modelId="{9D74C4F0-93B3-440C-8010-F42E6F8C1150}" type="presParOf" srcId="{95DA6EE7-A58C-46D2-B6D0-EB7C62CCF6BC}" destId="{C43442A7-4C89-4F1A-B3B7-78AAFE5C86DA}" srcOrd="1" destOrd="0" presId="urn:microsoft.com/office/officeart/2009/layout/CirclePictureHierarchy"/>
    <dgm:cxn modelId="{6D3C5946-0A9D-4EC4-9F37-99BEE7B5F48A}" type="presParOf" srcId="{C43442A7-4C89-4F1A-B3B7-78AAFE5C86DA}" destId="{50B466F0-94F3-4A58-87C3-B302B57A378F}" srcOrd="0" destOrd="0" presId="urn:microsoft.com/office/officeart/2009/layout/CirclePictureHierarchy"/>
    <dgm:cxn modelId="{FE07D676-5D5B-40BC-ACD2-EDFE8AA7EB88}" type="presParOf" srcId="{C43442A7-4C89-4F1A-B3B7-78AAFE5C86DA}" destId="{7595EF46-9BAC-4674-B299-F936B90A9D00}" srcOrd="1" destOrd="0" presId="urn:microsoft.com/office/officeart/2009/layout/CirclePictureHierarchy"/>
    <dgm:cxn modelId="{B6D4232A-1D23-468A-B621-4A6B1DBFF6A4}" type="presParOf" srcId="{7595EF46-9BAC-4674-B299-F936B90A9D00}" destId="{7170235A-3258-4DD2-AABE-BB9391DA0E43}" srcOrd="0" destOrd="0" presId="urn:microsoft.com/office/officeart/2009/layout/CirclePictureHierarchy"/>
    <dgm:cxn modelId="{2230B87C-17FB-4124-AA50-27F10A34840B}" type="presParOf" srcId="{7170235A-3258-4DD2-AABE-BB9391DA0E43}" destId="{B7E2E526-7848-4738-89A1-76F980235A83}" srcOrd="0" destOrd="0" presId="urn:microsoft.com/office/officeart/2009/layout/CirclePictureHierarchy"/>
    <dgm:cxn modelId="{28E7E833-C596-4A3C-811A-703B50872A92}" type="presParOf" srcId="{7170235A-3258-4DD2-AABE-BB9391DA0E43}" destId="{6C18503E-505F-424D-8AFD-3A9BDFB08679}" srcOrd="1" destOrd="0" presId="urn:microsoft.com/office/officeart/2009/layout/CirclePictureHierarchy"/>
    <dgm:cxn modelId="{E110FA4A-C4A6-4F6B-9153-DB6A98C42F14}" type="presParOf" srcId="{7595EF46-9BAC-4674-B299-F936B90A9D00}" destId="{1EFA7578-0071-4F3F-B1C7-E460F35B6B9D}" srcOrd="1" destOrd="0" presId="urn:microsoft.com/office/officeart/2009/layout/CirclePictureHierarchy"/>
    <dgm:cxn modelId="{5E7EC26A-F68C-43F7-B3E3-051611F92B8A}" type="presParOf" srcId="{1EFA7578-0071-4F3F-B1C7-E460F35B6B9D}" destId="{3491F008-B21C-413C-A1C5-861ACBC85FC3}" srcOrd="0" destOrd="0" presId="urn:microsoft.com/office/officeart/2009/layout/CirclePictureHierarchy"/>
    <dgm:cxn modelId="{86638FEC-4886-48B7-89AE-459B4DE35505}" type="presParOf" srcId="{1EFA7578-0071-4F3F-B1C7-E460F35B6B9D}" destId="{CC2BD40D-6851-4F01-BF48-64D66D479909}" srcOrd="1" destOrd="0" presId="urn:microsoft.com/office/officeart/2009/layout/CirclePictureHierarchy"/>
    <dgm:cxn modelId="{2BD8E373-F62A-4372-97AE-6AFB77F5C2A8}" type="presParOf" srcId="{CC2BD40D-6851-4F01-BF48-64D66D479909}" destId="{6517B7E0-2D34-4C3A-937D-95E687715F1B}" srcOrd="0" destOrd="0" presId="urn:microsoft.com/office/officeart/2009/layout/CirclePictureHierarchy"/>
    <dgm:cxn modelId="{FDE924CC-4138-418B-A676-33F97C76B543}" type="presParOf" srcId="{6517B7E0-2D34-4C3A-937D-95E687715F1B}" destId="{1CAC3EE7-C800-4574-A4C9-E6B966EC0A5F}" srcOrd="0" destOrd="0" presId="urn:microsoft.com/office/officeart/2009/layout/CirclePictureHierarchy"/>
    <dgm:cxn modelId="{5111A610-6FBE-4DA9-B1C3-425827E2FB52}" type="presParOf" srcId="{6517B7E0-2D34-4C3A-937D-95E687715F1B}" destId="{9DAC19AF-847B-486E-807C-FD6F6F7244EF}" srcOrd="1" destOrd="0" presId="urn:microsoft.com/office/officeart/2009/layout/CirclePictureHierarchy"/>
    <dgm:cxn modelId="{9766EE9E-7581-416B-A22E-7B46813C4A05}" type="presParOf" srcId="{CC2BD40D-6851-4F01-BF48-64D66D479909}" destId="{61B6C701-0550-4417-A6D0-8DF5B0DD5E48}" srcOrd="1" destOrd="0" presId="urn:microsoft.com/office/officeart/2009/layout/CirclePictureHierarchy"/>
    <dgm:cxn modelId="{708950D8-52A4-492F-A096-727D9AE36278}" type="presParOf" srcId="{61B6C701-0550-4417-A6D0-8DF5B0DD5E48}" destId="{E1081F16-568A-49B5-869C-B70C1D456C50}" srcOrd="0" destOrd="0" presId="urn:microsoft.com/office/officeart/2009/layout/CirclePictureHierarchy"/>
    <dgm:cxn modelId="{0F6A3E1F-484A-4A54-A29E-F0B32C00CE52}" type="presParOf" srcId="{61B6C701-0550-4417-A6D0-8DF5B0DD5E48}" destId="{9D6BA1D6-0054-421E-92AC-D71A67448050}" srcOrd="1" destOrd="0" presId="urn:microsoft.com/office/officeart/2009/layout/CirclePictureHierarchy"/>
    <dgm:cxn modelId="{4E351F48-03A0-4BF9-A882-A30C91A1B073}" type="presParOf" srcId="{9D6BA1D6-0054-421E-92AC-D71A67448050}" destId="{FE8FB4E9-591A-4F08-A6FD-D025895CF2D7}" srcOrd="0" destOrd="0" presId="urn:microsoft.com/office/officeart/2009/layout/CirclePictureHierarchy"/>
    <dgm:cxn modelId="{1FAD1FF6-B575-4592-AADE-F56D5D488FDC}" type="presParOf" srcId="{FE8FB4E9-591A-4F08-A6FD-D025895CF2D7}" destId="{8FBD2C8B-AE93-4EF2-BBF3-7AA3E9D84F41}" srcOrd="0" destOrd="0" presId="urn:microsoft.com/office/officeart/2009/layout/CirclePictureHierarchy"/>
    <dgm:cxn modelId="{B72F9FAF-5FDA-4BCA-B44B-D62A859E3A8A}" type="presParOf" srcId="{FE8FB4E9-591A-4F08-A6FD-D025895CF2D7}" destId="{86F55BC5-44C4-4E93-8E21-81F362FA70C7}" srcOrd="1" destOrd="0" presId="urn:microsoft.com/office/officeart/2009/layout/CirclePictureHierarchy"/>
    <dgm:cxn modelId="{6D4D517E-C14C-4E01-BF27-48CC31B0AB97}" type="presParOf" srcId="{9D6BA1D6-0054-421E-92AC-D71A67448050}" destId="{A60CE63D-F247-4D90-B0C6-237AF95BE64F}" srcOrd="1" destOrd="0" presId="urn:microsoft.com/office/officeart/2009/layout/CirclePictureHierarchy"/>
    <dgm:cxn modelId="{E136E8C5-5F82-4AA4-86A6-144FA0D9D5D2}" type="presParOf" srcId="{A60CE63D-F247-4D90-B0C6-237AF95BE64F}" destId="{07805223-127E-4035-868F-F8BFE7071BF0}" srcOrd="0" destOrd="0" presId="urn:microsoft.com/office/officeart/2009/layout/CirclePictureHierarchy"/>
    <dgm:cxn modelId="{B7813E08-6932-413F-997C-7499A195A7F6}" type="presParOf" srcId="{A60CE63D-F247-4D90-B0C6-237AF95BE64F}" destId="{FC251801-7E0F-4FCB-A057-39A5852E8190}" srcOrd="1" destOrd="0" presId="urn:microsoft.com/office/officeart/2009/layout/CirclePictureHierarchy"/>
    <dgm:cxn modelId="{E2AD1B59-43C9-4E79-AE02-7E10C01C0ED0}" type="presParOf" srcId="{FC251801-7E0F-4FCB-A057-39A5852E8190}" destId="{42FECAAE-72C9-4F39-B448-93D7D230379F}" srcOrd="0" destOrd="0" presId="urn:microsoft.com/office/officeart/2009/layout/CirclePictureHierarchy"/>
    <dgm:cxn modelId="{ADC80140-CE36-449B-9404-4D6E07344AA0}" type="presParOf" srcId="{42FECAAE-72C9-4F39-B448-93D7D230379F}" destId="{0927022A-F88D-4E60-AA61-7EB3C7372E61}" srcOrd="0" destOrd="0" presId="urn:microsoft.com/office/officeart/2009/layout/CirclePictureHierarchy"/>
    <dgm:cxn modelId="{0DE0D343-1402-4518-A442-BB198AE6629F}" type="presParOf" srcId="{42FECAAE-72C9-4F39-B448-93D7D230379F}" destId="{B74B7166-8CDC-4261-B324-42F51DD944F9}" srcOrd="1" destOrd="0" presId="urn:microsoft.com/office/officeart/2009/layout/CirclePictureHierarchy"/>
    <dgm:cxn modelId="{AABC40E0-DED7-46C8-B778-7895B903B355}" type="presParOf" srcId="{FC251801-7E0F-4FCB-A057-39A5852E8190}" destId="{46AA5AB6-C47C-404C-A1D9-FAB5E4A90183}" srcOrd="1" destOrd="0" presId="urn:microsoft.com/office/officeart/2009/layout/CirclePictureHierarchy"/>
    <dgm:cxn modelId="{BEEC661F-9070-40CE-BB1E-35B1766B2B3E}" type="presParOf" srcId="{DE2EA154-B9B2-431D-ADA6-584A90EF1FD1}" destId="{DBFC85FA-B460-4C07-AE10-EB7C19F19772}" srcOrd="4" destOrd="0" presId="urn:microsoft.com/office/officeart/2009/layout/CirclePictureHierarchy"/>
    <dgm:cxn modelId="{6834B307-3250-4EDB-AFF9-39827330AB5E}" type="presParOf" srcId="{DE2EA154-B9B2-431D-ADA6-584A90EF1FD1}" destId="{BE29FA0F-C4D2-48DD-A1BE-1F79BDBDED87}" srcOrd="5" destOrd="0" presId="urn:microsoft.com/office/officeart/2009/layout/CirclePictureHierarchy"/>
    <dgm:cxn modelId="{2A2BFE86-7A99-43F2-BACA-79382938DAE9}" type="presParOf" srcId="{BE29FA0F-C4D2-48DD-A1BE-1F79BDBDED87}" destId="{5183F144-4195-4B2B-938E-303126CFB91A}" srcOrd="0" destOrd="0" presId="urn:microsoft.com/office/officeart/2009/layout/CirclePictureHierarchy"/>
    <dgm:cxn modelId="{B6A1F79C-EF1E-43D6-AB18-AB4592BAE411}" type="presParOf" srcId="{5183F144-4195-4B2B-938E-303126CFB91A}" destId="{D8A70C16-C9AC-42ED-86BB-0AD3C6CC9BC5}" srcOrd="0" destOrd="0" presId="urn:microsoft.com/office/officeart/2009/layout/CirclePictureHierarchy"/>
    <dgm:cxn modelId="{0E8F0E47-AF58-47F6-8933-5D99C37EDFE3}" type="presParOf" srcId="{5183F144-4195-4B2B-938E-303126CFB91A}" destId="{8B188DD8-EE71-46E2-960A-AE6C1D284931}" srcOrd="1" destOrd="0" presId="urn:microsoft.com/office/officeart/2009/layout/CirclePictureHierarchy"/>
    <dgm:cxn modelId="{BA4EFDF3-971C-44AA-A323-CF72D7E20EC4}" type="presParOf" srcId="{BE29FA0F-C4D2-48DD-A1BE-1F79BDBDED87}" destId="{4280AA13-14EB-49F5-9948-A476BBFE5B03}" srcOrd="1" destOrd="0" presId="urn:microsoft.com/office/officeart/2009/layout/CirclePictureHierarchy"/>
    <dgm:cxn modelId="{30A8D645-B238-4564-BEFD-451F899FA38D}" type="presParOf" srcId="{4280AA13-14EB-49F5-9948-A476BBFE5B03}" destId="{FC9B8C45-A6DB-4E04-868B-429F5A8033B7}" srcOrd="0" destOrd="0" presId="urn:microsoft.com/office/officeart/2009/layout/CirclePictureHierarchy"/>
    <dgm:cxn modelId="{F0AD78DF-65EA-476F-AAB7-A470FDEC837A}" type="presParOf" srcId="{4280AA13-14EB-49F5-9948-A476BBFE5B03}" destId="{0FADC180-5BBB-41DD-ACE0-9F264D809147}" srcOrd="1" destOrd="0" presId="urn:microsoft.com/office/officeart/2009/layout/CirclePictureHierarchy"/>
    <dgm:cxn modelId="{3BAC7018-1211-4802-AB72-7D795A02ED9B}" type="presParOf" srcId="{0FADC180-5BBB-41DD-ACE0-9F264D809147}" destId="{7F2A3C8A-968E-431F-8BBE-9D19B731345F}" srcOrd="0" destOrd="0" presId="urn:microsoft.com/office/officeart/2009/layout/CirclePictureHierarchy"/>
    <dgm:cxn modelId="{FEA428FD-ABA2-498A-B070-7FF0855DC9A2}" type="presParOf" srcId="{7F2A3C8A-968E-431F-8BBE-9D19B731345F}" destId="{C6BF9364-B59C-4B4B-B08D-4C8F304F8452}" srcOrd="0" destOrd="0" presId="urn:microsoft.com/office/officeart/2009/layout/CirclePictureHierarchy"/>
    <dgm:cxn modelId="{770387C4-1655-4F4E-98A5-82ECD83F9578}" type="presParOf" srcId="{7F2A3C8A-968E-431F-8BBE-9D19B731345F}" destId="{74FCBE9D-F712-4C85-AAD5-5BBD05BFE64F}" srcOrd="1" destOrd="0" presId="urn:microsoft.com/office/officeart/2009/layout/CirclePictureHierarchy"/>
    <dgm:cxn modelId="{60C1347C-D3DE-476A-8AA6-B01DB0D9B99A}" type="presParOf" srcId="{0FADC180-5BBB-41DD-ACE0-9F264D809147}" destId="{A5B1A17C-3B5E-4B76-AC25-70E566932787}" srcOrd="1" destOrd="0" presId="urn:microsoft.com/office/officeart/2009/layout/CirclePictureHierarchy"/>
    <dgm:cxn modelId="{53117B58-AAAA-4FD0-9142-6B75312B2252}" type="presParOf" srcId="{A5B1A17C-3B5E-4B76-AC25-70E566932787}" destId="{ACF2A20C-230B-4AE1-9338-92D74CE582D2}" srcOrd="0" destOrd="0" presId="urn:microsoft.com/office/officeart/2009/layout/CirclePictureHierarchy"/>
    <dgm:cxn modelId="{5F45295D-728B-462F-8BEA-92B383E1A137}" type="presParOf" srcId="{A5B1A17C-3B5E-4B76-AC25-70E566932787}" destId="{938F38AC-0E11-4517-A8DD-65213F982651}" srcOrd="1" destOrd="0" presId="urn:microsoft.com/office/officeart/2009/layout/CirclePictureHierarchy"/>
    <dgm:cxn modelId="{F218FAA7-00E7-4E34-9BA0-D7B0090BE1FC}" type="presParOf" srcId="{938F38AC-0E11-4517-A8DD-65213F982651}" destId="{EF2CC5EC-CA01-4518-8B28-E6345B195A39}" srcOrd="0" destOrd="0" presId="urn:microsoft.com/office/officeart/2009/layout/CirclePictureHierarchy"/>
    <dgm:cxn modelId="{1E5FC14E-279B-4C88-9D1A-812244923296}" type="presParOf" srcId="{EF2CC5EC-CA01-4518-8B28-E6345B195A39}" destId="{1FB2C84B-CE72-4010-A4DE-2FEF12DBB9C6}" srcOrd="0" destOrd="0" presId="urn:microsoft.com/office/officeart/2009/layout/CirclePictureHierarchy"/>
    <dgm:cxn modelId="{14B27CD8-6E08-4FE4-A331-C7245B997907}" type="presParOf" srcId="{EF2CC5EC-CA01-4518-8B28-E6345B195A39}" destId="{FA1CDA18-CA78-452A-8D41-D5A41FD05CAA}" srcOrd="1" destOrd="0" presId="urn:microsoft.com/office/officeart/2009/layout/CirclePictureHierarchy"/>
    <dgm:cxn modelId="{F1D43473-31A2-4CDF-AD0A-73390131150C}" type="presParOf" srcId="{938F38AC-0E11-4517-A8DD-65213F982651}" destId="{643D0826-C24F-4049-88EF-D1E2CE8913C8}" srcOrd="1" destOrd="0" presId="urn:microsoft.com/office/officeart/2009/layout/CirclePictureHierarchy"/>
    <dgm:cxn modelId="{03E9496C-B72F-40B9-AB5A-CB062F3E9AF1}" type="presParOf" srcId="{643D0826-C24F-4049-88EF-D1E2CE8913C8}" destId="{50EF6396-AB60-41AC-B114-62B07E8BCD2F}" srcOrd="0" destOrd="0" presId="urn:microsoft.com/office/officeart/2009/layout/CirclePictureHierarchy"/>
    <dgm:cxn modelId="{2F60A77A-BAAF-434B-A680-AD7480626934}" type="presParOf" srcId="{643D0826-C24F-4049-88EF-D1E2CE8913C8}" destId="{F4615E11-A5DA-44B2-B8DE-69428345657C}" srcOrd="1" destOrd="0" presId="urn:microsoft.com/office/officeart/2009/layout/CirclePictureHierarchy"/>
    <dgm:cxn modelId="{F755AE5F-13A3-4AD1-9610-11DF8C7FE0F8}" type="presParOf" srcId="{F4615E11-A5DA-44B2-B8DE-69428345657C}" destId="{6FB6B840-0DDB-4D53-80AC-84B9B4EA7DBE}" srcOrd="0" destOrd="0" presId="urn:microsoft.com/office/officeart/2009/layout/CirclePictureHierarchy"/>
    <dgm:cxn modelId="{CBA29571-D66E-4638-AFEA-EC4BA74A1EAE}" type="presParOf" srcId="{6FB6B840-0DDB-4D53-80AC-84B9B4EA7DBE}" destId="{1B159986-1D22-41CC-9A67-CF6FF5762BDA}" srcOrd="0" destOrd="0" presId="urn:microsoft.com/office/officeart/2009/layout/CirclePictureHierarchy"/>
    <dgm:cxn modelId="{157D4998-6DFD-4168-B777-ED27CCD22E93}" type="presParOf" srcId="{6FB6B840-0DDB-4D53-80AC-84B9B4EA7DBE}" destId="{8DAC663A-E203-4F91-8D34-395300A9375C}" srcOrd="1" destOrd="0" presId="urn:microsoft.com/office/officeart/2009/layout/CirclePictureHierarchy"/>
    <dgm:cxn modelId="{A1BC165F-0C84-4F4E-8485-2DE3C4F19E25}" type="presParOf" srcId="{F4615E11-A5DA-44B2-B8DE-69428345657C}" destId="{35DBCA5A-1ECE-4B31-94FF-599C39192E28}" srcOrd="1" destOrd="0" presId="urn:microsoft.com/office/officeart/2009/layout/CirclePictureHierarchy"/>
    <dgm:cxn modelId="{42F0BD6F-3754-4980-919A-890C4700D013}" type="presParOf" srcId="{35DBCA5A-1ECE-4B31-94FF-599C39192E28}" destId="{AAD1D498-3F40-4046-AFC2-ED6103737307}" srcOrd="0" destOrd="0" presId="urn:microsoft.com/office/officeart/2009/layout/CirclePictureHierarchy"/>
    <dgm:cxn modelId="{064B5578-7B69-4E65-852A-6B4DB198D9AE}" type="presParOf" srcId="{35DBCA5A-1ECE-4B31-94FF-599C39192E28}" destId="{5FA74EDB-3AE6-461C-8F9A-728C3BEC7A89}" srcOrd="1" destOrd="0" presId="urn:microsoft.com/office/officeart/2009/layout/CirclePictureHierarchy"/>
    <dgm:cxn modelId="{AF4013D0-4F49-48A1-A7D0-3BD0F2DA1CD5}" type="presParOf" srcId="{5FA74EDB-3AE6-461C-8F9A-728C3BEC7A89}" destId="{80CF553F-06D1-4026-B784-EEE3EA6B6217}" srcOrd="0" destOrd="0" presId="urn:microsoft.com/office/officeart/2009/layout/CirclePictureHierarchy"/>
    <dgm:cxn modelId="{69504B9C-0B72-469D-AFDD-6435EA55EB3D}" type="presParOf" srcId="{80CF553F-06D1-4026-B784-EEE3EA6B6217}" destId="{2D5DF45A-B3F5-417D-8C92-C90C83CB7250}" srcOrd="0" destOrd="0" presId="urn:microsoft.com/office/officeart/2009/layout/CirclePictureHierarchy"/>
    <dgm:cxn modelId="{445A9C97-5A6F-4BC4-816F-EA77E9297F94}" type="presParOf" srcId="{80CF553F-06D1-4026-B784-EEE3EA6B6217}" destId="{828B935E-6818-4EC1-8819-B5CC13B146B9}" srcOrd="1" destOrd="0" presId="urn:microsoft.com/office/officeart/2009/layout/CirclePictureHierarchy"/>
    <dgm:cxn modelId="{805AAEEF-A526-4701-93C0-22EDC495A054}" type="presParOf" srcId="{5FA74EDB-3AE6-461C-8F9A-728C3BEC7A89}" destId="{E115ADFA-9B90-4C93-A795-C1EA299B6E6D}" srcOrd="1" destOrd="0" presId="urn:microsoft.com/office/officeart/2009/layout/CirclePictureHierarchy"/>
    <dgm:cxn modelId="{D63533A5-D282-45D9-AA5B-0A8C351E58C2}" type="presParOf" srcId="{E115ADFA-9B90-4C93-A795-C1EA299B6E6D}" destId="{8A320432-12C5-4BA9-8F50-F632C6A510D2}" srcOrd="0" destOrd="0" presId="urn:microsoft.com/office/officeart/2009/layout/CirclePictureHierarchy"/>
    <dgm:cxn modelId="{3C35E69E-1B5A-4359-9A26-3CB63AC842DF}" type="presParOf" srcId="{E115ADFA-9B90-4C93-A795-C1EA299B6E6D}" destId="{6926D433-B267-4760-B61B-0BBF8EA5911A}" srcOrd="1" destOrd="0" presId="urn:microsoft.com/office/officeart/2009/layout/CirclePictureHierarchy"/>
    <dgm:cxn modelId="{7B5C098E-2142-4536-A193-9CEA5DEFBEE1}" type="presParOf" srcId="{6926D433-B267-4760-B61B-0BBF8EA5911A}" destId="{E61A1C2B-229A-45D1-A853-FBAA331A3699}" srcOrd="0" destOrd="0" presId="urn:microsoft.com/office/officeart/2009/layout/CirclePictureHierarchy"/>
    <dgm:cxn modelId="{44FAC930-2691-4600-8DB1-9F21945DC1C2}" type="presParOf" srcId="{E61A1C2B-229A-45D1-A853-FBAA331A3699}" destId="{946E9FC0-54F8-44B7-826A-6726254033B3}" srcOrd="0" destOrd="0" presId="urn:microsoft.com/office/officeart/2009/layout/CirclePictureHierarchy"/>
    <dgm:cxn modelId="{D8FFAD3D-75F9-47DE-AC1F-7BD29A585116}" type="presParOf" srcId="{E61A1C2B-229A-45D1-A853-FBAA331A3699}" destId="{13390C4D-1C79-4CA8-A647-75D82AD6BC56}" srcOrd="1" destOrd="0" presId="urn:microsoft.com/office/officeart/2009/layout/CirclePictureHierarchy"/>
    <dgm:cxn modelId="{A490655A-9645-49E3-9601-A6BC039E1503}" type="presParOf" srcId="{6926D433-B267-4760-B61B-0BBF8EA5911A}" destId="{2F027E22-0222-469B-A427-1C4AE533F5C2}" srcOrd="1" destOrd="0" presId="urn:microsoft.com/office/officeart/2009/layout/CirclePictureHierarchy"/>
    <dgm:cxn modelId="{BA72D645-ED02-4198-9F3A-47C908BB8C7B}" type="presParOf" srcId="{E115ADFA-9B90-4C93-A795-C1EA299B6E6D}" destId="{9476F06F-EC8A-4666-8B09-6364B042A438}" srcOrd="2" destOrd="0" presId="urn:microsoft.com/office/officeart/2009/layout/CirclePictureHierarchy"/>
    <dgm:cxn modelId="{EA343380-67C9-49CA-9DD5-2BBD76799A9E}" type="presParOf" srcId="{E115ADFA-9B90-4C93-A795-C1EA299B6E6D}" destId="{48976902-80FA-4F71-BC14-FA17D80FE1B2}" srcOrd="3" destOrd="0" presId="urn:microsoft.com/office/officeart/2009/layout/CirclePictureHierarchy"/>
    <dgm:cxn modelId="{B601EE36-834F-4BD0-895F-B668026166F1}" type="presParOf" srcId="{48976902-80FA-4F71-BC14-FA17D80FE1B2}" destId="{2D0DE429-6FF0-45A0-9AD0-FE07C23E470C}" srcOrd="0" destOrd="0" presId="urn:microsoft.com/office/officeart/2009/layout/CirclePictureHierarchy"/>
    <dgm:cxn modelId="{E53EA30A-407A-442B-B936-C5169FD0CC5B}" type="presParOf" srcId="{2D0DE429-6FF0-45A0-9AD0-FE07C23E470C}" destId="{9EC378BF-26D1-42EA-93B8-EC5AE5F3BD57}" srcOrd="0" destOrd="0" presId="urn:microsoft.com/office/officeart/2009/layout/CirclePictureHierarchy"/>
    <dgm:cxn modelId="{85E9216C-0667-4128-923C-398002038D9F}" type="presParOf" srcId="{2D0DE429-6FF0-45A0-9AD0-FE07C23E470C}" destId="{C532D658-4EB8-4502-A3FB-2E5E4789C84B}" srcOrd="1" destOrd="0" presId="urn:microsoft.com/office/officeart/2009/layout/CirclePictureHierarchy"/>
    <dgm:cxn modelId="{322A6AB7-F9F2-4F9C-8EE2-5C66CF1BC430}" type="presParOf" srcId="{48976902-80FA-4F71-BC14-FA17D80FE1B2}" destId="{0B2F3452-9DB0-4564-A4B7-4A307A264EEE}" srcOrd="1" destOrd="0" presId="urn:microsoft.com/office/officeart/2009/layout/CirclePictureHierarchy"/>
    <dgm:cxn modelId="{92B74BA4-EB51-4A87-B8BE-EC9BE44C3CA7}" type="presParOf" srcId="{0B2F3452-9DB0-4564-A4B7-4A307A264EEE}" destId="{5047FCBF-FDD7-4D5D-8DA6-0377E19D37B2}" srcOrd="0" destOrd="0" presId="urn:microsoft.com/office/officeart/2009/layout/CirclePictureHierarchy"/>
    <dgm:cxn modelId="{7971056C-59D7-4B80-BCFE-6E2131D01DDD}" type="presParOf" srcId="{0B2F3452-9DB0-4564-A4B7-4A307A264EEE}" destId="{ECC53917-3DEF-4F47-967A-C575ADAAE05D}" srcOrd="1" destOrd="0" presId="urn:microsoft.com/office/officeart/2009/layout/CirclePictureHierarchy"/>
    <dgm:cxn modelId="{3E7B15B6-9DB5-4028-BD66-EFDC02D54E2D}" type="presParOf" srcId="{ECC53917-3DEF-4F47-967A-C575ADAAE05D}" destId="{78C621A3-5215-4089-A09D-CF052A1D5F78}" srcOrd="0" destOrd="0" presId="urn:microsoft.com/office/officeart/2009/layout/CirclePictureHierarchy"/>
    <dgm:cxn modelId="{125EB4D9-3CF1-4798-B27C-E307D726428A}" type="presParOf" srcId="{78C621A3-5215-4089-A09D-CF052A1D5F78}" destId="{22BAD1F9-05C7-47CB-869C-1F722BCCB5A7}" srcOrd="0" destOrd="0" presId="urn:microsoft.com/office/officeart/2009/layout/CirclePictureHierarchy"/>
    <dgm:cxn modelId="{8648D7CF-23B3-47B3-B823-0FFA874A5345}" type="presParOf" srcId="{78C621A3-5215-4089-A09D-CF052A1D5F78}" destId="{83E45E73-51C3-4AF9-92E4-2FC2693F51D2}" srcOrd="1" destOrd="0" presId="urn:microsoft.com/office/officeart/2009/layout/CirclePictureHierarchy"/>
    <dgm:cxn modelId="{9A4D2E5F-1024-49A4-86F6-8A1EBCFD7E25}" type="presParOf" srcId="{ECC53917-3DEF-4F47-967A-C575ADAAE05D}" destId="{243214D2-C3ED-4DAF-9E49-0022BE1FAADB}" srcOrd="1" destOrd="0" presId="urn:microsoft.com/office/officeart/2009/layout/CirclePictureHierarchy"/>
    <dgm:cxn modelId="{E59B8B13-CA22-47FC-8149-8A35D8BC7E38}" type="presParOf" srcId="{DE2EA154-B9B2-431D-ADA6-584A90EF1FD1}" destId="{3B25DF64-ED84-4F31-99DC-29FF54FF5838}" srcOrd="6" destOrd="0" presId="urn:microsoft.com/office/officeart/2009/layout/CirclePictureHierarchy"/>
    <dgm:cxn modelId="{CDBEF9AD-4559-4107-A2A6-2C84F4FF4B0B}" type="presParOf" srcId="{DE2EA154-B9B2-431D-ADA6-584A90EF1FD1}" destId="{DA16E92E-B02B-4144-835F-1EB1A43E58D7}" srcOrd="7" destOrd="0" presId="urn:microsoft.com/office/officeart/2009/layout/CirclePictureHierarchy"/>
    <dgm:cxn modelId="{CB35EEA5-CA00-4063-A79B-93B3076D2880}" type="presParOf" srcId="{DA16E92E-B02B-4144-835F-1EB1A43E58D7}" destId="{233EACB3-FE34-4D00-A882-D244CEFC9B31}" srcOrd="0" destOrd="0" presId="urn:microsoft.com/office/officeart/2009/layout/CirclePictureHierarchy"/>
    <dgm:cxn modelId="{C13A2FFA-085F-41FE-A7E4-F910FD2FBA88}" type="presParOf" srcId="{233EACB3-FE34-4D00-A882-D244CEFC9B31}" destId="{2AEEA890-41A8-485F-93E5-BE77FBF10BAB}" srcOrd="0" destOrd="0" presId="urn:microsoft.com/office/officeart/2009/layout/CirclePictureHierarchy"/>
    <dgm:cxn modelId="{412A1CA2-BA56-46DD-9460-947E9DB61AE4}" type="presParOf" srcId="{233EACB3-FE34-4D00-A882-D244CEFC9B31}" destId="{B7683395-2987-47DC-AA7A-97BC03F15FEB}" srcOrd="1" destOrd="0" presId="urn:microsoft.com/office/officeart/2009/layout/CirclePictureHierarchy"/>
    <dgm:cxn modelId="{C5D7D260-678E-4D3A-8D66-6FB4A325DF66}" type="presParOf" srcId="{DA16E92E-B02B-4144-835F-1EB1A43E58D7}" destId="{66E0D069-6A12-4BD7-A9A6-6BE26F6E7601}" srcOrd="1" destOrd="0" presId="urn:microsoft.com/office/officeart/2009/layout/CirclePictureHierarchy"/>
    <dgm:cxn modelId="{33CE03BD-2D28-45B6-A032-825D333E7D7D}" type="presParOf" srcId="{66E0D069-6A12-4BD7-A9A6-6BE26F6E7601}" destId="{F0D84272-A398-4A29-A5C5-83E2CB2A0872}" srcOrd="0" destOrd="0" presId="urn:microsoft.com/office/officeart/2009/layout/CirclePictureHierarchy"/>
    <dgm:cxn modelId="{990803D8-AB63-4341-BC97-030A8CAB1B91}" type="presParOf" srcId="{66E0D069-6A12-4BD7-A9A6-6BE26F6E7601}" destId="{8A7B27E3-7AA0-434B-BE0B-AB44DC056FAA}" srcOrd="1" destOrd="0" presId="urn:microsoft.com/office/officeart/2009/layout/CirclePictureHierarchy"/>
    <dgm:cxn modelId="{4319B5A4-F143-44B8-BDA7-EA38A7109D5A}" type="presParOf" srcId="{8A7B27E3-7AA0-434B-BE0B-AB44DC056FAA}" destId="{67629D6E-FB60-4655-80FD-1DD4FFC15926}" srcOrd="0" destOrd="0" presId="urn:microsoft.com/office/officeart/2009/layout/CirclePictureHierarchy"/>
    <dgm:cxn modelId="{678B5765-B282-48EF-B78D-CA0022FB682B}" type="presParOf" srcId="{67629D6E-FB60-4655-80FD-1DD4FFC15926}" destId="{8C3F584C-5A87-4F75-BBD4-F5065F76D48F}" srcOrd="0" destOrd="0" presId="urn:microsoft.com/office/officeart/2009/layout/CirclePictureHierarchy"/>
    <dgm:cxn modelId="{D9951DD9-0EF0-439A-B219-6F53A79E001C}" type="presParOf" srcId="{67629D6E-FB60-4655-80FD-1DD4FFC15926}" destId="{AFAED9AB-C4E1-423D-99DB-1054B1A19ABD}" srcOrd="1" destOrd="0" presId="urn:microsoft.com/office/officeart/2009/layout/CirclePictureHierarchy"/>
    <dgm:cxn modelId="{E9C40102-8A1F-4D57-908E-8E0450039E6A}" type="presParOf" srcId="{8A7B27E3-7AA0-434B-BE0B-AB44DC056FAA}" destId="{FD70BC5E-EEE3-4664-910A-2040808AC4AB}" srcOrd="1" destOrd="0" presId="urn:microsoft.com/office/officeart/2009/layout/CirclePictureHierarchy"/>
    <dgm:cxn modelId="{580E3D66-52AD-47C5-9CD5-C6FF1969AC25}" type="presParOf" srcId="{FD70BC5E-EEE3-4664-910A-2040808AC4AB}" destId="{3213F1E6-5E0E-499C-9951-FAA9C2028A27}" srcOrd="0" destOrd="0" presId="urn:microsoft.com/office/officeart/2009/layout/CirclePictureHierarchy"/>
    <dgm:cxn modelId="{FDB46707-F3BA-4A29-9844-7134F60AC30B}" type="presParOf" srcId="{FD70BC5E-EEE3-4664-910A-2040808AC4AB}" destId="{5FF9C8A7-D2EC-4676-BE15-5180031F6A80}" srcOrd="1" destOrd="0" presId="urn:microsoft.com/office/officeart/2009/layout/CirclePictureHierarchy"/>
    <dgm:cxn modelId="{ED7512FD-A546-4022-9E92-E50DC13AE3F0}" type="presParOf" srcId="{5FF9C8A7-D2EC-4676-BE15-5180031F6A80}" destId="{A1619928-D0D1-40E3-BA10-7004D6612893}" srcOrd="0" destOrd="0" presId="urn:microsoft.com/office/officeart/2009/layout/CirclePictureHierarchy"/>
    <dgm:cxn modelId="{65C43C6B-6AE4-41FC-BDB2-084FFF368FE8}" type="presParOf" srcId="{A1619928-D0D1-40E3-BA10-7004D6612893}" destId="{FD16478C-BE80-4F3D-854D-A30D9F227C5A}" srcOrd="0" destOrd="0" presId="urn:microsoft.com/office/officeart/2009/layout/CirclePictureHierarchy"/>
    <dgm:cxn modelId="{E82C6CED-6211-4B98-977D-8F5F9DE7C82E}" type="presParOf" srcId="{A1619928-D0D1-40E3-BA10-7004D6612893}" destId="{A2F66798-353A-41A8-BD12-C3D489AFED4E}" srcOrd="1" destOrd="0" presId="urn:microsoft.com/office/officeart/2009/layout/CirclePictureHierarchy"/>
    <dgm:cxn modelId="{E66AFD24-895E-4FF7-AF97-9592970F5D3F}" type="presParOf" srcId="{5FF9C8A7-D2EC-4676-BE15-5180031F6A80}" destId="{CE0C260D-5EAF-486E-8447-AD23235028C9}" srcOrd="1" destOrd="0" presId="urn:microsoft.com/office/officeart/2009/layout/CirclePictureHierarchy"/>
    <dgm:cxn modelId="{FA966D6B-485F-4A33-BD00-9A87421F3DAC}" type="presParOf" srcId="{CE0C260D-5EAF-486E-8447-AD23235028C9}" destId="{10BF96AB-B1C8-4A7D-870B-B678633D7523}" srcOrd="0" destOrd="0" presId="urn:microsoft.com/office/officeart/2009/layout/CirclePictureHierarchy"/>
    <dgm:cxn modelId="{DD747037-CBB2-4B22-AB80-0A86BDFA552A}" type="presParOf" srcId="{CE0C260D-5EAF-486E-8447-AD23235028C9}" destId="{536CEE70-2D58-4712-87F8-7397E35AD1E9}" srcOrd="1" destOrd="0" presId="urn:microsoft.com/office/officeart/2009/layout/CirclePictureHierarchy"/>
    <dgm:cxn modelId="{9D026AE3-F2F3-4C0A-8A26-E17F950E3AF6}" type="presParOf" srcId="{536CEE70-2D58-4712-87F8-7397E35AD1E9}" destId="{8D37A229-E6D4-4C2E-862C-3AD0A90841DA}" srcOrd="0" destOrd="0" presId="urn:microsoft.com/office/officeart/2009/layout/CirclePictureHierarchy"/>
    <dgm:cxn modelId="{25C7CD30-DF40-418A-AAD4-C8A3BE581489}" type="presParOf" srcId="{8D37A229-E6D4-4C2E-862C-3AD0A90841DA}" destId="{DCBD99C2-5C4E-4763-A716-920D221A48B7}" srcOrd="0" destOrd="0" presId="urn:microsoft.com/office/officeart/2009/layout/CirclePictureHierarchy"/>
    <dgm:cxn modelId="{A2A9F2BF-538C-49F7-9554-662D4E8745B2}" type="presParOf" srcId="{8D37A229-E6D4-4C2E-862C-3AD0A90841DA}" destId="{B0997890-1718-4FD9-84E3-F251EFD41B8C}" srcOrd="1" destOrd="0" presId="urn:microsoft.com/office/officeart/2009/layout/CirclePictureHierarchy"/>
    <dgm:cxn modelId="{B9BD12F2-4DBA-4612-82B6-8F23DE5905F9}" type="presParOf" srcId="{536CEE70-2D58-4712-87F8-7397E35AD1E9}" destId="{AC619FD4-4A59-4C3D-B2FC-D7E670286D67}" srcOrd="1" destOrd="0" presId="urn:microsoft.com/office/officeart/2009/layout/CirclePictureHierarchy"/>
    <dgm:cxn modelId="{18E4B839-F1AD-49BC-BB5F-E375E38F58B6}" type="presParOf" srcId="{AC619FD4-4A59-4C3D-B2FC-D7E670286D67}" destId="{7B1A79A4-B87D-4FA6-B245-541884918976}" srcOrd="0" destOrd="0" presId="urn:microsoft.com/office/officeart/2009/layout/CirclePictureHierarchy"/>
    <dgm:cxn modelId="{538227F6-3A68-4495-ADB0-2A0CD0C802AB}" type="presParOf" srcId="{AC619FD4-4A59-4C3D-B2FC-D7E670286D67}" destId="{0F4961F4-26CF-427A-92C6-3586EE114884}" srcOrd="1" destOrd="0" presId="urn:microsoft.com/office/officeart/2009/layout/CirclePictureHierarchy"/>
    <dgm:cxn modelId="{09798664-7631-4EAD-AD8D-5F074B215DAB}" type="presParOf" srcId="{0F4961F4-26CF-427A-92C6-3586EE114884}" destId="{208A8801-841E-4246-8B7D-CBB10C039180}" srcOrd="0" destOrd="0" presId="urn:microsoft.com/office/officeart/2009/layout/CirclePictureHierarchy"/>
    <dgm:cxn modelId="{ACB41CB1-FC64-4AF2-B4C6-05B48E3C276F}" type="presParOf" srcId="{208A8801-841E-4246-8B7D-CBB10C039180}" destId="{448D894E-02DA-4ED5-839C-DF144F270427}" srcOrd="0" destOrd="0" presId="urn:microsoft.com/office/officeart/2009/layout/CirclePictureHierarchy"/>
    <dgm:cxn modelId="{76933BDA-2021-44AE-8AAE-3E243006AA03}" type="presParOf" srcId="{208A8801-841E-4246-8B7D-CBB10C039180}" destId="{AFA4CF99-6E72-405E-BB85-287756057A2C}" srcOrd="1" destOrd="0" presId="urn:microsoft.com/office/officeart/2009/layout/CirclePictureHierarchy"/>
    <dgm:cxn modelId="{19D27D70-6267-432B-94C9-62683502533D}" type="presParOf" srcId="{0F4961F4-26CF-427A-92C6-3586EE114884}" destId="{44C458A4-1003-4BAF-86B7-2BAAB9266EC8}" srcOrd="1" destOrd="0" presId="urn:microsoft.com/office/officeart/2009/layout/CirclePictureHierarchy"/>
    <dgm:cxn modelId="{522D5EE5-10EC-433D-A5D4-FABC57230221}" type="presParOf" srcId="{FD70BC5E-EEE3-4664-910A-2040808AC4AB}" destId="{2CE7C06C-D298-4040-BE4F-F9D5001DB2F3}" srcOrd="2" destOrd="0" presId="urn:microsoft.com/office/officeart/2009/layout/CirclePictureHierarchy"/>
    <dgm:cxn modelId="{D4B6E6A4-94A0-4A5C-BDF9-BF48FBC49E21}" type="presParOf" srcId="{FD70BC5E-EEE3-4664-910A-2040808AC4AB}" destId="{FD7EBD43-1592-41AE-AB0E-A0457D9E5854}" srcOrd="3" destOrd="0" presId="urn:microsoft.com/office/officeart/2009/layout/CirclePictureHierarchy"/>
    <dgm:cxn modelId="{792339D3-AB34-4960-9C9C-152EA6187F2F}" type="presParOf" srcId="{FD7EBD43-1592-41AE-AB0E-A0457D9E5854}" destId="{A86B679D-1BC8-4E4A-A51A-13B4FF242C0D}" srcOrd="0" destOrd="0" presId="urn:microsoft.com/office/officeart/2009/layout/CirclePictureHierarchy"/>
    <dgm:cxn modelId="{FCB5740C-6296-409E-A4D6-33FDCB39C3F5}" type="presParOf" srcId="{A86B679D-1BC8-4E4A-A51A-13B4FF242C0D}" destId="{3ED4895D-2166-4B54-88E2-26C8378BE16F}" srcOrd="0" destOrd="0" presId="urn:microsoft.com/office/officeart/2009/layout/CirclePictureHierarchy"/>
    <dgm:cxn modelId="{2918CFAA-644D-416F-A7F8-9F0DB620CC66}" type="presParOf" srcId="{A86B679D-1BC8-4E4A-A51A-13B4FF242C0D}" destId="{ADFF6B3D-4DAA-4019-B4E4-9F0CD880D9D1}" srcOrd="1" destOrd="0" presId="urn:microsoft.com/office/officeart/2009/layout/CirclePictureHierarchy"/>
    <dgm:cxn modelId="{0732D49C-58AC-4673-B4E0-2887021AAAD9}" type="presParOf" srcId="{FD7EBD43-1592-41AE-AB0E-A0457D9E5854}" destId="{09F88422-8641-405F-9000-F1B447C6B139}" srcOrd="1" destOrd="0" presId="urn:microsoft.com/office/officeart/2009/layout/CirclePictureHierarchy"/>
    <dgm:cxn modelId="{4B5EB1FE-59F5-42EA-817D-58304B0C4B4C}" type="presParOf" srcId="{09F88422-8641-405F-9000-F1B447C6B139}" destId="{B3A16608-B7B2-4A9F-8C67-B1576BE8FA60}" srcOrd="0" destOrd="0" presId="urn:microsoft.com/office/officeart/2009/layout/CirclePictureHierarchy"/>
    <dgm:cxn modelId="{D6E48EF0-367D-4C97-BFE7-9FB9D3F215F2}" type="presParOf" srcId="{09F88422-8641-405F-9000-F1B447C6B139}" destId="{FF22882D-5D6E-4E24-BF3E-621B832EAE1D}" srcOrd="1" destOrd="0" presId="urn:microsoft.com/office/officeart/2009/layout/CirclePictureHierarchy"/>
    <dgm:cxn modelId="{4A7037F0-E415-42E2-AC53-40DE0A11CE72}" type="presParOf" srcId="{FF22882D-5D6E-4E24-BF3E-621B832EAE1D}" destId="{8541F0E0-D836-4E42-BD77-9C82F36B8E20}" srcOrd="0" destOrd="0" presId="urn:microsoft.com/office/officeart/2009/layout/CirclePictureHierarchy"/>
    <dgm:cxn modelId="{7CE0BE69-B746-4E67-A6E4-53BF613124B6}" type="presParOf" srcId="{8541F0E0-D836-4E42-BD77-9C82F36B8E20}" destId="{F63C53D7-200B-400A-B963-2FCB0C27E32A}" srcOrd="0" destOrd="0" presId="urn:microsoft.com/office/officeart/2009/layout/CirclePictureHierarchy"/>
    <dgm:cxn modelId="{8893ECEF-CF07-4C00-8C76-D39D774244FD}" type="presParOf" srcId="{8541F0E0-D836-4E42-BD77-9C82F36B8E20}" destId="{1E5C48CA-D9B2-4FB3-9246-6C30EE0A1A75}" srcOrd="1" destOrd="0" presId="urn:microsoft.com/office/officeart/2009/layout/CirclePictureHierarchy"/>
    <dgm:cxn modelId="{7ED84C62-05AC-4D80-A7D7-AAE21FD634F7}" type="presParOf" srcId="{FF22882D-5D6E-4E24-BF3E-621B832EAE1D}" destId="{A821C14A-956D-45A8-A85D-463B1DC0C206}" srcOrd="1" destOrd="0" presId="urn:microsoft.com/office/officeart/2009/layout/CirclePictureHierarchy"/>
    <dgm:cxn modelId="{8B8B3D9C-41F5-419B-BD78-13422FF0227F}" type="presParOf" srcId="{A821C14A-956D-45A8-A85D-463B1DC0C206}" destId="{4AF8DE9E-159C-4A59-A12B-3413DBB7B47B}" srcOrd="0" destOrd="0" presId="urn:microsoft.com/office/officeart/2009/layout/CirclePictureHierarchy"/>
    <dgm:cxn modelId="{72819A25-5427-4A7D-860F-C203FCE02365}" type="presParOf" srcId="{A821C14A-956D-45A8-A85D-463B1DC0C206}" destId="{EB77589E-C20C-42A6-BCA3-C135D35800C4}" srcOrd="1" destOrd="0" presId="urn:microsoft.com/office/officeart/2009/layout/CirclePictureHierarchy"/>
    <dgm:cxn modelId="{C48AE62D-E545-4900-B533-1AE0287169ED}" type="presParOf" srcId="{EB77589E-C20C-42A6-BCA3-C135D35800C4}" destId="{F6E156C0-A21B-43E7-AD56-28806665490E}" srcOrd="0" destOrd="0" presId="urn:microsoft.com/office/officeart/2009/layout/CirclePictureHierarchy"/>
    <dgm:cxn modelId="{328481AB-96A1-4566-8746-DDAEBFB9EB20}" type="presParOf" srcId="{F6E156C0-A21B-43E7-AD56-28806665490E}" destId="{4AB82401-4775-4D93-B66B-6A2A0E2A159A}" srcOrd="0" destOrd="0" presId="urn:microsoft.com/office/officeart/2009/layout/CirclePictureHierarchy"/>
    <dgm:cxn modelId="{039FD841-6107-4DB1-B5B5-6063B3159B6B}" type="presParOf" srcId="{F6E156C0-A21B-43E7-AD56-28806665490E}" destId="{84236C90-4E05-472A-A33D-873E381DE761}" srcOrd="1" destOrd="0" presId="urn:microsoft.com/office/officeart/2009/layout/CirclePictureHierarchy"/>
    <dgm:cxn modelId="{DECB1971-7E0A-44DF-8F56-4420A582030B}" type="presParOf" srcId="{EB77589E-C20C-42A6-BCA3-C135D35800C4}" destId="{AA36245E-4914-4D25-B303-20CE180A722C}" srcOrd="1" destOrd="0" presId="urn:microsoft.com/office/officeart/2009/layout/CirclePictureHierarchy"/>
    <dgm:cxn modelId="{172D026B-1A43-4CB3-BBB3-1B3729623289}" type="presParOf" srcId="{AA36245E-4914-4D25-B303-20CE180A722C}" destId="{B3CA2ACB-0CA3-4EA5-91D8-4C0450D93842}" srcOrd="0" destOrd="0" presId="urn:microsoft.com/office/officeart/2009/layout/CirclePictureHierarchy"/>
    <dgm:cxn modelId="{AAAE824C-B978-4D40-95AE-E1BBFBF5E4F8}" type="presParOf" srcId="{AA36245E-4914-4D25-B303-20CE180A722C}" destId="{27527AC7-2315-4821-B2E0-4B366BF2B7D1}" srcOrd="1" destOrd="0" presId="urn:microsoft.com/office/officeart/2009/layout/CirclePictureHierarchy"/>
    <dgm:cxn modelId="{00C303A8-3DE4-4A3B-9956-7A9535B7A0A5}" type="presParOf" srcId="{27527AC7-2315-4821-B2E0-4B366BF2B7D1}" destId="{E14C1648-82B4-4DF7-A3A8-699721D6E08C}" srcOrd="0" destOrd="0" presId="urn:microsoft.com/office/officeart/2009/layout/CirclePictureHierarchy"/>
    <dgm:cxn modelId="{9608E9B8-EADE-4B98-8AF7-386A0B8D74F4}" type="presParOf" srcId="{E14C1648-82B4-4DF7-A3A8-699721D6E08C}" destId="{C03A8A7B-BD21-47FA-B231-45CF7E3B74D9}" srcOrd="0" destOrd="0" presId="urn:microsoft.com/office/officeart/2009/layout/CirclePictureHierarchy"/>
    <dgm:cxn modelId="{EB2A5C18-B5DF-4037-BFD5-284A2FDD457D}" type="presParOf" srcId="{E14C1648-82B4-4DF7-A3A8-699721D6E08C}" destId="{27AAC076-BA0A-4809-85C1-271DB3633922}" srcOrd="1" destOrd="0" presId="urn:microsoft.com/office/officeart/2009/layout/CirclePictureHierarchy"/>
    <dgm:cxn modelId="{7BB26CDA-A49F-48E5-BC4E-F0B0D22306D8}" type="presParOf" srcId="{27527AC7-2315-4821-B2E0-4B366BF2B7D1}" destId="{BCB2ED71-0C3F-4FD4-8E4F-F7B1AAF4D078}" srcOrd="1" destOrd="0" presId="urn:microsoft.com/office/officeart/2009/layout/CirclePictureHierarchy"/>
    <dgm:cxn modelId="{DB8F2F5E-83BA-41D9-A043-E24DEB9C89FC}" type="presParOf" srcId="{AA36245E-4914-4D25-B303-20CE180A722C}" destId="{A6B868FB-487E-4461-BB93-2C96C530A706}" srcOrd="2" destOrd="0" presId="urn:microsoft.com/office/officeart/2009/layout/CirclePictureHierarchy"/>
    <dgm:cxn modelId="{122F1CB5-A082-47CC-A24D-7CDAADE44FE4}" type="presParOf" srcId="{AA36245E-4914-4D25-B303-20CE180A722C}" destId="{F4A120D4-641C-40B7-86E6-2BFDFD1624BE}" srcOrd="3" destOrd="0" presId="urn:microsoft.com/office/officeart/2009/layout/CirclePictureHierarchy"/>
    <dgm:cxn modelId="{DECC10AF-D15D-4FDA-80E9-410B1B6FF849}" type="presParOf" srcId="{F4A120D4-641C-40B7-86E6-2BFDFD1624BE}" destId="{78ADFBF5-1C72-4800-A5A0-E2EE949291AA}" srcOrd="0" destOrd="0" presId="urn:microsoft.com/office/officeart/2009/layout/CirclePictureHierarchy"/>
    <dgm:cxn modelId="{829106A3-0399-41A1-8CD5-FFB6E0E8AAE8}" type="presParOf" srcId="{78ADFBF5-1C72-4800-A5A0-E2EE949291AA}" destId="{03F70D44-5EFA-4C82-9C18-438258CB9EB6}" srcOrd="0" destOrd="0" presId="urn:microsoft.com/office/officeart/2009/layout/CirclePictureHierarchy"/>
    <dgm:cxn modelId="{CC68C086-4EB0-4E0F-82C8-F0D8AE4EF518}" type="presParOf" srcId="{78ADFBF5-1C72-4800-A5A0-E2EE949291AA}" destId="{C623D0D2-C423-4124-9C9A-8FF3A90F6775}" srcOrd="1" destOrd="0" presId="urn:microsoft.com/office/officeart/2009/layout/CirclePictureHierarchy"/>
    <dgm:cxn modelId="{A0DE123D-DE45-401A-B23D-633C6A4C1CAC}" type="presParOf" srcId="{F4A120D4-641C-40B7-86E6-2BFDFD1624BE}" destId="{47359C22-C7DE-4793-B383-55AE282268F9}" srcOrd="1" destOrd="0" presId="urn:microsoft.com/office/officeart/2009/layout/CirclePictureHierarchy"/>
    <dgm:cxn modelId="{1F33640D-FEEE-44AC-B838-8B3F06A9D7C8}" type="presParOf" srcId="{47359C22-C7DE-4793-B383-55AE282268F9}" destId="{3D700EE8-99F6-4C82-A9C6-E0553E5E913A}" srcOrd="0" destOrd="0" presId="urn:microsoft.com/office/officeart/2009/layout/CirclePictureHierarchy"/>
    <dgm:cxn modelId="{FB88315F-A7F0-41BD-A911-61B9D31CDB60}" type="presParOf" srcId="{47359C22-C7DE-4793-B383-55AE282268F9}" destId="{8E9E5AFF-4A5E-4D41-A0DB-1024ED0D4D11}" srcOrd="1" destOrd="0" presId="urn:microsoft.com/office/officeart/2009/layout/CirclePictureHierarchy"/>
    <dgm:cxn modelId="{D3E13198-C403-4AE7-9F62-F8E77899A47F}" type="presParOf" srcId="{8E9E5AFF-4A5E-4D41-A0DB-1024ED0D4D11}" destId="{EC6FAA38-4DBC-4B19-8821-68D1F1437FC2}" srcOrd="0" destOrd="0" presId="urn:microsoft.com/office/officeart/2009/layout/CirclePictureHierarchy"/>
    <dgm:cxn modelId="{53B3C624-6A18-4E34-95A9-CB5F8E90EBD8}" type="presParOf" srcId="{EC6FAA38-4DBC-4B19-8821-68D1F1437FC2}" destId="{F29000F2-9517-4F8F-9896-72056044CC9C}" srcOrd="0" destOrd="0" presId="urn:microsoft.com/office/officeart/2009/layout/CirclePictureHierarchy"/>
    <dgm:cxn modelId="{9C17B0E3-8040-4E58-BFB1-88C760C7CC0E}" type="presParOf" srcId="{EC6FAA38-4DBC-4B19-8821-68D1F1437FC2}" destId="{3E99668C-3B75-480B-82E5-511B6A3B9C9E}" srcOrd="1" destOrd="0" presId="urn:microsoft.com/office/officeart/2009/layout/CirclePictureHierarchy"/>
    <dgm:cxn modelId="{E5005336-CD66-482D-8B3C-2A2773E8F351}" type="presParOf" srcId="{8E9E5AFF-4A5E-4D41-A0DB-1024ED0D4D11}" destId="{CE0B8BCC-2419-44D5-BC25-4892B5F7FF8F}" srcOrd="1" destOrd="0" presId="urn:microsoft.com/office/officeart/2009/layout/CirclePictureHierarchy"/>
    <dgm:cxn modelId="{407206DC-5874-48BB-821A-307C5408C8A1}" type="presParOf" srcId="{47359C22-C7DE-4793-B383-55AE282268F9}" destId="{11172049-0114-4703-A25D-0072C5EEF668}" srcOrd="2" destOrd="0" presId="urn:microsoft.com/office/officeart/2009/layout/CirclePictureHierarchy"/>
    <dgm:cxn modelId="{558B2EDE-3C60-4E30-A077-CEE436D569AE}" type="presParOf" srcId="{47359C22-C7DE-4793-B383-55AE282268F9}" destId="{0C7720CC-2788-4A5D-84D1-3759BAAF5E2C}" srcOrd="3" destOrd="0" presId="urn:microsoft.com/office/officeart/2009/layout/CirclePictureHierarchy"/>
    <dgm:cxn modelId="{148CEBFC-A29C-4023-AE8F-6D7AE78B39A3}" type="presParOf" srcId="{0C7720CC-2788-4A5D-84D1-3759BAAF5E2C}" destId="{4F832782-B321-4D56-947A-D4DBDB0765F5}" srcOrd="0" destOrd="0" presId="urn:microsoft.com/office/officeart/2009/layout/CirclePictureHierarchy"/>
    <dgm:cxn modelId="{2E952743-DE5F-468C-A5C3-F9A6EDCF8DD6}" type="presParOf" srcId="{4F832782-B321-4D56-947A-D4DBDB0765F5}" destId="{A7DB22EB-D49B-49F1-8357-0983DB22287E}" srcOrd="0" destOrd="0" presId="urn:microsoft.com/office/officeart/2009/layout/CirclePictureHierarchy"/>
    <dgm:cxn modelId="{3FFEBC89-14AB-4491-8833-8CA4764B07DE}" type="presParOf" srcId="{4F832782-B321-4D56-947A-D4DBDB0765F5}" destId="{85C810B6-965F-4025-9B2F-DB31BC0BA84D}" srcOrd="1" destOrd="0" presId="urn:microsoft.com/office/officeart/2009/layout/CirclePictureHierarchy"/>
    <dgm:cxn modelId="{7034C452-FF08-408E-9300-63439587F255}" type="presParOf" srcId="{0C7720CC-2788-4A5D-84D1-3759BAAF5E2C}" destId="{99BE3DCD-1025-4617-BC6A-3130092C0A32}" srcOrd="1" destOrd="0" presId="urn:microsoft.com/office/officeart/2009/layout/CirclePictureHierarchy"/>
    <dgm:cxn modelId="{338ED1FC-F5B4-4361-B824-B50275B8C850}" type="presParOf" srcId="{09F88422-8641-405F-9000-F1B447C6B139}" destId="{860603D5-DC6F-48C8-9AD1-299833CFB366}" srcOrd="2" destOrd="0" presId="urn:microsoft.com/office/officeart/2009/layout/CirclePictureHierarchy"/>
    <dgm:cxn modelId="{B9F12718-0878-4558-86ED-BEE9765BA22E}" type="presParOf" srcId="{09F88422-8641-405F-9000-F1B447C6B139}" destId="{89DB7F2A-C65B-4789-8B89-F1F021AD042D}" srcOrd="3" destOrd="0" presId="urn:microsoft.com/office/officeart/2009/layout/CirclePictureHierarchy"/>
    <dgm:cxn modelId="{A8DEC88C-E7D3-40A1-90EA-66D57492F50C}" type="presParOf" srcId="{89DB7F2A-C65B-4789-8B89-F1F021AD042D}" destId="{59B26506-037F-4045-ABFD-DBAAEA06C9B3}" srcOrd="0" destOrd="0" presId="urn:microsoft.com/office/officeart/2009/layout/CirclePictureHierarchy"/>
    <dgm:cxn modelId="{8004475C-C920-4224-8D9D-8B21507D23AE}" type="presParOf" srcId="{59B26506-037F-4045-ABFD-DBAAEA06C9B3}" destId="{34B57414-5120-4A94-992D-DD461A14FC3E}" srcOrd="0" destOrd="0" presId="urn:microsoft.com/office/officeart/2009/layout/CirclePictureHierarchy"/>
    <dgm:cxn modelId="{D8E42511-BEDC-48B8-A17C-0C2C1F7F95DA}" type="presParOf" srcId="{59B26506-037F-4045-ABFD-DBAAEA06C9B3}" destId="{918BC9D9-FFE3-4111-8F71-01C7F6A87D63}" srcOrd="1" destOrd="0" presId="urn:microsoft.com/office/officeart/2009/layout/CirclePictureHierarchy"/>
    <dgm:cxn modelId="{5CD2D461-C353-48D9-B0EF-1B4760F6F841}" type="presParOf" srcId="{89DB7F2A-C65B-4789-8B89-F1F021AD042D}" destId="{D05B4FC1-6CBC-4DA3-AAC9-995580C97915}" srcOrd="1" destOrd="0" presId="urn:microsoft.com/office/officeart/2009/layout/CirclePictureHierarchy"/>
    <dgm:cxn modelId="{A858DE31-B8F4-46FC-99A8-9C9399D96E58}" type="presParOf" srcId="{D05B4FC1-6CBC-4DA3-AAC9-995580C97915}" destId="{234E0407-92EA-4404-B74D-4C17F8DF4376}" srcOrd="0" destOrd="0" presId="urn:microsoft.com/office/officeart/2009/layout/CirclePictureHierarchy"/>
    <dgm:cxn modelId="{6CC4EED0-24CD-482F-B95A-191478C37318}" type="presParOf" srcId="{D05B4FC1-6CBC-4DA3-AAC9-995580C97915}" destId="{63D1B967-AF20-4F40-B6B6-58DD641655CB}" srcOrd="1" destOrd="0" presId="urn:microsoft.com/office/officeart/2009/layout/CirclePictureHierarchy"/>
    <dgm:cxn modelId="{BC7E03E2-B7CF-44F0-8F2E-525CF7B27B49}" type="presParOf" srcId="{63D1B967-AF20-4F40-B6B6-58DD641655CB}" destId="{0DCA876F-D780-4F85-A1E2-BD9BFD308B2A}" srcOrd="0" destOrd="0" presId="urn:microsoft.com/office/officeart/2009/layout/CirclePictureHierarchy"/>
    <dgm:cxn modelId="{5DBA0743-9AA7-4CC8-A374-B434307663A8}" type="presParOf" srcId="{0DCA876F-D780-4F85-A1E2-BD9BFD308B2A}" destId="{DA0CA64D-F740-4DE9-83A4-1F23FD20AC75}" srcOrd="0" destOrd="0" presId="urn:microsoft.com/office/officeart/2009/layout/CirclePictureHierarchy"/>
    <dgm:cxn modelId="{F64BDF18-AC31-40A8-A5B0-0F03751181E4}" type="presParOf" srcId="{0DCA876F-D780-4F85-A1E2-BD9BFD308B2A}" destId="{0DDF6BAB-223E-470C-AE1F-72518B43CCDC}" srcOrd="1" destOrd="0" presId="urn:microsoft.com/office/officeart/2009/layout/CirclePictureHierarchy"/>
    <dgm:cxn modelId="{91EBABF8-56AE-41E5-AD7F-A2F0A1A88BF9}" type="presParOf" srcId="{63D1B967-AF20-4F40-B6B6-58DD641655CB}" destId="{A7978300-947D-4A5B-B700-BCD243EB0920}" srcOrd="1" destOrd="0" presId="urn:microsoft.com/office/officeart/2009/layout/CirclePictureHierarchy"/>
    <dgm:cxn modelId="{2086C797-9913-4375-A85A-A8051BD5243E}" type="presParOf" srcId="{DE2EA154-B9B2-431D-ADA6-584A90EF1FD1}" destId="{566639EB-2211-4724-AF58-588AF8D59E31}" srcOrd="8" destOrd="0" presId="urn:microsoft.com/office/officeart/2009/layout/CirclePictureHierarchy"/>
    <dgm:cxn modelId="{F029986E-00EB-424A-A6FE-BD8BE6ADA367}" type="presParOf" srcId="{DE2EA154-B9B2-431D-ADA6-584A90EF1FD1}" destId="{27262587-D597-45D0-A7DE-4BCB5050D715}" srcOrd="9" destOrd="0" presId="urn:microsoft.com/office/officeart/2009/layout/CirclePictureHierarchy"/>
    <dgm:cxn modelId="{721B1670-2FF8-430D-991E-65C874D10147}" type="presParOf" srcId="{27262587-D597-45D0-A7DE-4BCB5050D715}" destId="{949EE41C-4626-4303-9988-CA975B66B616}" srcOrd="0" destOrd="0" presId="urn:microsoft.com/office/officeart/2009/layout/CirclePictureHierarchy"/>
    <dgm:cxn modelId="{C693E449-6C03-434F-8742-8174D1AB05A1}" type="presParOf" srcId="{949EE41C-4626-4303-9988-CA975B66B616}" destId="{03CC77E1-B27E-40FA-B0BA-55960F0EF90E}" srcOrd="0" destOrd="0" presId="urn:microsoft.com/office/officeart/2009/layout/CirclePictureHierarchy"/>
    <dgm:cxn modelId="{758ACDAC-0975-4789-B6EE-15EB7BDC151B}" type="presParOf" srcId="{949EE41C-4626-4303-9988-CA975B66B616}" destId="{DD0B876E-D5A7-42BC-A815-BB49235EAC91}" srcOrd="1" destOrd="0" presId="urn:microsoft.com/office/officeart/2009/layout/CirclePictureHierarchy"/>
    <dgm:cxn modelId="{D6B2DDCE-3DC9-4E8A-A848-AFC3475545B2}" type="presParOf" srcId="{27262587-D597-45D0-A7DE-4BCB5050D715}" destId="{FD06874C-B6EC-4EEE-BE3E-D4A165F53E7B}" srcOrd="1" destOrd="0" presId="urn:microsoft.com/office/officeart/2009/layout/CirclePictureHierarchy"/>
    <dgm:cxn modelId="{C4857FA2-0CF3-47EE-83BD-3E604537A1B9}" type="presParOf" srcId="{FD06874C-B6EC-4EEE-BE3E-D4A165F53E7B}" destId="{690ED18F-BD35-4C6A-A9CA-F2181F647AE0}" srcOrd="0" destOrd="0" presId="urn:microsoft.com/office/officeart/2009/layout/CirclePictureHierarchy"/>
    <dgm:cxn modelId="{085320C2-1C43-4857-846A-1B14E3776B9E}" type="presParOf" srcId="{FD06874C-B6EC-4EEE-BE3E-D4A165F53E7B}" destId="{C9EBDF6B-DE9F-4507-A7DB-D24B2A2741F2}" srcOrd="1" destOrd="0" presId="urn:microsoft.com/office/officeart/2009/layout/CirclePictureHierarchy"/>
    <dgm:cxn modelId="{28551ACC-95A6-4A90-AE12-2B02D603BED7}" type="presParOf" srcId="{C9EBDF6B-DE9F-4507-A7DB-D24B2A2741F2}" destId="{8348160A-1F26-45CA-8485-07123659E063}" srcOrd="0" destOrd="0" presId="urn:microsoft.com/office/officeart/2009/layout/CirclePictureHierarchy"/>
    <dgm:cxn modelId="{77336330-2A10-465F-B9FF-CA0C168D283C}" type="presParOf" srcId="{8348160A-1F26-45CA-8485-07123659E063}" destId="{04CBFF55-848F-4CE2-984E-27CB180EFE64}" srcOrd="0" destOrd="0" presId="urn:microsoft.com/office/officeart/2009/layout/CirclePictureHierarchy"/>
    <dgm:cxn modelId="{10848B83-FD9C-481E-BFAB-635B00632E79}" type="presParOf" srcId="{8348160A-1F26-45CA-8485-07123659E063}" destId="{4170A60D-6623-40E1-997C-9C78B0595998}" srcOrd="1" destOrd="0" presId="urn:microsoft.com/office/officeart/2009/layout/CirclePictureHierarchy"/>
    <dgm:cxn modelId="{ACBE9AFB-C3D6-449E-9411-F74E8BC597EF}" type="presParOf" srcId="{C9EBDF6B-DE9F-4507-A7DB-D24B2A2741F2}" destId="{D6F40BA7-83FA-4D58-84C6-EA605F6DED37}" srcOrd="1" destOrd="0" presId="urn:microsoft.com/office/officeart/2009/layout/CirclePictureHierarchy"/>
    <dgm:cxn modelId="{3EA0E592-7F32-4554-85AD-87BEA5848C21}" type="presParOf" srcId="{D6F40BA7-83FA-4D58-84C6-EA605F6DED37}" destId="{381A9FA9-34E2-493F-A84C-803DCBAD5FF7}" srcOrd="0" destOrd="0" presId="urn:microsoft.com/office/officeart/2009/layout/CirclePictureHierarchy"/>
    <dgm:cxn modelId="{5BBAA7E1-5A7C-434A-A03C-C5C23EEBF9B0}" type="presParOf" srcId="{D6F40BA7-83FA-4D58-84C6-EA605F6DED37}" destId="{9F7937C7-902C-4C69-9C8F-0CEEF2D9FC88}" srcOrd="1" destOrd="0" presId="urn:microsoft.com/office/officeart/2009/layout/CirclePictureHierarchy"/>
    <dgm:cxn modelId="{313FF55D-D47A-408B-99C5-4068AB515C8A}" type="presParOf" srcId="{9F7937C7-902C-4C69-9C8F-0CEEF2D9FC88}" destId="{F11F2BD3-B42E-4344-AC02-B0C4ED5B4793}" srcOrd="0" destOrd="0" presId="urn:microsoft.com/office/officeart/2009/layout/CirclePictureHierarchy"/>
    <dgm:cxn modelId="{35DADD62-6690-480C-A264-071F2CAFC922}" type="presParOf" srcId="{F11F2BD3-B42E-4344-AC02-B0C4ED5B4793}" destId="{756408DD-0C5F-4685-97BB-3232EDCF9C9C}" srcOrd="0" destOrd="0" presId="urn:microsoft.com/office/officeart/2009/layout/CirclePictureHierarchy"/>
    <dgm:cxn modelId="{196064AB-7CEC-4E8F-BED0-24FC83DEE373}" type="presParOf" srcId="{F11F2BD3-B42E-4344-AC02-B0C4ED5B4793}" destId="{B974E67F-3B6A-4614-A958-2233EF979320}" srcOrd="1" destOrd="0" presId="urn:microsoft.com/office/officeart/2009/layout/CirclePictureHierarchy"/>
    <dgm:cxn modelId="{6F6AE190-AFB5-4E76-A749-41D70C2B0A32}" type="presParOf" srcId="{9F7937C7-902C-4C69-9C8F-0CEEF2D9FC88}" destId="{5CF868A7-DC95-4CE2-BA03-1AFD7AA80A2F}" srcOrd="1" destOrd="0" presId="urn:microsoft.com/office/officeart/2009/layout/CirclePictureHierarchy"/>
    <dgm:cxn modelId="{8815768A-94BE-4DC8-8121-AA01A6E14860}" type="presParOf" srcId="{5CF868A7-DC95-4CE2-BA03-1AFD7AA80A2F}" destId="{0CF6788A-7316-4094-A7AC-B1C8ADBD4529}" srcOrd="0" destOrd="0" presId="urn:microsoft.com/office/officeart/2009/layout/CirclePictureHierarchy"/>
    <dgm:cxn modelId="{8BB95F99-BBF3-47DD-9A94-36017D756E22}" type="presParOf" srcId="{5CF868A7-DC95-4CE2-BA03-1AFD7AA80A2F}" destId="{24753A70-AADE-405D-B53F-DB36D3CE89B8}" srcOrd="1" destOrd="0" presId="urn:microsoft.com/office/officeart/2009/layout/CirclePictureHierarchy"/>
    <dgm:cxn modelId="{2CC359CB-E965-40A0-8200-46B443BEE0B3}" type="presParOf" srcId="{24753A70-AADE-405D-B53F-DB36D3CE89B8}" destId="{DAF934F3-41AE-43E5-9678-0F732A22DF55}" srcOrd="0" destOrd="0" presId="urn:microsoft.com/office/officeart/2009/layout/CirclePictureHierarchy"/>
    <dgm:cxn modelId="{1C39F01D-575F-4C73-BFC6-238166C64249}" type="presParOf" srcId="{DAF934F3-41AE-43E5-9678-0F732A22DF55}" destId="{FA3E9AD4-C6E4-47CB-97CB-288CE973AFF4}" srcOrd="0" destOrd="0" presId="urn:microsoft.com/office/officeart/2009/layout/CirclePictureHierarchy"/>
    <dgm:cxn modelId="{C3526DF3-A1F2-4658-9755-A56633DF16F7}" type="presParOf" srcId="{DAF934F3-41AE-43E5-9678-0F732A22DF55}" destId="{12D08489-02D4-4B7D-9D03-ED27FB1C5E3A}" srcOrd="1" destOrd="0" presId="urn:microsoft.com/office/officeart/2009/layout/CirclePictureHierarchy"/>
    <dgm:cxn modelId="{23D847AB-8D9E-4450-B6F4-232C0CE0156B}" type="presParOf" srcId="{24753A70-AADE-405D-B53F-DB36D3CE89B8}" destId="{B6CD06F5-8033-496D-81B5-BEB456B4CE9A}" srcOrd="1" destOrd="0" presId="urn:microsoft.com/office/officeart/2009/layout/CirclePictureHierarchy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312FC52-57DF-4400-8E7E-AFB24EF4C2EE}" type="doc">
      <dgm:prSet loTypeId="urn:microsoft.com/office/officeart/2009/layout/CirclePicture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AT"/>
        </a:p>
      </dgm:t>
    </dgm:pt>
    <dgm:pt modelId="{23B2468C-1BAC-42BE-9312-626CFC1FA03D}">
      <dgm:prSet phldrT="[Text]"/>
      <dgm:spPr/>
      <dgm:t>
        <a:bodyPr/>
        <a:lstStyle/>
        <a:p>
          <a:r>
            <a:rPr lang="de-AT" dirty="0"/>
            <a:t>ICH </a:t>
          </a:r>
        </a:p>
        <a:p>
          <a:r>
            <a:rPr lang="de-AT" b="1" dirty="0">
              <a:solidFill>
                <a:srgbClr val="FF0000"/>
              </a:solidFill>
            </a:rPr>
            <a:t>(100 PV)</a:t>
          </a:r>
        </a:p>
      </dgm:t>
    </dgm:pt>
    <dgm:pt modelId="{D1854EF6-2062-4930-8FD1-AE02CDEFDEAE}" type="parTrans" cxnId="{7DDDB92F-2897-4D1D-ACE2-0170F4251589}">
      <dgm:prSet/>
      <dgm:spPr/>
      <dgm:t>
        <a:bodyPr/>
        <a:lstStyle/>
        <a:p>
          <a:endParaRPr lang="de-AT"/>
        </a:p>
      </dgm:t>
    </dgm:pt>
    <dgm:pt modelId="{F686DA84-22EE-47DC-963E-F99B44811584}" type="sibTrans" cxnId="{7DDDB92F-2897-4D1D-ACE2-0170F4251589}">
      <dgm:prSet/>
      <dgm:spPr/>
      <dgm:t>
        <a:bodyPr/>
        <a:lstStyle/>
        <a:p>
          <a:endParaRPr lang="de-AT"/>
        </a:p>
      </dgm:t>
    </dgm:pt>
    <dgm:pt modelId="{C27EF6F1-CBB8-497A-A013-924AD6AE4C25}">
      <dgm:prSet phldrT="[Text]"/>
      <dgm:spPr/>
      <dgm:t>
        <a:bodyPr/>
        <a:lstStyle/>
        <a:p>
          <a:r>
            <a:rPr lang="de-AT" dirty="0"/>
            <a:t>Linie 1 </a:t>
          </a:r>
          <a:r>
            <a:rPr lang="de-AT" b="1" u="none" dirty="0">
              <a:solidFill>
                <a:srgbClr val="FF0000"/>
              </a:solidFill>
            </a:rPr>
            <a:t>(100 PV)</a:t>
          </a:r>
        </a:p>
      </dgm:t>
    </dgm:pt>
    <dgm:pt modelId="{78C214E0-D28D-411E-8EF7-0D025951A2D9}" type="parTrans" cxnId="{1CB0CBC5-A391-422C-8C8B-CF52977C4F43}">
      <dgm:prSet/>
      <dgm:spPr/>
      <dgm:t>
        <a:bodyPr/>
        <a:lstStyle/>
        <a:p>
          <a:endParaRPr lang="de-AT"/>
        </a:p>
      </dgm:t>
    </dgm:pt>
    <dgm:pt modelId="{70AB2C44-1BC9-4A91-BB04-8C84E4441605}" type="sibTrans" cxnId="{1CB0CBC5-A391-422C-8C8B-CF52977C4F43}">
      <dgm:prSet/>
      <dgm:spPr/>
      <dgm:t>
        <a:bodyPr/>
        <a:lstStyle/>
        <a:p>
          <a:endParaRPr lang="de-AT"/>
        </a:p>
      </dgm:t>
    </dgm:pt>
    <dgm:pt modelId="{EA2F4C32-ADFC-418F-9151-8104503261D8}">
      <dgm:prSet phldrT="[Text]"/>
      <dgm:spPr/>
      <dgm:t>
        <a:bodyPr/>
        <a:lstStyle/>
        <a:p>
          <a:endParaRPr lang="de-AT" dirty="0"/>
        </a:p>
      </dgm:t>
    </dgm:pt>
    <dgm:pt modelId="{2A5E5215-B2CF-4D6C-A62E-EE01844F4A09}" type="parTrans" cxnId="{2015ED6C-92E1-406D-9D57-3B3AE7036D74}">
      <dgm:prSet/>
      <dgm:spPr/>
      <dgm:t>
        <a:bodyPr/>
        <a:lstStyle/>
        <a:p>
          <a:endParaRPr lang="de-AT"/>
        </a:p>
      </dgm:t>
    </dgm:pt>
    <dgm:pt modelId="{E497CD4D-7ED6-4A36-91CE-9A11127987F1}" type="sibTrans" cxnId="{2015ED6C-92E1-406D-9D57-3B3AE7036D74}">
      <dgm:prSet/>
      <dgm:spPr/>
      <dgm:t>
        <a:bodyPr/>
        <a:lstStyle/>
        <a:p>
          <a:endParaRPr lang="de-AT"/>
        </a:p>
      </dgm:t>
    </dgm:pt>
    <dgm:pt modelId="{B86B5B9F-69EB-4B07-A7B5-6687B78C0502}">
      <dgm:prSet phldrT="[Text]"/>
      <dgm:spPr/>
      <dgm:t>
        <a:bodyPr/>
        <a:lstStyle/>
        <a:p>
          <a:r>
            <a:rPr lang="de-AT" dirty="0"/>
            <a:t> </a:t>
          </a:r>
          <a:r>
            <a:rPr lang="de-AT" b="1" u="none" dirty="0">
              <a:solidFill>
                <a:srgbClr val="FF0000"/>
              </a:solidFill>
            </a:rPr>
            <a:t>(100 PV)</a:t>
          </a:r>
          <a:endParaRPr lang="de-AT" dirty="0"/>
        </a:p>
      </dgm:t>
    </dgm:pt>
    <dgm:pt modelId="{93B0A449-7E83-4E3C-A9EA-7B9E4E2B1005}" type="parTrans" cxnId="{81E65DEA-EEAC-42A6-B90A-813A80145BBD}">
      <dgm:prSet/>
      <dgm:spPr/>
      <dgm:t>
        <a:bodyPr/>
        <a:lstStyle/>
        <a:p>
          <a:endParaRPr lang="de-AT"/>
        </a:p>
      </dgm:t>
    </dgm:pt>
    <dgm:pt modelId="{8D7F88FA-F0C0-4311-82FD-8B8B13FF953F}" type="sibTrans" cxnId="{81E65DEA-EEAC-42A6-B90A-813A80145BBD}">
      <dgm:prSet/>
      <dgm:spPr/>
      <dgm:t>
        <a:bodyPr/>
        <a:lstStyle/>
        <a:p>
          <a:endParaRPr lang="de-AT"/>
        </a:p>
      </dgm:t>
    </dgm:pt>
    <dgm:pt modelId="{BF345685-5EA8-428A-AEF2-9596992C3D8F}">
      <dgm:prSet phldrT="[Text]"/>
      <dgm:spPr/>
      <dgm:t>
        <a:bodyPr/>
        <a:lstStyle/>
        <a:p>
          <a:r>
            <a:rPr lang="de-AT" dirty="0"/>
            <a:t>Linie 2</a:t>
          </a:r>
        </a:p>
      </dgm:t>
    </dgm:pt>
    <dgm:pt modelId="{F4C02697-E6C9-48D7-A99A-BEED43D126C3}" type="parTrans" cxnId="{483FE1DB-A515-4A9E-AE3F-D840B55283AD}">
      <dgm:prSet/>
      <dgm:spPr/>
      <dgm:t>
        <a:bodyPr/>
        <a:lstStyle/>
        <a:p>
          <a:endParaRPr lang="de-AT"/>
        </a:p>
      </dgm:t>
    </dgm:pt>
    <dgm:pt modelId="{2E19FBF1-286C-4F36-8237-41BF6B4DB913}" type="sibTrans" cxnId="{483FE1DB-A515-4A9E-AE3F-D840B55283AD}">
      <dgm:prSet/>
      <dgm:spPr/>
      <dgm:t>
        <a:bodyPr/>
        <a:lstStyle/>
        <a:p>
          <a:endParaRPr lang="de-AT"/>
        </a:p>
      </dgm:t>
    </dgm:pt>
    <dgm:pt modelId="{707D3FE6-C69F-4D6E-BB87-E7E2C3E96E78}">
      <dgm:prSet phldrT="[Text]"/>
      <dgm:spPr/>
      <dgm:t>
        <a:bodyPr/>
        <a:lstStyle/>
        <a:p>
          <a:endParaRPr lang="de-AT" dirty="0"/>
        </a:p>
      </dgm:t>
    </dgm:pt>
    <dgm:pt modelId="{7025B118-2E4A-4558-8164-8E20C2EC7CAB}" type="parTrans" cxnId="{F015C65A-33AB-4539-9751-E8504386FFF5}">
      <dgm:prSet/>
      <dgm:spPr/>
      <dgm:t>
        <a:bodyPr/>
        <a:lstStyle/>
        <a:p>
          <a:endParaRPr lang="de-AT"/>
        </a:p>
      </dgm:t>
    </dgm:pt>
    <dgm:pt modelId="{90AE791A-1F23-4AAE-95D0-E4484286D523}" type="sibTrans" cxnId="{F015C65A-33AB-4539-9751-E8504386FFF5}">
      <dgm:prSet/>
      <dgm:spPr/>
      <dgm:t>
        <a:bodyPr/>
        <a:lstStyle/>
        <a:p>
          <a:endParaRPr lang="de-AT"/>
        </a:p>
      </dgm:t>
    </dgm:pt>
    <dgm:pt modelId="{6E40F635-F1DA-4BD8-95EA-173EDFBACAA2}">
      <dgm:prSet phldrT="[Text]"/>
      <dgm:spPr/>
      <dgm:t>
        <a:bodyPr/>
        <a:lstStyle/>
        <a:p>
          <a:r>
            <a:rPr lang="de-AT" dirty="0"/>
            <a:t>Linie 3 </a:t>
          </a:r>
        </a:p>
      </dgm:t>
    </dgm:pt>
    <dgm:pt modelId="{D433442C-B8F5-405A-B5F9-BD9A3182CBF4}" type="parTrans" cxnId="{DB387B46-7651-4071-B249-7BB80515EA90}">
      <dgm:prSet/>
      <dgm:spPr/>
      <dgm:t>
        <a:bodyPr/>
        <a:lstStyle/>
        <a:p>
          <a:endParaRPr lang="de-AT"/>
        </a:p>
      </dgm:t>
    </dgm:pt>
    <dgm:pt modelId="{EE6FE6F1-34D8-43AF-82CF-9DD9B3A25377}" type="sibTrans" cxnId="{DB387B46-7651-4071-B249-7BB80515EA90}">
      <dgm:prSet/>
      <dgm:spPr/>
      <dgm:t>
        <a:bodyPr/>
        <a:lstStyle/>
        <a:p>
          <a:endParaRPr lang="de-AT"/>
        </a:p>
      </dgm:t>
    </dgm:pt>
    <dgm:pt modelId="{F50EA1E1-B60B-4CBB-9AB0-9486EC4E6E2F}">
      <dgm:prSet phldrT="[Text]" custT="1"/>
      <dgm:spPr/>
      <dgm:t>
        <a:bodyPr/>
        <a:lstStyle/>
        <a:p>
          <a:r>
            <a:rPr lang="de-AT" sz="900" kern="1200" dirty="0">
              <a:latin typeface="+mn-lt"/>
            </a:rPr>
            <a:t>Linie 4 </a:t>
          </a:r>
          <a:r>
            <a:rPr lang="de-AT" sz="900" b="1" u="none" kern="1200" dirty="0">
              <a:solidFill>
                <a:srgbClr val="FF0000"/>
              </a:solidFill>
              <a:latin typeface="+mn-lt"/>
              <a:ea typeface="Helvetica Neue"/>
              <a:cs typeface="Helvetica Neue"/>
            </a:rPr>
            <a:t>(100 PV)</a:t>
          </a:r>
        </a:p>
      </dgm:t>
    </dgm:pt>
    <dgm:pt modelId="{6C58EB96-3DCC-423E-BB03-DFC891457989}" type="parTrans" cxnId="{3D5AB365-53B9-46D4-AFA7-A04089C7E670}">
      <dgm:prSet/>
      <dgm:spPr/>
      <dgm:t>
        <a:bodyPr/>
        <a:lstStyle/>
        <a:p>
          <a:endParaRPr lang="de-AT"/>
        </a:p>
      </dgm:t>
    </dgm:pt>
    <dgm:pt modelId="{A2156A1E-C161-4CF4-B545-8559FE26DED7}" type="sibTrans" cxnId="{3D5AB365-53B9-46D4-AFA7-A04089C7E670}">
      <dgm:prSet/>
      <dgm:spPr/>
      <dgm:t>
        <a:bodyPr/>
        <a:lstStyle/>
        <a:p>
          <a:endParaRPr lang="de-AT"/>
        </a:p>
      </dgm:t>
    </dgm:pt>
    <dgm:pt modelId="{63986F81-D79A-4372-B66D-8B6B425863DD}">
      <dgm:prSet phldrT="[Text]"/>
      <dgm:spPr/>
      <dgm:t>
        <a:bodyPr/>
        <a:lstStyle/>
        <a:p>
          <a:r>
            <a:rPr lang="de-AT" dirty="0"/>
            <a:t>Linie 5</a:t>
          </a:r>
        </a:p>
      </dgm:t>
    </dgm:pt>
    <dgm:pt modelId="{F5E09E16-AC00-4FFC-91E4-E1ADD228F0EE}" type="parTrans" cxnId="{FCCB92F0-0A49-4065-8573-82673CEE6A49}">
      <dgm:prSet/>
      <dgm:spPr/>
      <dgm:t>
        <a:bodyPr/>
        <a:lstStyle/>
        <a:p>
          <a:endParaRPr lang="de-AT"/>
        </a:p>
      </dgm:t>
    </dgm:pt>
    <dgm:pt modelId="{768E610A-040B-4CF4-B39A-66958C5EBC9D}" type="sibTrans" cxnId="{FCCB92F0-0A49-4065-8573-82673CEE6A49}">
      <dgm:prSet/>
      <dgm:spPr/>
      <dgm:t>
        <a:bodyPr/>
        <a:lstStyle/>
        <a:p>
          <a:endParaRPr lang="de-AT"/>
        </a:p>
      </dgm:t>
    </dgm:pt>
    <dgm:pt modelId="{C170B9E4-CF89-4471-B4B1-11A32343BFA2}">
      <dgm:prSet phldrT="[Text]"/>
      <dgm:spPr/>
      <dgm:t>
        <a:bodyPr/>
        <a:lstStyle/>
        <a:p>
          <a:r>
            <a:rPr lang="de-AT" dirty="0"/>
            <a:t> </a:t>
          </a:r>
        </a:p>
      </dgm:t>
    </dgm:pt>
    <dgm:pt modelId="{C1D8C31F-9D32-4018-A45A-D18320DE5DDB}" type="parTrans" cxnId="{3C58D0D0-70A0-4116-A466-FD177ED6E2BF}">
      <dgm:prSet/>
      <dgm:spPr/>
      <dgm:t>
        <a:bodyPr/>
        <a:lstStyle/>
        <a:p>
          <a:endParaRPr lang="de-AT"/>
        </a:p>
      </dgm:t>
    </dgm:pt>
    <dgm:pt modelId="{D47EC3F1-3A2D-4A70-B367-1A88096251EB}" type="sibTrans" cxnId="{3C58D0D0-70A0-4116-A466-FD177ED6E2BF}">
      <dgm:prSet/>
      <dgm:spPr/>
      <dgm:t>
        <a:bodyPr/>
        <a:lstStyle/>
        <a:p>
          <a:endParaRPr lang="de-AT"/>
        </a:p>
      </dgm:t>
    </dgm:pt>
    <dgm:pt modelId="{775AED9F-20B8-4812-8CD9-B79082ED4AB4}">
      <dgm:prSet phldrT="[Text]"/>
      <dgm:spPr/>
      <dgm:t>
        <a:bodyPr/>
        <a:lstStyle/>
        <a:p>
          <a:endParaRPr lang="de-AT" dirty="0"/>
        </a:p>
      </dgm:t>
    </dgm:pt>
    <dgm:pt modelId="{F63A1D6C-BDBB-4508-99CB-2C7C2E96A95E}" type="parTrans" cxnId="{9339D94A-3718-4B2D-B7AF-46C362849A43}">
      <dgm:prSet/>
      <dgm:spPr/>
      <dgm:t>
        <a:bodyPr/>
        <a:lstStyle/>
        <a:p>
          <a:endParaRPr lang="de-AT"/>
        </a:p>
      </dgm:t>
    </dgm:pt>
    <dgm:pt modelId="{F6E47163-60E6-4EE1-8FFD-BDD92797D986}" type="sibTrans" cxnId="{9339D94A-3718-4B2D-B7AF-46C362849A43}">
      <dgm:prSet/>
      <dgm:spPr/>
      <dgm:t>
        <a:bodyPr/>
        <a:lstStyle/>
        <a:p>
          <a:endParaRPr lang="de-AT"/>
        </a:p>
      </dgm:t>
    </dgm:pt>
    <dgm:pt modelId="{8E26436B-0023-464A-A441-FAB18C2BBA23}">
      <dgm:prSet phldrT="[Text]"/>
      <dgm:spPr/>
      <dgm:t>
        <a:bodyPr/>
        <a:lstStyle/>
        <a:p>
          <a:endParaRPr lang="de-AT" dirty="0"/>
        </a:p>
      </dgm:t>
    </dgm:pt>
    <dgm:pt modelId="{C3C4BEB7-FCDA-444E-8766-4DA78D5A362A}" type="parTrans" cxnId="{47287550-6A2D-4CB1-9C5C-43142D0B6302}">
      <dgm:prSet/>
      <dgm:spPr/>
      <dgm:t>
        <a:bodyPr/>
        <a:lstStyle/>
        <a:p>
          <a:endParaRPr lang="de-AT"/>
        </a:p>
      </dgm:t>
    </dgm:pt>
    <dgm:pt modelId="{0FBA9DF2-1907-4CF3-9E8C-DB121BD0A7E8}" type="sibTrans" cxnId="{47287550-6A2D-4CB1-9C5C-43142D0B6302}">
      <dgm:prSet/>
      <dgm:spPr/>
      <dgm:t>
        <a:bodyPr/>
        <a:lstStyle/>
        <a:p>
          <a:endParaRPr lang="de-AT"/>
        </a:p>
      </dgm:t>
    </dgm:pt>
    <dgm:pt modelId="{E419AAF2-BE03-40EA-987B-0D3F21933CAD}">
      <dgm:prSet phldrT="[Text]"/>
      <dgm:spPr/>
      <dgm:t>
        <a:bodyPr/>
        <a:lstStyle/>
        <a:p>
          <a:endParaRPr lang="de-AT" dirty="0"/>
        </a:p>
      </dgm:t>
    </dgm:pt>
    <dgm:pt modelId="{4039DA89-0A70-4A69-A8AF-2F2F49460F4B}" type="parTrans" cxnId="{97FF8A83-324E-47BA-B840-15DAB5F783C8}">
      <dgm:prSet/>
      <dgm:spPr/>
      <dgm:t>
        <a:bodyPr/>
        <a:lstStyle/>
        <a:p>
          <a:endParaRPr lang="de-AT"/>
        </a:p>
      </dgm:t>
    </dgm:pt>
    <dgm:pt modelId="{00628EBA-6A2C-4A6B-BB9C-F0728911CC9F}" type="sibTrans" cxnId="{97FF8A83-324E-47BA-B840-15DAB5F783C8}">
      <dgm:prSet/>
      <dgm:spPr/>
      <dgm:t>
        <a:bodyPr/>
        <a:lstStyle/>
        <a:p>
          <a:endParaRPr lang="de-AT"/>
        </a:p>
      </dgm:t>
    </dgm:pt>
    <dgm:pt modelId="{D3051EEA-6BF4-4212-AFBD-37F82E58B8F2}">
      <dgm:prSet phldrT="[Text]"/>
      <dgm:spPr/>
      <dgm:t>
        <a:bodyPr/>
        <a:lstStyle/>
        <a:p>
          <a:endParaRPr lang="de-AT" dirty="0"/>
        </a:p>
      </dgm:t>
    </dgm:pt>
    <dgm:pt modelId="{F49DA331-6861-4A87-85B4-862421DA4C60}" type="parTrans" cxnId="{87827E6B-D35A-4311-AC8C-34B9EE484D3B}">
      <dgm:prSet/>
      <dgm:spPr/>
      <dgm:t>
        <a:bodyPr/>
        <a:lstStyle/>
        <a:p>
          <a:endParaRPr lang="de-AT"/>
        </a:p>
      </dgm:t>
    </dgm:pt>
    <dgm:pt modelId="{1B090E0B-4627-4212-AA94-8A41CD5D6039}" type="sibTrans" cxnId="{87827E6B-D35A-4311-AC8C-34B9EE484D3B}">
      <dgm:prSet/>
      <dgm:spPr/>
      <dgm:t>
        <a:bodyPr/>
        <a:lstStyle/>
        <a:p>
          <a:endParaRPr lang="de-AT"/>
        </a:p>
      </dgm:t>
    </dgm:pt>
    <dgm:pt modelId="{9F5E7C93-DBEC-45E3-9154-2C993AE20DA7}">
      <dgm:prSet phldrT="[Text]"/>
      <dgm:spPr/>
      <dgm:t>
        <a:bodyPr/>
        <a:lstStyle/>
        <a:p>
          <a:endParaRPr lang="de-AT" dirty="0"/>
        </a:p>
      </dgm:t>
    </dgm:pt>
    <dgm:pt modelId="{F99FF483-9295-4175-9A78-FFC3AC21C91C}" type="parTrans" cxnId="{696EFFE1-4819-482F-A2CB-54056036B361}">
      <dgm:prSet/>
      <dgm:spPr/>
      <dgm:t>
        <a:bodyPr/>
        <a:lstStyle/>
        <a:p>
          <a:endParaRPr lang="de-AT"/>
        </a:p>
      </dgm:t>
    </dgm:pt>
    <dgm:pt modelId="{0AADDED5-1BDD-4DD5-AFE6-6D7FDDE2813D}" type="sibTrans" cxnId="{696EFFE1-4819-482F-A2CB-54056036B361}">
      <dgm:prSet/>
      <dgm:spPr/>
      <dgm:t>
        <a:bodyPr/>
        <a:lstStyle/>
        <a:p>
          <a:endParaRPr lang="de-AT"/>
        </a:p>
      </dgm:t>
    </dgm:pt>
    <dgm:pt modelId="{E888D943-8D5A-4101-A6FD-142D6D0C9241}">
      <dgm:prSet phldrT="[Text]"/>
      <dgm:spPr/>
      <dgm:t>
        <a:bodyPr/>
        <a:lstStyle/>
        <a:p>
          <a:endParaRPr lang="de-AT" dirty="0"/>
        </a:p>
      </dgm:t>
    </dgm:pt>
    <dgm:pt modelId="{ECDDFA26-58AA-4F9A-BDA0-DE089A88E4EE}" type="parTrans" cxnId="{08515CE6-2FF4-4CDB-8CD3-6AA2FC69C63F}">
      <dgm:prSet/>
      <dgm:spPr/>
      <dgm:t>
        <a:bodyPr/>
        <a:lstStyle/>
        <a:p>
          <a:endParaRPr lang="de-AT"/>
        </a:p>
      </dgm:t>
    </dgm:pt>
    <dgm:pt modelId="{A35F73A5-BEDD-4B22-B3A6-52A76448D515}" type="sibTrans" cxnId="{08515CE6-2FF4-4CDB-8CD3-6AA2FC69C63F}">
      <dgm:prSet/>
      <dgm:spPr/>
      <dgm:t>
        <a:bodyPr/>
        <a:lstStyle/>
        <a:p>
          <a:endParaRPr lang="de-AT"/>
        </a:p>
      </dgm:t>
    </dgm:pt>
    <dgm:pt modelId="{9B6A87BA-666E-432D-B6EE-D394A3CC2679}">
      <dgm:prSet phldrT="[Text]"/>
      <dgm:spPr/>
      <dgm:t>
        <a:bodyPr/>
        <a:lstStyle/>
        <a:p>
          <a:endParaRPr lang="de-AT" dirty="0"/>
        </a:p>
      </dgm:t>
    </dgm:pt>
    <dgm:pt modelId="{DB7283B2-1E1C-4523-9C49-86F6EC03262C}" type="sibTrans" cxnId="{8C21895F-BEA7-47AA-8977-27901F8C4A30}">
      <dgm:prSet/>
      <dgm:spPr/>
      <dgm:t>
        <a:bodyPr/>
        <a:lstStyle/>
        <a:p>
          <a:endParaRPr lang="de-AT"/>
        </a:p>
      </dgm:t>
    </dgm:pt>
    <dgm:pt modelId="{80653D3E-6E24-4882-A221-719CD09089F0}" type="parTrans" cxnId="{8C21895F-BEA7-47AA-8977-27901F8C4A30}">
      <dgm:prSet/>
      <dgm:spPr/>
      <dgm:t>
        <a:bodyPr/>
        <a:lstStyle/>
        <a:p>
          <a:endParaRPr lang="de-AT"/>
        </a:p>
      </dgm:t>
    </dgm:pt>
    <dgm:pt modelId="{0A21E620-0A63-4695-9849-6CB164E947B2}">
      <dgm:prSet phldrT="[Text]"/>
      <dgm:spPr/>
      <dgm:t>
        <a:bodyPr/>
        <a:lstStyle/>
        <a:p>
          <a:endParaRPr lang="de-AT" dirty="0"/>
        </a:p>
      </dgm:t>
    </dgm:pt>
    <dgm:pt modelId="{DD08CD5D-51D3-42F1-A5A9-1D8281BC9E01}" type="parTrans" cxnId="{201F1348-D8C4-4AD2-9C09-3992C921CFA0}">
      <dgm:prSet/>
      <dgm:spPr/>
      <dgm:t>
        <a:bodyPr/>
        <a:lstStyle/>
        <a:p>
          <a:endParaRPr lang="de-AT"/>
        </a:p>
      </dgm:t>
    </dgm:pt>
    <dgm:pt modelId="{AF55295E-89E4-4F9C-A550-16EDAEAD7AED}" type="sibTrans" cxnId="{201F1348-D8C4-4AD2-9C09-3992C921CFA0}">
      <dgm:prSet/>
      <dgm:spPr/>
      <dgm:t>
        <a:bodyPr/>
        <a:lstStyle/>
        <a:p>
          <a:endParaRPr lang="de-AT"/>
        </a:p>
      </dgm:t>
    </dgm:pt>
    <dgm:pt modelId="{2AB89D59-B10A-4A15-BD0A-B56F366B95B4}">
      <dgm:prSet phldrT="[Text]"/>
      <dgm:spPr/>
      <dgm:t>
        <a:bodyPr/>
        <a:lstStyle/>
        <a:p>
          <a:endParaRPr lang="de-AT" dirty="0"/>
        </a:p>
      </dgm:t>
    </dgm:pt>
    <dgm:pt modelId="{9D85CB73-E6A5-4B5F-88DA-710269BFD569}" type="parTrans" cxnId="{3D205D1E-EB38-4A8E-A887-A74B4E253E12}">
      <dgm:prSet/>
      <dgm:spPr/>
      <dgm:t>
        <a:bodyPr/>
        <a:lstStyle/>
        <a:p>
          <a:endParaRPr lang="de-AT"/>
        </a:p>
      </dgm:t>
    </dgm:pt>
    <dgm:pt modelId="{266FD0F9-3F1A-4367-9FEF-384315A269B1}" type="sibTrans" cxnId="{3D205D1E-EB38-4A8E-A887-A74B4E253E12}">
      <dgm:prSet/>
      <dgm:spPr/>
      <dgm:t>
        <a:bodyPr/>
        <a:lstStyle/>
        <a:p>
          <a:endParaRPr lang="de-AT"/>
        </a:p>
      </dgm:t>
    </dgm:pt>
    <dgm:pt modelId="{AD395888-C45B-4CA5-96E4-492D251FBF91}">
      <dgm:prSet phldrT="[Text]"/>
      <dgm:spPr/>
      <dgm:t>
        <a:bodyPr/>
        <a:lstStyle/>
        <a:p>
          <a:endParaRPr lang="de-AT" dirty="0"/>
        </a:p>
      </dgm:t>
    </dgm:pt>
    <dgm:pt modelId="{9A03A4B9-8BDD-4CCD-9C71-3AAE2646C57B}" type="parTrans" cxnId="{72493281-D207-4635-96A9-8E2302F0C805}">
      <dgm:prSet/>
      <dgm:spPr/>
      <dgm:t>
        <a:bodyPr/>
        <a:lstStyle/>
        <a:p>
          <a:endParaRPr lang="de-AT"/>
        </a:p>
      </dgm:t>
    </dgm:pt>
    <dgm:pt modelId="{DC0FC6A3-CD65-4586-AACD-E6FC7333E443}" type="sibTrans" cxnId="{72493281-D207-4635-96A9-8E2302F0C805}">
      <dgm:prSet/>
      <dgm:spPr/>
      <dgm:t>
        <a:bodyPr/>
        <a:lstStyle/>
        <a:p>
          <a:endParaRPr lang="de-AT"/>
        </a:p>
      </dgm:t>
    </dgm:pt>
    <dgm:pt modelId="{E4AE467C-6D7A-447B-BB3E-4B026AADCBB9}">
      <dgm:prSet phldrT="[Text]"/>
      <dgm:spPr/>
      <dgm:t>
        <a:bodyPr/>
        <a:lstStyle/>
        <a:p>
          <a:endParaRPr lang="de-AT" dirty="0"/>
        </a:p>
      </dgm:t>
    </dgm:pt>
    <dgm:pt modelId="{A2DEA8BF-04FA-4556-BF89-CEEF5532EA8A}" type="parTrans" cxnId="{DE51AF71-8A33-4553-BD05-20470FAE2502}">
      <dgm:prSet/>
      <dgm:spPr/>
      <dgm:t>
        <a:bodyPr/>
        <a:lstStyle/>
        <a:p>
          <a:endParaRPr lang="de-AT"/>
        </a:p>
      </dgm:t>
    </dgm:pt>
    <dgm:pt modelId="{012D41A6-C114-4976-8EB5-E7A736150DCE}" type="sibTrans" cxnId="{DE51AF71-8A33-4553-BD05-20470FAE2502}">
      <dgm:prSet/>
      <dgm:spPr/>
      <dgm:t>
        <a:bodyPr/>
        <a:lstStyle/>
        <a:p>
          <a:endParaRPr lang="de-AT"/>
        </a:p>
      </dgm:t>
    </dgm:pt>
    <dgm:pt modelId="{75F3ACA7-E90D-4767-96A0-02C74186E625}">
      <dgm:prSet phldrT="[Text]"/>
      <dgm:spPr/>
      <dgm:t>
        <a:bodyPr/>
        <a:lstStyle/>
        <a:p>
          <a:endParaRPr lang="de-AT" dirty="0"/>
        </a:p>
      </dgm:t>
    </dgm:pt>
    <dgm:pt modelId="{B05E6B44-CDDE-4A88-A8A6-31961489372C}" type="parTrans" cxnId="{4A3607E5-A50C-4446-9093-D7323AFBCA54}">
      <dgm:prSet/>
      <dgm:spPr/>
      <dgm:t>
        <a:bodyPr/>
        <a:lstStyle/>
        <a:p>
          <a:endParaRPr lang="de-AT"/>
        </a:p>
      </dgm:t>
    </dgm:pt>
    <dgm:pt modelId="{6173F88A-1553-4188-95AB-FC9F14689148}" type="sibTrans" cxnId="{4A3607E5-A50C-4446-9093-D7323AFBCA54}">
      <dgm:prSet/>
      <dgm:spPr/>
      <dgm:t>
        <a:bodyPr/>
        <a:lstStyle/>
        <a:p>
          <a:endParaRPr lang="de-AT"/>
        </a:p>
      </dgm:t>
    </dgm:pt>
    <dgm:pt modelId="{DB52950E-351B-4A8D-A5DE-59ACD6CE9348}">
      <dgm:prSet phldrT="[Text]"/>
      <dgm:spPr/>
      <dgm:t>
        <a:bodyPr/>
        <a:lstStyle/>
        <a:p>
          <a:endParaRPr lang="de-AT" dirty="0"/>
        </a:p>
      </dgm:t>
    </dgm:pt>
    <dgm:pt modelId="{1BCEF21C-F012-4DFC-A99B-44A956E38847}" type="parTrans" cxnId="{34C4D9F3-50F7-4B40-B96C-48BC51909715}">
      <dgm:prSet/>
      <dgm:spPr/>
      <dgm:t>
        <a:bodyPr/>
        <a:lstStyle/>
        <a:p>
          <a:endParaRPr lang="de-AT"/>
        </a:p>
      </dgm:t>
    </dgm:pt>
    <dgm:pt modelId="{C0D67245-4B3A-465F-844A-C468A3F8AD71}" type="sibTrans" cxnId="{34C4D9F3-50F7-4B40-B96C-48BC51909715}">
      <dgm:prSet/>
      <dgm:spPr/>
      <dgm:t>
        <a:bodyPr/>
        <a:lstStyle/>
        <a:p>
          <a:endParaRPr lang="de-AT"/>
        </a:p>
      </dgm:t>
    </dgm:pt>
    <dgm:pt modelId="{D1958918-6816-4F8C-B42D-DCB9D4AC8056}">
      <dgm:prSet phldrT="[Text]"/>
      <dgm:spPr/>
      <dgm:t>
        <a:bodyPr/>
        <a:lstStyle/>
        <a:p>
          <a:endParaRPr lang="de-AT" dirty="0"/>
        </a:p>
      </dgm:t>
    </dgm:pt>
    <dgm:pt modelId="{2E15972B-9101-49C9-9276-EE6E3FE06630}" type="parTrans" cxnId="{077AE6A8-71CD-4825-AF26-6B4152BD58DB}">
      <dgm:prSet/>
      <dgm:spPr/>
      <dgm:t>
        <a:bodyPr/>
        <a:lstStyle/>
        <a:p>
          <a:endParaRPr lang="de-AT"/>
        </a:p>
      </dgm:t>
    </dgm:pt>
    <dgm:pt modelId="{A0D20022-1A6F-4C9B-B035-81290A23D1A9}" type="sibTrans" cxnId="{077AE6A8-71CD-4825-AF26-6B4152BD58DB}">
      <dgm:prSet/>
      <dgm:spPr/>
      <dgm:t>
        <a:bodyPr/>
        <a:lstStyle/>
        <a:p>
          <a:endParaRPr lang="de-AT"/>
        </a:p>
      </dgm:t>
    </dgm:pt>
    <dgm:pt modelId="{F54BCB52-8F59-4356-A120-EF3EDED678E7}">
      <dgm:prSet phldrT="[Text]"/>
      <dgm:spPr/>
      <dgm:t>
        <a:bodyPr/>
        <a:lstStyle/>
        <a:p>
          <a:endParaRPr lang="de-AT" dirty="0"/>
        </a:p>
      </dgm:t>
    </dgm:pt>
    <dgm:pt modelId="{7BB68C05-570F-4511-8E82-473246489E76}" type="parTrans" cxnId="{01C0453A-A1F2-4736-9484-0BEAA48235AE}">
      <dgm:prSet/>
      <dgm:spPr/>
      <dgm:t>
        <a:bodyPr/>
        <a:lstStyle/>
        <a:p>
          <a:endParaRPr lang="de-AT"/>
        </a:p>
      </dgm:t>
    </dgm:pt>
    <dgm:pt modelId="{2AF773CB-43E0-4A32-A0C6-BB01F41818D4}" type="sibTrans" cxnId="{01C0453A-A1F2-4736-9484-0BEAA48235AE}">
      <dgm:prSet/>
      <dgm:spPr/>
      <dgm:t>
        <a:bodyPr/>
        <a:lstStyle/>
        <a:p>
          <a:endParaRPr lang="de-AT"/>
        </a:p>
      </dgm:t>
    </dgm:pt>
    <dgm:pt modelId="{5045E033-A69D-423A-8B25-29FCF1C94F81}">
      <dgm:prSet phldrT="[Text]"/>
      <dgm:spPr/>
      <dgm:t>
        <a:bodyPr/>
        <a:lstStyle/>
        <a:p>
          <a:endParaRPr lang="de-AT" dirty="0"/>
        </a:p>
      </dgm:t>
    </dgm:pt>
    <dgm:pt modelId="{DCCA51D8-5604-4545-B1BA-1F35F4B6E801}" type="parTrans" cxnId="{B51949BE-4218-4CCD-AEC1-01597FF7C582}">
      <dgm:prSet/>
      <dgm:spPr/>
      <dgm:t>
        <a:bodyPr/>
        <a:lstStyle/>
        <a:p>
          <a:endParaRPr lang="de-AT"/>
        </a:p>
      </dgm:t>
    </dgm:pt>
    <dgm:pt modelId="{1A5E70A2-055B-439C-BCB8-5613E587EB16}" type="sibTrans" cxnId="{B51949BE-4218-4CCD-AEC1-01597FF7C582}">
      <dgm:prSet/>
      <dgm:spPr/>
      <dgm:t>
        <a:bodyPr/>
        <a:lstStyle/>
        <a:p>
          <a:endParaRPr lang="de-AT"/>
        </a:p>
      </dgm:t>
    </dgm:pt>
    <dgm:pt modelId="{3AFC21F0-BBE8-4F46-8A85-D3D12B9D50D0}">
      <dgm:prSet phldrT="[Text]"/>
      <dgm:spPr/>
      <dgm:t>
        <a:bodyPr/>
        <a:lstStyle/>
        <a:p>
          <a:endParaRPr lang="de-AT" dirty="0"/>
        </a:p>
      </dgm:t>
    </dgm:pt>
    <dgm:pt modelId="{805F14FB-F549-4F55-9F86-23E4AB46A967}" type="parTrans" cxnId="{4B5BF247-B0CD-4711-9D31-1B44D7333994}">
      <dgm:prSet/>
      <dgm:spPr/>
      <dgm:t>
        <a:bodyPr/>
        <a:lstStyle/>
        <a:p>
          <a:endParaRPr lang="de-AT"/>
        </a:p>
      </dgm:t>
    </dgm:pt>
    <dgm:pt modelId="{50EADCA6-D64A-4861-9F9A-88DA87091711}" type="sibTrans" cxnId="{4B5BF247-B0CD-4711-9D31-1B44D7333994}">
      <dgm:prSet/>
      <dgm:spPr/>
      <dgm:t>
        <a:bodyPr/>
        <a:lstStyle/>
        <a:p>
          <a:endParaRPr lang="de-AT"/>
        </a:p>
      </dgm:t>
    </dgm:pt>
    <dgm:pt modelId="{6E51E9FF-9A25-4ABB-B798-02451DD63D43}">
      <dgm:prSet phldrT="[Text]"/>
      <dgm:spPr/>
      <dgm:t>
        <a:bodyPr/>
        <a:lstStyle/>
        <a:p>
          <a:endParaRPr lang="de-AT" dirty="0"/>
        </a:p>
      </dgm:t>
    </dgm:pt>
    <dgm:pt modelId="{9FD04C32-C995-431F-91A4-9DB48FA34799}" type="parTrans" cxnId="{0BDFBB47-0769-47C8-BFBD-0844697E9D7D}">
      <dgm:prSet/>
      <dgm:spPr/>
      <dgm:t>
        <a:bodyPr/>
        <a:lstStyle/>
        <a:p>
          <a:endParaRPr lang="de-AT"/>
        </a:p>
      </dgm:t>
    </dgm:pt>
    <dgm:pt modelId="{2AEE6B15-7071-4FCE-8D56-86EA39BA643D}" type="sibTrans" cxnId="{0BDFBB47-0769-47C8-BFBD-0844697E9D7D}">
      <dgm:prSet/>
      <dgm:spPr/>
      <dgm:t>
        <a:bodyPr/>
        <a:lstStyle/>
        <a:p>
          <a:endParaRPr lang="de-AT"/>
        </a:p>
      </dgm:t>
    </dgm:pt>
    <dgm:pt modelId="{5D5FB7BF-ECD0-4DFD-BF9D-4EFBAAF61DCE}">
      <dgm:prSet phldrT="[Text]"/>
      <dgm:spPr/>
      <dgm:t>
        <a:bodyPr/>
        <a:lstStyle/>
        <a:p>
          <a:endParaRPr lang="de-AT" dirty="0"/>
        </a:p>
      </dgm:t>
    </dgm:pt>
    <dgm:pt modelId="{629FE8B1-73EA-434D-A806-1BAF59C93D2F}" type="parTrans" cxnId="{B565A674-CC1B-4630-ADFF-6497260056BE}">
      <dgm:prSet/>
      <dgm:spPr/>
      <dgm:t>
        <a:bodyPr/>
        <a:lstStyle/>
        <a:p>
          <a:endParaRPr lang="de-AT"/>
        </a:p>
      </dgm:t>
    </dgm:pt>
    <dgm:pt modelId="{BBF0FB67-D971-4DAA-8A1D-BD5EDCA68A9B}" type="sibTrans" cxnId="{B565A674-CC1B-4630-ADFF-6497260056BE}">
      <dgm:prSet/>
      <dgm:spPr/>
      <dgm:t>
        <a:bodyPr/>
        <a:lstStyle/>
        <a:p>
          <a:endParaRPr lang="de-AT"/>
        </a:p>
      </dgm:t>
    </dgm:pt>
    <dgm:pt modelId="{4D657F8B-397A-499F-AE8C-9D90FDC5AC77}">
      <dgm:prSet phldrT="[Text]"/>
      <dgm:spPr/>
      <dgm:t>
        <a:bodyPr/>
        <a:lstStyle/>
        <a:p>
          <a:r>
            <a:rPr lang="de-AT" b="1" u="none" dirty="0">
              <a:solidFill>
                <a:srgbClr val="FF0000"/>
              </a:solidFill>
            </a:rPr>
            <a:t>(100 PV)</a:t>
          </a:r>
          <a:endParaRPr lang="de-AT" dirty="0"/>
        </a:p>
      </dgm:t>
    </dgm:pt>
    <dgm:pt modelId="{CC48BEE9-C718-440D-A5C7-494BF26F370E}" type="parTrans" cxnId="{7AEB976D-06F5-4689-814C-8B2CA01D7A80}">
      <dgm:prSet/>
      <dgm:spPr/>
      <dgm:t>
        <a:bodyPr/>
        <a:lstStyle/>
        <a:p>
          <a:endParaRPr lang="de-AT"/>
        </a:p>
      </dgm:t>
    </dgm:pt>
    <dgm:pt modelId="{0B6E7F3A-FF38-420E-88C6-C5FA155CE15D}" type="sibTrans" cxnId="{7AEB976D-06F5-4689-814C-8B2CA01D7A80}">
      <dgm:prSet/>
      <dgm:spPr/>
      <dgm:t>
        <a:bodyPr/>
        <a:lstStyle/>
        <a:p>
          <a:endParaRPr lang="de-AT"/>
        </a:p>
      </dgm:t>
    </dgm:pt>
    <dgm:pt modelId="{1D7F4CFD-D3BD-4CDD-9C37-A83DBFE595D5}">
      <dgm:prSet phldrT="[Text]"/>
      <dgm:spPr/>
      <dgm:t>
        <a:bodyPr/>
        <a:lstStyle/>
        <a:p>
          <a:endParaRPr lang="de-AT" dirty="0"/>
        </a:p>
      </dgm:t>
    </dgm:pt>
    <dgm:pt modelId="{8AD06452-7015-42E0-82A6-D1A44E1E903F}" type="parTrans" cxnId="{FE9E983C-6B03-4C5D-B504-7794E0B2E108}">
      <dgm:prSet/>
      <dgm:spPr/>
      <dgm:t>
        <a:bodyPr/>
        <a:lstStyle/>
        <a:p>
          <a:endParaRPr lang="de-AT"/>
        </a:p>
      </dgm:t>
    </dgm:pt>
    <dgm:pt modelId="{2282D068-0904-4C16-A178-4ED6AD3E9A4B}" type="sibTrans" cxnId="{FE9E983C-6B03-4C5D-B504-7794E0B2E108}">
      <dgm:prSet/>
      <dgm:spPr/>
      <dgm:t>
        <a:bodyPr/>
        <a:lstStyle/>
        <a:p>
          <a:endParaRPr lang="de-AT"/>
        </a:p>
      </dgm:t>
    </dgm:pt>
    <dgm:pt modelId="{C1C86F23-3EB3-4032-99DC-4E88FCEF82E4}">
      <dgm:prSet phldrT="[Text]"/>
      <dgm:spPr/>
      <dgm:t>
        <a:bodyPr/>
        <a:lstStyle/>
        <a:p>
          <a:endParaRPr lang="de-AT" dirty="0"/>
        </a:p>
      </dgm:t>
    </dgm:pt>
    <dgm:pt modelId="{2EFB88BE-DC89-4E13-A4DE-107823E05ACF}" type="parTrans" cxnId="{95A860B1-5D6B-442B-AD2D-93887077D709}">
      <dgm:prSet/>
      <dgm:spPr/>
      <dgm:t>
        <a:bodyPr/>
        <a:lstStyle/>
        <a:p>
          <a:endParaRPr lang="de-AT"/>
        </a:p>
      </dgm:t>
    </dgm:pt>
    <dgm:pt modelId="{61FB0713-F04D-4A75-B41B-07AE65234F57}" type="sibTrans" cxnId="{95A860B1-5D6B-442B-AD2D-93887077D709}">
      <dgm:prSet/>
      <dgm:spPr/>
      <dgm:t>
        <a:bodyPr/>
        <a:lstStyle/>
        <a:p>
          <a:endParaRPr lang="de-AT"/>
        </a:p>
      </dgm:t>
    </dgm:pt>
    <dgm:pt modelId="{D87746B5-1C4F-4A18-A941-E45501B608CE}">
      <dgm:prSet phldrT="[Text]"/>
      <dgm:spPr/>
      <dgm:t>
        <a:bodyPr/>
        <a:lstStyle/>
        <a:p>
          <a:endParaRPr lang="de-AT" dirty="0"/>
        </a:p>
      </dgm:t>
    </dgm:pt>
    <dgm:pt modelId="{C2F5E5A1-C7A6-4705-8B6C-B0527F2ECFA5}" type="parTrans" cxnId="{B4A17664-7031-4EB0-B84A-4905C747E9AB}">
      <dgm:prSet/>
      <dgm:spPr/>
      <dgm:t>
        <a:bodyPr/>
        <a:lstStyle/>
        <a:p>
          <a:endParaRPr lang="de-AT"/>
        </a:p>
      </dgm:t>
    </dgm:pt>
    <dgm:pt modelId="{8168E7AB-B600-42E4-B5FA-14088ADEAF74}" type="sibTrans" cxnId="{B4A17664-7031-4EB0-B84A-4905C747E9AB}">
      <dgm:prSet/>
      <dgm:spPr/>
      <dgm:t>
        <a:bodyPr/>
        <a:lstStyle/>
        <a:p>
          <a:endParaRPr lang="de-AT"/>
        </a:p>
      </dgm:t>
    </dgm:pt>
    <dgm:pt modelId="{F445B7FE-1947-4593-A960-7DDA3480B322}">
      <dgm:prSet phldrT="[Text]"/>
      <dgm:spPr/>
      <dgm:t>
        <a:bodyPr/>
        <a:lstStyle/>
        <a:p>
          <a:endParaRPr lang="de-AT" dirty="0"/>
        </a:p>
      </dgm:t>
    </dgm:pt>
    <dgm:pt modelId="{164A7CAC-EF1F-4DC6-9331-7E8E9468A815}" type="parTrans" cxnId="{CE163BDF-6347-49EE-BF5F-05456BC38C56}">
      <dgm:prSet/>
      <dgm:spPr/>
      <dgm:t>
        <a:bodyPr/>
        <a:lstStyle/>
        <a:p>
          <a:endParaRPr lang="de-AT"/>
        </a:p>
      </dgm:t>
    </dgm:pt>
    <dgm:pt modelId="{D35B7566-AA11-421B-BC05-4D46BE42FE6E}" type="sibTrans" cxnId="{CE163BDF-6347-49EE-BF5F-05456BC38C56}">
      <dgm:prSet/>
      <dgm:spPr/>
      <dgm:t>
        <a:bodyPr/>
        <a:lstStyle/>
        <a:p>
          <a:endParaRPr lang="de-AT"/>
        </a:p>
      </dgm:t>
    </dgm:pt>
    <dgm:pt modelId="{48589C40-7F9A-4EAF-86E5-FF12AA801968}">
      <dgm:prSet phldrT="[Text]"/>
      <dgm:spPr/>
      <dgm:t>
        <a:bodyPr/>
        <a:lstStyle/>
        <a:p>
          <a:endParaRPr lang="de-AT" dirty="0"/>
        </a:p>
      </dgm:t>
    </dgm:pt>
    <dgm:pt modelId="{4E30F03E-E5DC-4CE2-9E65-BA1D9CCB7D32}" type="parTrans" cxnId="{73F3F637-A4A2-4F98-9530-1D4B39D81D33}">
      <dgm:prSet/>
      <dgm:spPr/>
      <dgm:t>
        <a:bodyPr/>
        <a:lstStyle/>
        <a:p>
          <a:endParaRPr lang="de-AT"/>
        </a:p>
      </dgm:t>
    </dgm:pt>
    <dgm:pt modelId="{D21D0EC9-1FED-49BA-ADE6-4ACF86AAF593}" type="sibTrans" cxnId="{73F3F637-A4A2-4F98-9530-1D4B39D81D33}">
      <dgm:prSet/>
      <dgm:spPr/>
      <dgm:t>
        <a:bodyPr/>
        <a:lstStyle/>
        <a:p>
          <a:endParaRPr lang="de-AT"/>
        </a:p>
      </dgm:t>
    </dgm:pt>
    <dgm:pt modelId="{D2524E93-EA12-4E8D-A7AF-D64FAE5DBC2F}">
      <dgm:prSet phldrT="[Text]"/>
      <dgm:spPr/>
      <dgm:t>
        <a:bodyPr/>
        <a:lstStyle/>
        <a:p>
          <a:endParaRPr lang="de-AT" dirty="0"/>
        </a:p>
      </dgm:t>
    </dgm:pt>
    <dgm:pt modelId="{AEACE973-9A96-4621-8F51-29597573F60C}" type="parTrans" cxnId="{D37AA0FA-52BA-4E13-AB7C-9F9598A66BE6}">
      <dgm:prSet/>
      <dgm:spPr/>
      <dgm:t>
        <a:bodyPr/>
        <a:lstStyle/>
        <a:p>
          <a:endParaRPr lang="de-AT"/>
        </a:p>
      </dgm:t>
    </dgm:pt>
    <dgm:pt modelId="{4530D947-734D-4964-9FE6-592B804234A4}" type="sibTrans" cxnId="{D37AA0FA-52BA-4E13-AB7C-9F9598A66BE6}">
      <dgm:prSet/>
      <dgm:spPr/>
      <dgm:t>
        <a:bodyPr/>
        <a:lstStyle/>
        <a:p>
          <a:endParaRPr lang="de-AT"/>
        </a:p>
      </dgm:t>
    </dgm:pt>
    <dgm:pt modelId="{BF6BFFDE-F03C-4E63-9A7B-AB3D4C1E9ED7}">
      <dgm:prSet phldrT="[Text]"/>
      <dgm:spPr/>
      <dgm:t>
        <a:bodyPr/>
        <a:lstStyle/>
        <a:p>
          <a:endParaRPr lang="de-AT" dirty="0"/>
        </a:p>
      </dgm:t>
    </dgm:pt>
    <dgm:pt modelId="{7FB2F6F6-26A9-42FB-8F73-04C7BCA256B9}" type="parTrans" cxnId="{D3043053-BC01-4B17-9846-D2DC84992FFB}">
      <dgm:prSet/>
      <dgm:spPr/>
      <dgm:t>
        <a:bodyPr/>
        <a:lstStyle/>
        <a:p>
          <a:endParaRPr lang="de-AT"/>
        </a:p>
      </dgm:t>
    </dgm:pt>
    <dgm:pt modelId="{FB959284-0252-47B6-B2B7-55F681163497}" type="sibTrans" cxnId="{D3043053-BC01-4B17-9846-D2DC84992FFB}">
      <dgm:prSet/>
      <dgm:spPr/>
      <dgm:t>
        <a:bodyPr/>
        <a:lstStyle/>
        <a:p>
          <a:endParaRPr lang="de-AT"/>
        </a:p>
      </dgm:t>
    </dgm:pt>
    <dgm:pt modelId="{A01C2CDE-B55E-43A7-94F4-6A0D333E3744}">
      <dgm:prSet phldrT="[Text]"/>
      <dgm:spPr/>
      <dgm:t>
        <a:bodyPr/>
        <a:lstStyle/>
        <a:p>
          <a:endParaRPr lang="de-AT" dirty="0"/>
        </a:p>
      </dgm:t>
    </dgm:pt>
    <dgm:pt modelId="{71647D21-525F-4BE3-8114-BE9FA2164A34}" type="parTrans" cxnId="{83128327-A3FD-4B3A-A7A4-25DE58A84170}">
      <dgm:prSet/>
      <dgm:spPr/>
      <dgm:t>
        <a:bodyPr/>
        <a:lstStyle/>
        <a:p>
          <a:endParaRPr lang="de-AT"/>
        </a:p>
      </dgm:t>
    </dgm:pt>
    <dgm:pt modelId="{63D6669E-2C34-440C-B34E-7DF54E96B4F2}" type="sibTrans" cxnId="{83128327-A3FD-4B3A-A7A4-25DE58A84170}">
      <dgm:prSet/>
      <dgm:spPr/>
      <dgm:t>
        <a:bodyPr/>
        <a:lstStyle/>
        <a:p>
          <a:endParaRPr lang="de-AT"/>
        </a:p>
      </dgm:t>
    </dgm:pt>
    <dgm:pt modelId="{EF2C1271-F0B2-486A-BAE6-782FADF04653}">
      <dgm:prSet phldrT="[Text]"/>
      <dgm:spPr/>
      <dgm:t>
        <a:bodyPr/>
        <a:lstStyle/>
        <a:p>
          <a:endParaRPr lang="de-AT" dirty="0"/>
        </a:p>
      </dgm:t>
    </dgm:pt>
    <dgm:pt modelId="{433ED5A7-67A8-422B-8B96-3D6A8B298B3F}" type="parTrans" cxnId="{ED0F06AC-A0D8-43FD-A734-A3F22EADAA9B}">
      <dgm:prSet/>
      <dgm:spPr/>
      <dgm:t>
        <a:bodyPr/>
        <a:lstStyle/>
        <a:p>
          <a:endParaRPr lang="de-AT"/>
        </a:p>
      </dgm:t>
    </dgm:pt>
    <dgm:pt modelId="{D2007FBC-DD22-4108-ADE5-F1EE34845221}" type="sibTrans" cxnId="{ED0F06AC-A0D8-43FD-A734-A3F22EADAA9B}">
      <dgm:prSet/>
      <dgm:spPr/>
      <dgm:t>
        <a:bodyPr/>
        <a:lstStyle/>
        <a:p>
          <a:endParaRPr lang="de-AT"/>
        </a:p>
      </dgm:t>
    </dgm:pt>
    <dgm:pt modelId="{61C17B6C-4D59-46BA-989C-5E78E03CDDF5}">
      <dgm:prSet phldrT="[Text]"/>
      <dgm:spPr/>
      <dgm:t>
        <a:bodyPr/>
        <a:lstStyle/>
        <a:p>
          <a:endParaRPr lang="de-AT" dirty="0"/>
        </a:p>
      </dgm:t>
    </dgm:pt>
    <dgm:pt modelId="{1DBED819-5CB5-4053-8690-21469A6B785D}" type="parTrans" cxnId="{BA3B8A5A-2A4A-402A-9E61-A3FEF88E97E9}">
      <dgm:prSet/>
      <dgm:spPr/>
      <dgm:t>
        <a:bodyPr/>
        <a:lstStyle/>
        <a:p>
          <a:endParaRPr lang="de-AT"/>
        </a:p>
      </dgm:t>
    </dgm:pt>
    <dgm:pt modelId="{E6CCD061-7B5F-4CF4-8EA0-DD20E01A01A9}" type="sibTrans" cxnId="{BA3B8A5A-2A4A-402A-9E61-A3FEF88E97E9}">
      <dgm:prSet/>
      <dgm:spPr/>
      <dgm:t>
        <a:bodyPr/>
        <a:lstStyle/>
        <a:p>
          <a:endParaRPr lang="de-AT"/>
        </a:p>
      </dgm:t>
    </dgm:pt>
    <dgm:pt modelId="{C1344AF4-08EF-470E-855A-213ACF74AA20}">
      <dgm:prSet phldrT="[Text]"/>
      <dgm:spPr/>
      <dgm:t>
        <a:bodyPr/>
        <a:lstStyle/>
        <a:p>
          <a:endParaRPr lang="de-AT" dirty="0"/>
        </a:p>
      </dgm:t>
    </dgm:pt>
    <dgm:pt modelId="{E7B3BFA7-D698-4B91-B67A-710C08DA9AAF}" type="parTrans" cxnId="{7550FBC1-FC15-4F00-AEC1-F0375CD88307}">
      <dgm:prSet/>
      <dgm:spPr/>
      <dgm:t>
        <a:bodyPr/>
        <a:lstStyle/>
        <a:p>
          <a:endParaRPr lang="de-AT"/>
        </a:p>
      </dgm:t>
    </dgm:pt>
    <dgm:pt modelId="{20423B91-5C60-475E-839B-4862FBC10683}" type="sibTrans" cxnId="{7550FBC1-FC15-4F00-AEC1-F0375CD88307}">
      <dgm:prSet/>
      <dgm:spPr/>
      <dgm:t>
        <a:bodyPr/>
        <a:lstStyle/>
        <a:p>
          <a:endParaRPr lang="de-AT"/>
        </a:p>
      </dgm:t>
    </dgm:pt>
    <dgm:pt modelId="{DEE76740-C873-4B66-9182-E9C771FA7D1E}">
      <dgm:prSet phldrT="[Text]"/>
      <dgm:spPr/>
      <dgm:t>
        <a:bodyPr/>
        <a:lstStyle/>
        <a:p>
          <a:endParaRPr lang="de-AT" dirty="0"/>
        </a:p>
      </dgm:t>
    </dgm:pt>
    <dgm:pt modelId="{C5547DB6-6712-45A1-9297-40E99F05BE80}" type="parTrans" cxnId="{90DB886E-B8A3-4531-972A-5BAF916730E3}">
      <dgm:prSet/>
      <dgm:spPr/>
      <dgm:t>
        <a:bodyPr/>
        <a:lstStyle/>
        <a:p>
          <a:endParaRPr lang="de-AT"/>
        </a:p>
      </dgm:t>
    </dgm:pt>
    <dgm:pt modelId="{CA2C0707-9719-4584-9297-C733A011D6B2}" type="sibTrans" cxnId="{90DB886E-B8A3-4531-972A-5BAF916730E3}">
      <dgm:prSet/>
      <dgm:spPr/>
      <dgm:t>
        <a:bodyPr/>
        <a:lstStyle/>
        <a:p>
          <a:endParaRPr lang="de-AT"/>
        </a:p>
      </dgm:t>
    </dgm:pt>
    <dgm:pt modelId="{EA8749D9-11D8-4C95-A33A-80335ECE6B86}">
      <dgm:prSet phldrT="[Text]"/>
      <dgm:spPr/>
      <dgm:t>
        <a:bodyPr/>
        <a:lstStyle/>
        <a:p>
          <a:endParaRPr lang="de-AT" dirty="0"/>
        </a:p>
      </dgm:t>
    </dgm:pt>
    <dgm:pt modelId="{CA2B35D9-067F-42D9-B0D7-A461B49BD3D0}" type="parTrans" cxnId="{ADAF1726-D335-4996-B91F-12C6AC68505F}">
      <dgm:prSet/>
      <dgm:spPr/>
      <dgm:t>
        <a:bodyPr/>
        <a:lstStyle/>
        <a:p>
          <a:endParaRPr lang="de-AT"/>
        </a:p>
      </dgm:t>
    </dgm:pt>
    <dgm:pt modelId="{F2A93A64-C379-4477-9634-816C8CD51287}" type="sibTrans" cxnId="{ADAF1726-D335-4996-B91F-12C6AC68505F}">
      <dgm:prSet/>
      <dgm:spPr/>
      <dgm:t>
        <a:bodyPr/>
        <a:lstStyle/>
        <a:p>
          <a:endParaRPr lang="de-AT"/>
        </a:p>
      </dgm:t>
    </dgm:pt>
    <dgm:pt modelId="{74F9FFF7-8208-432A-942F-058763AA7E12}">
      <dgm:prSet phldrT="[Text]"/>
      <dgm:spPr/>
      <dgm:t>
        <a:bodyPr/>
        <a:lstStyle/>
        <a:p>
          <a:endParaRPr lang="de-AT" dirty="0"/>
        </a:p>
      </dgm:t>
    </dgm:pt>
    <dgm:pt modelId="{5F663FE5-D05F-4733-9588-586F31514F6E}" type="parTrans" cxnId="{57A2DA24-4074-4BCC-B6DD-C23B52AF06FF}">
      <dgm:prSet/>
      <dgm:spPr/>
      <dgm:t>
        <a:bodyPr/>
        <a:lstStyle/>
        <a:p>
          <a:endParaRPr lang="de-AT"/>
        </a:p>
      </dgm:t>
    </dgm:pt>
    <dgm:pt modelId="{D66ED172-0C98-47BB-9CC4-ED9CEB89CDAE}" type="sibTrans" cxnId="{57A2DA24-4074-4BCC-B6DD-C23B52AF06FF}">
      <dgm:prSet/>
      <dgm:spPr/>
      <dgm:t>
        <a:bodyPr/>
        <a:lstStyle/>
        <a:p>
          <a:endParaRPr lang="de-AT"/>
        </a:p>
      </dgm:t>
    </dgm:pt>
    <dgm:pt modelId="{46C82B0C-FD81-4ED8-8535-7468FB669858}">
      <dgm:prSet phldrT="[Text]"/>
      <dgm:spPr/>
      <dgm:t>
        <a:bodyPr/>
        <a:lstStyle/>
        <a:p>
          <a:endParaRPr lang="de-AT" dirty="0"/>
        </a:p>
      </dgm:t>
    </dgm:pt>
    <dgm:pt modelId="{78886125-1F94-493C-A013-F3E16E21E2FF}" type="parTrans" cxnId="{FB27F02E-7FB9-49B1-A8E0-B1E175EFB9BC}">
      <dgm:prSet/>
      <dgm:spPr/>
      <dgm:t>
        <a:bodyPr/>
        <a:lstStyle/>
        <a:p>
          <a:endParaRPr lang="de-AT"/>
        </a:p>
      </dgm:t>
    </dgm:pt>
    <dgm:pt modelId="{DC6F3AE6-65FD-40C7-AED8-EF725C7CE78C}" type="sibTrans" cxnId="{FB27F02E-7FB9-49B1-A8E0-B1E175EFB9BC}">
      <dgm:prSet/>
      <dgm:spPr/>
      <dgm:t>
        <a:bodyPr/>
        <a:lstStyle/>
        <a:p>
          <a:endParaRPr lang="de-AT"/>
        </a:p>
      </dgm:t>
    </dgm:pt>
    <dgm:pt modelId="{E478BE6C-BB15-49ED-88EF-C8702089DB37}">
      <dgm:prSet phldrT="[Text]"/>
      <dgm:spPr/>
      <dgm:t>
        <a:bodyPr/>
        <a:lstStyle/>
        <a:p>
          <a:endParaRPr lang="de-AT" dirty="0"/>
        </a:p>
      </dgm:t>
    </dgm:pt>
    <dgm:pt modelId="{2DDE29C4-06F4-4F16-A87F-A9D0DA963147}" type="parTrans" cxnId="{EA96D735-134D-4C08-9B4A-A19235879B57}">
      <dgm:prSet/>
      <dgm:spPr/>
      <dgm:t>
        <a:bodyPr/>
        <a:lstStyle/>
        <a:p>
          <a:endParaRPr lang="de-AT"/>
        </a:p>
      </dgm:t>
    </dgm:pt>
    <dgm:pt modelId="{000D5222-F314-4B9D-942A-A41362E27305}" type="sibTrans" cxnId="{EA96D735-134D-4C08-9B4A-A19235879B57}">
      <dgm:prSet/>
      <dgm:spPr/>
      <dgm:t>
        <a:bodyPr/>
        <a:lstStyle/>
        <a:p>
          <a:endParaRPr lang="de-AT"/>
        </a:p>
      </dgm:t>
    </dgm:pt>
    <dgm:pt modelId="{36008E42-BF3A-4EC7-B530-2B21A874CA3B}">
      <dgm:prSet phldrT="[Text]"/>
      <dgm:spPr/>
      <dgm:t>
        <a:bodyPr/>
        <a:lstStyle/>
        <a:p>
          <a:endParaRPr lang="de-AT" dirty="0"/>
        </a:p>
      </dgm:t>
    </dgm:pt>
    <dgm:pt modelId="{15FAB04C-C28A-46DC-AE01-A73B1B14E572}" type="sibTrans" cxnId="{C37D97CC-BD00-48F5-9023-C1503E4219DA}">
      <dgm:prSet/>
      <dgm:spPr/>
      <dgm:t>
        <a:bodyPr/>
        <a:lstStyle/>
        <a:p>
          <a:endParaRPr lang="de-AT"/>
        </a:p>
      </dgm:t>
    </dgm:pt>
    <dgm:pt modelId="{9291E2E4-70FE-47AC-9E4E-661F0AE87671}" type="parTrans" cxnId="{C37D97CC-BD00-48F5-9023-C1503E4219DA}">
      <dgm:prSet/>
      <dgm:spPr/>
      <dgm:t>
        <a:bodyPr/>
        <a:lstStyle/>
        <a:p>
          <a:endParaRPr lang="de-AT"/>
        </a:p>
      </dgm:t>
    </dgm:pt>
    <dgm:pt modelId="{949EBBC3-39E2-4FFC-9ABB-5F5D2F1B4E79}" type="pres">
      <dgm:prSet presAssocID="{E312FC52-57DF-4400-8E7E-AFB24EF4C2E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F30B354-B042-4323-BB9D-6DBC9753DD83}" type="pres">
      <dgm:prSet presAssocID="{23B2468C-1BAC-42BE-9312-626CFC1FA03D}" presName="hierRoot1" presStyleCnt="0"/>
      <dgm:spPr/>
    </dgm:pt>
    <dgm:pt modelId="{ECCA430A-AAA3-4049-9EAF-84A018FF67F3}" type="pres">
      <dgm:prSet presAssocID="{23B2468C-1BAC-42BE-9312-626CFC1FA03D}" presName="composite" presStyleCnt="0"/>
      <dgm:spPr/>
    </dgm:pt>
    <dgm:pt modelId="{8B1F5B1B-BFCC-485C-A0E1-D672D6B15879}" type="pres">
      <dgm:prSet presAssocID="{23B2468C-1BAC-42BE-9312-626CFC1FA03D}" presName="image" presStyleLbl="node0" presStyleIdx="0" presStyleCnt="1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enutzer mit einfarbiger Füllung"/>
        </a:ext>
      </dgm:extLst>
    </dgm:pt>
    <dgm:pt modelId="{2543D1D0-4047-429A-A330-76B1910E98B8}" type="pres">
      <dgm:prSet presAssocID="{23B2468C-1BAC-42BE-9312-626CFC1FA03D}" presName="text" presStyleLbl="revTx" presStyleIdx="0" presStyleCnt="47">
        <dgm:presLayoutVars>
          <dgm:chPref val="3"/>
        </dgm:presLayoutVars>
      </dgm:prSet>
      <dgm:spPr/>
    </dgm:pt>
    <dgm:pt modelId="{DE2EA154-B9B2-431D-ADA6-584A90EF1FD1}" type="pres">
      <dgm:prSet presAssocID="{23B2468C-1BAC-42BE-9312-626CFC1FA03D}" presName="hierChild2" presStyleCnt="0"/>
      <dgm:spPr/>
    </dgm:pt>
    <dgm:pt modelId="{AF311DBB-398D-4CDC-A6DA-7D373D84A17D}" type="pres">
      <dgm:prSet presAssocID="{78C214E0-D28D-411E-8EF7-0D025951A2D9}" presName="Name10" presStyleLbl="parChTrans1D2" presStyleIdx="0" presStyleCnt="5"/>
      <dgm:spPr/>
    </dgm:pt>
    <dgm:pt modelId="{96F9AA2B-5975-49DC-AEA7-24F79E0BE41B}" type="pres">
      <dgm:prSet presAssocID="{C27EF6F1-CBB8-497A-A013-924AD6AE4C25}" presName="hierRoot2" presStyleCnt="0"/>
      <dgm:spPr/>
    </dgm:pt>
    <dgm:pt modelId="{65408CBF-A07D-4373-8B60-D95AAACBD467}" type="pres">
      <dgm:prSet presAssocID="{C27EF6F1-CBB8-497A-A013-924AD6AE4C25}" presName="composite2" presStyleCnt="0"/>
      <dgm:spPr/>
    </dgm:pt>
    <dgm:pt modelId="{99AB9DD1-27FB-458C-B307-F8619ED48E74}" type="pres">
      <dgm:prSet presAssocID="{C27EF6F1-CBB8-497A-A013-924AD6AE4C25}" presName="image2" presStyleLbl="node2" presStyleIdx="0" presStyleCnt="5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rgbClr val="FF0000"/>
          </a:solidFill>
        </a:ln>
      </dgm:spPr>
    </dgm:pt>
    <dgm:pt modelId="{E3E58890-409A-4620-AD06-6B6B7E2FF0DA}" type="pres">
      <dgm:prSet presAssocID="{C27EF6F1-CBB8-497A-A013-924AD6AE4C25}" presName="text2" presStyleLbl="revTx" presStyleIdx="1" presStyleCnt="47">
        <dgm:presLayoutVars>
          <dgm:chPref val="3"/>
        </dgm:presLayoutVars>
      </dgm:prSet>
      <dgm:spPr/>
    </dgm:pt>
    <dgm:pt modelId="{26D53352-DD75-41A1-8BCC-B1D6D2C44CB2}" type="pres">
      <dgm:prSet presAssocID="{C27EF6F1-CBB8-497A-A013-924AD6AE4C25}" presName="hierChild3" presStyleCnt="0"/>
      <dgm:spPr/>
    </dgm:pt>
    <dgm:pt modelId="{DBC56A2B-9AE1-4893-97CE-51127BD5076C}" type="pres">
      <dgm:prSet presAssocID="{2A5E5215-B2CF-4D6C-A62E-EE01844F4A09}" presName="Name17" presStyleLbl="parChTrans1D3" presStyleIdx="0" presStyleCnt="6"/>
      <dgm:spPr/>
    </dgm:pt>
    <dgm:pt modelId="{39A8C2C9-0217-4E98-AF5B-3B40B269056A}" type="pres">
      <dgm:prSet presAssocID="{EA2F4C32-ADFC-418F-9151-8104503261D8}" presName="hierRoot3" presStyleCnt="0"/>
      <dgm:spPr/>
    </dgm:pt>
    <dgm:pt modelId="{DA1105FE-D3CF-4C1C-9E2B-A12D97CE1374}" type="pres">
      <dgm:prSet presAssocID="{EA2F4C32-ADFC-418F-9151-8104503261D8}" presName="composite3" presStyleCnt="0"/>
      <dgm:spPr/>
    </dgm:pt>
    <dgm:pt modelId="{75FB48A7-6512-4646-9CC4-A2BF3ED25167}" type="pres">
      <dgm:prSet presAssocID="{EA2F4C32-ADFC-418F-9151-8104503261D8}" presName="image3" presStyleLbl="node3" presStyleIdx="0" presStyleCnt="6"/>
      <dgm:spPr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enutzer mit einfarbiger Füllung"/>
        </a:ext>
      </dgm:extLst>
    </dgm:pt>
    <dgm:pt modelId="{CD01CE69-B7FF-406D-8A76-8B8F9A8267FB}" type="pres">
      <dgm:prSet presAssocID="{EA2F4C32-ADFC-418F-9151-8104503261D8}" presName="text3" presStyleLbl="revTx" presStyleIdx="2" presStyleCnt="47">
        <dgm:presLayoutVars>
          <dgm:chPref val="3"/>
        </dgm:presLayoutVars>
      </dgm:prSet>
      <dgm:spPr/>
    </dgm:pt>
    <dgm:pt modelId="{9C28168E-65FD-4227-B4C0-F6BF459DDB19}" type="pres">
      <dgm:prSet presAssocID="{EA2F4C32-ADFC-418F-9151-8104503261D8}" presName="hierChild4" presStyleCnt="0"/>
      <dgm:spPr/>
    </dgm:pt>
    <dgm:pt modelId="{755A440C-3282-4DCC-BD45-22F8D2D12359}" type="pres">
      <dgm:prSet presAssocID="{F63A1D6C-BDBB-4508-99CB-2C7C2E96A95E}" presName="Name23" presStyleLbl="parChTrans1D4" presStyleIdx="0" presStyleCnt="35"/>
      <dgm:spPr/>
    </dgm:pt>
    <dgm:pt modelId="{4A4E2E71-4001-48C4-B645-B85782897EA2}" type="pres">
      <dgm:prSet presAssocID="{775AED9F-20B8-4812-8CD9-B79082ED4AB4}" presName="hierRoot4" presStyleCnt="0"/>
      <dgm:spPr/>
    </dgm:pt>
    <dgm:pt modelId="{C77252D8-7FA8-453A-96A7-DE41388ADCEE}" type="pres">
      <dgm:prSet presAssocID="{775AED9F-20B8-4812-8CD9-B79082ED4AB4}" presName="composite4" presStyleCnt="0"/>
      <dgm:spPr/>
    </dgm:pt>
    <dgm:pt modelId="{5D7D2416-0387-4F6D-B960-459B195E9068}" type="pres">
      <dgm:prSet presAssocID="{775AED9F-20B8-4812-8CD9-B79082ED4AB4}" presName="image4" presStyleLbl="node4" presStyleIdx="0" presStyleCnt="35"/>
      <dgm:spPr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</dgm:spPr>
    </dgm:pt>
    <dgm:pt modelId="{42663EB5-9E0C-43AA-A04C-BAD3F672EF02}" type="pres">
      <dgm:prSet presAssocID="{775AED9F-20B8-4812-8CD9-B79082ED4AB4}" presName="text4" presStyleLbl="revTx" presStyleIdx="3" presStyleCnt="47">
        <dgm:presLayoutVars>
          <dgm:chPref val="3"/>
        </dgm:presLayoutVars>
      </dgm:prSet>
      <dgm:spPr/>
    </dgm:pt>
    <dgm:pt modelId="{8E784FB5-DB00-4D40-9262-FB6EDDA6B313}" type="pres">
      <dgm:prSet presAssocID="{775AED9F-20B8-4812-8CD9-B79082ED4AB4}" presName="hierChild5" presStyleCnt="0"/>
      <dgm:spPr/>
    </dgm:pt>
    <dgm:pt modelId="{93C73BC2-96EA-4ACB-B53D-21C59453C815}" type="pres">
      <dgm:prSet presAssocID="{C1D8C31F-9D32-4018-A45A-D18320DE5DDB}" presName="Name23" presStyleLbl="parChTrans1D4" presStyleIdx="1" presStyleCnt="35"/>
      <dgm:spPr/>
    </dgm:pt>
    <dgm:pt modelId="{B1275C18-1840-4945-AAEE-32A3FF34A243}" type="pres">
      <dgm:prSet presAssocID="{C170B9E4-CF89-4471-B4B1-11A32343BFA2}" presName="hierRoot4" presStyleCnt="0"/>
      <dgm:spPr/>
    </dgm:pt>
    <dgm:pt modelId="{FB83A798-8F7C-44D3-857F-10AC90D6DDE2}" type="pres">
      <dgm:prSet presAssocID="{C170B9E4-CF89-4471-B4B1-11A32343BFA2}" presName="composite4" presStyleCnt="0"/>
      <dgm:spPr/>
    </dgm:pt>
    <dgm:pt modelId="{A7BF3B95-AFF5-4D59-A690-F6B1191CD819}" type="pres">
      <dgm:prSet presAssocID="{C170B9E4-CF89-4471-B4B1-11A32343BFA2}" presName="image4" presStyleLbl="node4" presStyleIdx="1" presStyleCnt="35"/>
      <dgm:spPr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</dgm:spPr>
    </dgm:pt>
    <dgm:pt modelId="{3201076D-83CA-4FDF-B01D-2D059139410A}" type="pres">
      <dgm:prSet presAssocID="{C170B9E4-CF89-4471-B4B1-11A32343BFA2}" presName="text4" presStyleLbl="revTx" presStyleIdx="4" presStyleCnt="47">
        <dgm:presLayoutVars>
          <dgm:chPref val="3"/>
        </dgm:presLayoutVars>
      </dgm:prSet>
      <dgm:spPr/>
    </dgm:pt>
    <dgm:pt modelId="{387B94A5-AEFC-494A-BD67-93FF5453C43D}" type="pres">
      <dgm:prSet presAssocID="{C170B9E4-CF89-4471-B4B1-11A32343BFA2}" presName="hierChild5" presStyleCnt="0"/>
      <dgm:spPr/>
    </dgm:pt>
    <dgm:pt modelId="{A1EFAA1B-6A01-49BB-AD35-5AC8DEEA0D88}" type="pres">
      <dgm:prSet presAssocID="{C3C4BEB7-FCDA-444E-8766-4DA78D5A362A}" presName="Name23" presStyleLbl="parChTrans1D4" presStyleIdx="2" presStyleCnt="35"/>
      <dgm:spPr/>
    </dgm:pt>
    <dgm:pt modelId="{E428D423-B5F6-4E1E-A6D4-43289F383FB0}" type="pres">
      <dgm:prSet presAssocID="{8E26436B-0023-464A-A441-FAB18C2BBA23}" presName="hierRoot4" presStyleCnt="0"/>
      <dgm:spPr/>
    </dgm:pt>
    <dgm:pt modelId="{67A0F659-0B70-40AB-83D0-18BA12A9198C}" type="pres">
      <dgm:prSet presAssocID="{8E26436B-0023-464A-A441-FAB18C2BBA23}" presName="composite4" presStyleCnt="0"/>
      <dgm:spPr/>
    </dgm:pt>
    <dgm:pt modelId="{D12BCF90-4F86-4F7B-85FC-F5D159F2919B}" type="pres">
      <dgm:prSet presAssocID="{8E26436B-0023-464A-A441-FAB18C2BBA23}" presName="image4" presStyleLbl="node4" presStyleIdx="2" presStyleCnt="35"/>
      <dgm:spPr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</dgm:spPr>
    </dgm:pt>
    <dgm:pt modelId="{BAA614C8-066F-4531-81A8-9AE2B0BBBE6B}" type="pres">
      <dgm:prSet presAssocID="{8E26436B-0023-464A-A441-FAB18C2BBA23}" presName="text4" presStyleLbl="revTx" presStyleIdx="5" presStyleCnt="47">
        <dgm:presLayoutVars>
          <dgm:chPref val="3"/>
        </dgm:presLayoutVars>
      </dgm:prSet>
      <dgm:spPr/>
    </dgm:pt>
    <dgm:pt modelId="{34A730AB-187A-4829-8871-BCBFC1B08996}" type="pres">
      <dgm:prSet presAssocID="{8E26436B-0023-464A-A441-FAB18C2BBA23}" presName="hierChild5" presStyleCnt="0"/>
      <dgm:spPr/>
    </dgm:pt>
    <dgm:pt modelId="{E627DE81-766A-4277-BAFD-CE5EBAB2165C}" type="pres">
      <dgm:prSet presAssocID="{93B0A449-7E83-4E3C-A9EA-7B9E4E2B1005}" presName="Name17" presStyleLbl="parChTrans1D3" presStyleIdx="1" presStyleCnt="6"/>
      <dgm:spPr/>
    </dgm:pt>
    <dgm:pt modelId="{E6144776-4D2E-4CB0-A767-F43EF38F175D}" type="pres">
      <dgm:prSet presAssocID="{B86B5B9F-69EB-4B07-A7B5-6687B78C0502}" presName="hierRoot3" presStyleCnt="0"/>
      <dgm:spPr/>
    </dgm:pt>
    <dgm:pt modelId="{F8A63400-9E66-4D85-B0AE-39EDF19150E3}" type="pres">
      <dgm:prSet presAssocID="{B86B5B9F-69EB-4B07-A7B5-6687B78C0502}" presName="composite3" presStyleCnt="0"/>
      <dgm:spPr/>
    </dgm:pt>
    <dgm:pt modelId="{4FED697E-29E0-48D1-BFED-187C8A2C4AD7}" type="pres">
      <dgm:prSet presAssocID="{B86B5B9F-69EB-4B07-A7B5-6687B78C0502}" presName="image3" presStyleLbl="node3" presStyleIdx="1" presStyleCnt="6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enutzer mit einfarbiger Füllung"/>
        </a:ext>
      </dgm:extLst>
    </dgm:pt>
    <dgm:pt modelId="{0BE3A356-F61B-4176-BA52-4A4FE4B7026B}" type="pres">
      <dgm:prSet presAssocID="{B86B5B9F-69EB-4B07-A7B5-6687B78C0502}" presName="text3" presStyleLbl="revTx" presStyleIdx="6" presStyleCnt="47" custScaleX="120011">
        <dgm:presLayoutVars>
          <dgm:chPref val="3"/>
        </dgm:presLayoutVars>
      </dgm:prSet>
      <dgm:spPr/>
    </dgm:pt>
    <dgm:pt modelId="{555677D0-690B-4330-BDB1-1260D9EC8B94}" type="pres">
      <dgm:prSet presAssocID="{B86B5B9F-69EB-4B07-A7B5-6687B78C0502}" presName="hierChild4" presStyleCnt="0"/>
      <dgm:spPr/>
    </dgm:pt>
    <dgm:pt modelId="{97F006E0-9725-46D6-9714-BBEFCAEC2422}" type="pres">
      <dgm:prSet presAssocID="{9291E2E4-70FE-47AC-9E4E-661F0AE87671}" presName="Name23" presStyleLbl="parChTrans1D4" presStyleIdx="3" presStyleCnt="35"/>
      <dgm:spPr/>
    </dgm:pt>
    <dgm:pt modelId="{C931E4F2-7BF3-4514-A6F9-0BB14F4B6DFB}" type="pres">
      <dgm:prSet presAssocID="{36008E42-BF3A-4EC7-B530-2B21A874CA3B}" presName="hierRoot4" presStyleCnt="0"/>
      <dgm:spPr/>
    </dgm:pt>
    <dgm:pt modelId="{316B56F3-CDE2-4B44-BCCD-A257068AAE5E}" type="pres">
      <dgm:prSet presAssocID="{36008E42-BF3A-4EC7-B530-2B21A874CA3B}" presName="composite4" presStyleCnt="0"/>
      <dgm:spPr/>
    </dgm:pt>
    <dgm:pt modelId="{361A1013-E93F-4E60-A788-6C907A1BBFCB}" type="pres">
      <dgm:prSet presAssocID="{36008E42-BF3A-4EC7-B530-2B21A874CA3B}" presName="image4" presStyleLbl="node4" presStyleIdx="3" presStyleCnt="35"/>
      <dgm:spPr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</dgm:spPr>
    </dgm:pt>
    <dgm:pt modelId="{7202350E-77B4-4F54-AA84-3C15B9D25E2B}" type="pres">
      <dgm:prSet presAssocID="{36008E42-BF3A-4EC7-B530-2B21A874CA3B}" presName="text4" presStyleLbl="revTx" presStyleIdx="7" presStyleCnt="47">
        <dgm:presLayoutVars>
          <dgm:chPref val="3"/>
        </dgm:presLayoutVars>
      </dgm:prSet>
      <dgm:spPr/>
    </dgm:pt>
    <dgm:pt modelId="{FF9ADFDC-D652-4860-9977-E5EA11BB212B}" type="pres">
      <dgm:prSet presAssocID="{36008E42-BF3A-4EC7-B530-2B21A874CA3B}" presName="hierChild5" presStyleCnt="0"/>
      <dgm:spPr/>
    </dgm:pt>
    <dgm:pt modelId="{BF665EC0-3744-48C2-94A1-32B5CA94C9D0}" type="pres">
      <dgm:prSet presAssocID="{F99FF483-9295-4175-9A78-FFC3AC21C91C}" presName="Name23" presStyleLbl="parChTrans1D4" presStyleIdx="4" presStyleCnt="35"/>
      <dgm:spPr/>
    </dgm:pt>
    <dgm:pt modelId="{5561F990-13D7-490F-9158-BEF70F66508F}" type="pres">
      <dgm:prSet presAssocID="{9F5E7C93-DBEC-45E3-9154-2C993AE20DA7}" presName="hierRoot4" presStyleCnt="0"/>
      <dgm:spPr/>
    </dgm:pt>
    <dgm:pt modelId="{FC4CD155-50AE-42CD-94F9-25A418674936}" type="pres">
      <dgm:prSet presAssocID="{9F5E7C93-DBEC-45E3-9154-2C993AE20DA7}" presName="composite4" presStyleCnt="0"/>
      <dgm:spPr/>
    </dgm:pt>
    <dgm:pt modelId="{62FBC0C0-E53B-4731-A366-6DAE63C15321}" type="pres">
      <dgm:prSet presAssocID="{9F5E7C93-DBEC-45E3-9154-2C993AE20DA7}" presName="image4" presStyleLbl="node4" presStyleIdx="4" presStyleCnt="35"/>
      <dgm:spPr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</dgm:spPr>
    </dgm:pt>
    <dgm:pt modelId="{2090D785-7F76-412D-9B90-A3273D50979C}" type="pres">
      <dgm:prSet presAssocID="{9F5E7C93-DBEC-45E3-9154-2C993AE20DA7}" presName="text4" presStyleLbl="revTx" presStyleIdx="8" presStyleCnt="47">
        <dgm:presLayoutVars>
          <dgm:chPref val="3"/>
        </dgm:presLayoutVars>
      </dgm:prSet>
      <dgm:spPr/>
    </dgm:pt>
    <dgm:pt modelId="{AD378238-8AC7-431A-BFAE-516BF2629200}" type="pres">
      <dgm:prSet presAssocID="{9F5E7C93-DBEC-45E3-9154-2C993AE20DA7}" presName="hierChild5" presStyleCnt="0"/>
      <dgm:spPr/>
    </dgm:pt>
    <dgm:pt modelId="{1728A3AF-65DA-4D71-8447-FC80CB6F5BFB}" type="pres">
      <dgm:prSet presAssocID="{ECDDFA26-58AA-4F9A-BDA0-DE089A88E4EE}" presName="Name23" presStyleLbl="parChTrans1D4" presStyleIdx="5" presStyleCnt="35"/>
      <dgm:spPr/>
    </dgm:pt>
    <dgm:pt modelId="{F725E42B-BF46-4FB8-B71A-9A4780F2BB9B}" type="pres">
      <dgm:prSet presAssocID="{E888D943-8D5A-4101-A6FD-142D6D0C9241}" presName="hierRoot4" presStyleCnt="0"/>
      <dgm:spPr/>
    </dgm:pt>
    <dgm:pt modelId="{538483A8-34B3-48D6-885B-60EE838FD4E3}" type="pres">
      <dgm:prSet presAssocID="{E888D943-8D5A-4101-A6FD-142D6D0C9241}" presName="composite4" presStyleCnt="0"/>
      <dgm:spPr/>
    </dgm:pt>
    <dgm:pt modelId="{CA35BACA-9885-49C9-A27C-D6487E383DE3}" type="pres">
      <dgm:prSet presAssocID="{E888D943-8D5A-4101-A6FD-142D6D0C9241}" presName="image4" presStyleLbl="node4" presStyleIdx="5" presStyleCnt="35"/>
      <dgm:spPr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</dgm:spPr>
    </dgm:pt>
    <dgm:pt modelId="{C1E0D13E-5E76-4EC9-BA9E-F7E0BCD5B7FF}" type="pres">
      <dgm:prSet presAssocID="{E888D943-8D5A-4101-A6FD-142D6D0C9241}" presName="text4" presStyleLbl="revTx" presStyleIdx="9" presStyleCnt="47">
        <dgm:presLayoutVars>
          <dgm:chPref val="3"/>
        </dgm:presLayoutVars>
      </dgm:prSet>
      <dgm:spPr/>
    </dgm:pt>
    <dgm:pt modelId="{64B89315-0BF1-4EF9-AB02-2AE9594A5C34}" type="pres">
      <dgm:prSet presAssocID="{E888D943-8D5A-4101-A6FD-142D6D0C9241}" presName="hierChild5" presStyleCnt="0"/>
      <dgm:spPr/>
    </dgm:pt>
    <dgm:pt modelId="{F30014E7-9A62-496D-A665-F3247F00697D}" type="pres">
      <dgm:prSet presAssocID="{5F663FE5-D05F-4733-9588-586F31514F6E}" presName="Name23" presStyleLbl="parChTrans1D4" presStyleIdx="6" presStyleCnt="35"/>
      <dgm:spPr/>
    </dgm:pt>
    <dgm:pt modelId="{2AF71471-FDA8-4DFA-8E9F-7F54C4126CC5}" type="pres">
      <dgm:prSet presAssocID="{74F9FFF7-8208-432A-942F-058763AA7E12}" presName="hierRoot4" presStyleCnt="0"/>
      <dgm:spPr/>
    </dgm:pt>
    <dgm:pt modelId="{04AE4EE2-29CD-4C21-B7E8-1FFFA47F11CA}" type="pres">
      <dgm:prSet presAssocID="{74F9FFF7-8208-432A-942F-058763AA7E12}" presName="composite4" presStyleCnt="0"/>
      <dgm:spPr/>
    </dgm:pt>
    <dgm:pt modelId="{8A5440A4-066B-4131-B9E4-FC9E9C28972D}" type="pres">
      <dgm:prSet presAssocID="{74F9FFF7-8208-432A-942F-058763AA7E12}" presName="image4" presStyleLbl="node4" presStyleIdx="6" presStyleCnt="35"/>
      <dgm:spPr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</dgm:spPr>
    </dgm:pt>
    <dgm:pt modelId="{1A4876AB-96D0-40ED-A955-8731F59C9D69}" type="pres">
      <dgm:prSet presAssocID="{74F9FFF7-8208-432A-942F-058763AA7E12}" presName="text4" presStyleLbl="revTx" presStyleIdx="10" presStyleCnt="47">
        <dgm:presLayoutVars>
          <dgm:chPref val="3"/>
        </dgm:presLayoutVars>
      </dgm:prSet>
      <dgm:spPr/>
    </dgm:pt>
    <dgm:pt modelId="{E7CAC853-F5D3-46E1-96FD-31A61527A373}" type="pres">
      <dgm:prSet presAssocID="{74F9FFF7-8208-432A-942F-058763AA7E12}" presName="hierChild5" presStyleCnt="0"/>
      <dgm:spPr/>
    </dgm:pt>
    <dgm:pt modelId="{AC7C673F-4FE7-4262-9733-D78B61AECB98}" type="pres">
      <dgm:prSet presAssocID="{78886125-1F94-493C-A013-F3E16E21E2FF}" presName="Name23" presStyleLbl="parChTrans1D4" presStyleIdx="7" presStyleCnt="35"/>
      <dgm:spPr/>
    </dgm:pt>
    <dgm:pt modelId="{FEF8747D-9F37-4255-8832-806886AA4CAE}" type="pres">
      <dgm:prSet presAssocID="{46C82B0C-FD81-4ED8-8535-7468FB669858}" presName="hierRoot4" presStyleCnt="0"/>
      <dgm:spPr/>
    </dgm:pt>
    <dgm:pt modelId="{F4EE35E4-7E18-4C89-BAE8-350E25E3C8E8}" type="pres">
      <dgm:prSet presAssocID="{46C82B0C-FD81-4ED8-8535-7468FB669858}" presName="composite4" presStyleCnt="0"/>
      <dgm:spPr/>
    </dgm:pt>
    <dgm:pt modelId="{7144DDB0-0341-4A01-AA7C-5D3AD1B59BFE}" type="pres">
      <dgm:prSet presAssocID="{46C82B0C-FD81-4ED8-8535-7468FB669858}" presName="image4" presStyleLbl="node4" presStyleIdx="7" presStyleCnt="35"/>
      <dgm:spPr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</dgm:spPr>
    </dgm:pt>
    <dgm:pt modelId="{724787E4-4A9E-4BCB-BB34-3D930A7169E6}" type="pres">
      <dgm:prSet presAssocID="{46C82B0C-FD81-4ED8-8535-7468FB669858}" presName="text4" presStyleLbl="revTx" presStyleIdx="11" presStyleCnt="47">
        <dgm:presLayoutVars>
          <dgm:chPref val="3"/>
        </dgm:presLayoutVars>
      </dgm:prSet>
      <dgm:spPr/>
    </dgm:pt>
    <dgm:pt modelId="{CE759B2F-DC7C-4449-AD60-F5B4279AC333}" type="pres">
      <dgm:prSet presAssocID="{46C82B0C-FD81-4ED8-8535-7468FB669858}" presName="hierChild5" presStyleCnt="0"/>
      <dgm:spPr/>
    </dgm:pt>
    <dgm:pt modelId="{02FBB145-CF68-45F2-AE80-05713C1E9C76}" type="pres">
      <dgm:prSet presAssocID="{2DDE29C4-06F4-4F16-A87F-A9D0DA963147}" presName="Name23" presStyleLbl="parChTrans1D4" presStyleIdx="8" presStyleCnt="35"/>
      <dgm:spPr/>
    </dgm:pt>
    <dgm:pt modelId="{EB934848-FC51-4572-AB67-CF56A38E76F3}" type="pres">
      <dgm:prSet presAssocID="{E478BE6C-BB15-49ED-88EF-C8702089DB37}" presName="hierRoot4" presStyleCnt="0"/>
      <dgm:spPr/>
    </dgm:pt>
    <dgm:pt modelId="{FE738E09-17CB-4F4D-9700-347DEC603B1A}" type="pres">
      <dgm:prSet presAssocID="{E478BE6C-BB15-49ED-88EF-C8702089DB37}" presName="composite4" presStyleCnt="0"/>
      <dgm:spPr/>
    </dgm:pt>
    <dgm:pt modelId="{BC514A3D-2040-42F1-9BB5-57A4D4A55FF8}" type="pres">
      <dgm:prSet presAssocID="{E478BE6C-BB15-49ED-88EF-C8702089DB37}" presName="image4" presStyleLbl="node4" presStyleIdx="8" presStyleCnt="35"/>
      <dgm:spPr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</dgm:spPr>
    </dgm:pt>
    <dgm:pt modelId="{8769568E-5E7B-44C0-A819-458793FB0C5D}" type="pres">
      <dgm:prSet presAssocID="{E478BE6C-BB15-49ED-88EF-C8702089DB37}" presName="text4" presStyleLbl="revTx" presStyleIdx="12" presStyleCnt="47">
        <dgm:presLayoutVars>
          <dgm:chPref val="3"/>
        </dgm:presLayoutVars>
      </dgm:prSet>
      <dgm:spPr/>
    </dgm:pt>
    <dgm:pt modelId="{9AD45C83-690F-4D92-B848-A9D60D180912}" type="pres">
      <dgm:prSet presAssocID="{E478BE6C-BB15-49ED-88EF-C8702089DB37}" presName="hierChild5" presStyleCnt="0"/>
      <dgm:spPr/>
    </dgm:pt>
    <dgm:pt modelId="{265F321C-6E61-46E0-8C44-93AE156F4CD5}" type="pres">
      <dgm:prSet presAssocID="{80653D3E-6E24-4882-A221-719CD09089F0}" presName="Name23" presStyleLbl="parChTrans1D4" presStyleIdx="9" presStyleCnt="35"/>
      <dgm:spPr/>
    </dgm:pt>
    <dgm:pt modelId="{6DF6C7A2-08DD-4479-845A-BED5094D2FBE}" type="pres">
      <dgm:prSet presAssocID="{9B6A87BA-666E-432D-B6EE-D394A3CC2679}" presName="hierRoot4" presStyleCnt="0"/>
      <dgm:spPr/>
    </dgm:pt>
    <dgm:pt modelId="{5E269F84-09DA-44E3-9FB8-3D0F494A3518}" type="pres">
      <dgm:prSet presAssocID="{9B6A87BA-666E-432D-B6EE-D394A3CC2679}" presName="composite4" presStyleCnt="0"/>
      <dgm:spPr/>
    </dgm:pt>
    <dgm:pt modelId="{5BD35282-793C-47C3-87F7-C9630572C125}" type="pres">
      <dgm:prSet presAssocID="{9B6A87BA-666E-432D-B6EE-D394A3CC2679}" presName="image4" presStyleLbl="node4" presStyleIdx="9" presStyleCnt="35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167A3F68-B927-4F67-A5AC-DF3082D956F2}" type="pres">
      <dgm:prSet presAssocID="{9B6A87BA-666E-432D-B6EE-D394A3CC2679}" presName="text4" presStyleLbl="revTx" presStyleIdx="13" presStyleCnt="47">
        <dgm:presLayoutVars>
          <dgm:chPref val="3"/>
        </dgm:presLayoutVars>
      </dgm:prSet>
      <dgm:spPr/>
    </dgm:pt>
    <dgm:pt modelId="{0AB5BA40-D2CA-4F5D-9B02-B0466011CBC2}" type="pres">
      <dgm:prSet presAssocID="{9B6A87BA-666E-432D-B6EE-D394A3CC2679}" presName="hierChild5" presStyleCnt="0"/>
      <dgm:spPr/>
    </dgm:pt>
    <dgm:pt modelId="{D4692C52-B744-49D8-A378-FEDC59C88A09}" type="pres">
      <dgm:prSet presAssocID="{F49DA331-6861-4A87-85B4-862421DA4C60}" presName="Name23" presStyleLbl="parChTrans1D4" presStyleIdx="10" presStyleCnt="35"/>
      <dgm:spPr/>
    </dgm:pt>
    <dgm:pt modelId="{BCA01147-F2E6-4A6D-B487-9BC67224912F}" type="pres">
      <dgm:prSet presAssocID="{D3051EEA-6BF4-4212-AFBD-37F82E58B8F2}" presName="hierRoot4" presStyleCnt="0"/>
      <dgm:spPr/>
    </dgm:pt>
    <dgm:pt modelId="{9C18C8F7-437B-476F-BBE0-088BECFA1F37}" type="pres">
      <dgm:prSet presAssocID="{D3051EEA-6BF4-4212-AFBD-37F82E58B8F2}" presName="composite4" presStyleCnt="0"/>
      <dgm:spPr/>
    </dgm:pt>
    <dgm:pt modelId="{6FFBA103-4314-466F-8F2C-221BB328D137}" type="pres">
      <dgm:prSet presAssocID="{D3051EEA-6BF4-4212-AFBD-37F82E58B8F2}" presName="image4" presStyleLbl="node4" presStyleIdx="10" presStyleCnt="35"/>
      <dgm:spPr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</dgm:spPr>
    </dgm:pt>
    <dgm:pt modelId="{A5829BE1-F40C-4F40-B536-4E180ECDB9B6}" type="pres">
      <dgm:prSet presAssocID="{D3051EEA-6BF4-4212-AFBD-37F82E58B8F2}" presName="text4" presStyleLbl="revTx" presStyleIdx="14" presStyleCnt="47">
        <dgm:presLayoutVars>
          <dgm:chPref val="3"/>
        </dgm:presLayoutVars>
      </dgm:prSet>
      <dgm:spPr/>
    </dgm:pt>
    <dgm:pt modelId="{5B8636A4-FCC2-4E71-9285-0C8E2B069377}" type="pres">
      <dgm:prSet presAssocID="{D3051EEA-6BF4-4212-AFBD-37F82E58B8F2}" presName="hierChild5" presStyleCnt="0"/>
      <dgm:spPr/>
    </dgm:pt>
    <dgm:pt modelId="{56EA56F1-1F0B-4A78-8A4D-E2AC32ACB935}" type="pres">
      <dgm:prSet presAssocID="{4039DA89-0A70-4A69-A8AF-2F2F49460F4B}" presName="Name23" presStyleLbl="parChTrans1D4" presStyleIdx="11" presStyleCnt="35"/>
      <dgm:spPr/>
    </dgm:pt>
    <dgm:pt modelId="{6A7F6845-4C54-477D-8486-ADCC951FD6E2}" type="pres">
      <dgm:prSet presAssocID="{E419AAF2-BE03-40EA-987B-0D3F21933CAD}" presName="hierRoot4" presStyleCnt="0"/>
      <dgm:spPr/>
    </dgm:pt>
    <dgm:pt modelId="{E25E8CDF-9684-434F-800E-D1A731F57546}" type="pres">
      <dgm:prSet presAssocID="{E419AAF2-BE03-40EA-987B-0D3F21933CAD}" presName="composite4" presStyleCnt="0"/>
      <dgm:spPr/>
    </dgm:pt>
    <dgm:pt modelId="{132AD2D9-5BBE-41D8-89D2-C14D5F1973AA}" type="pres">
      <dgm:prSet presAssocID="{E419AAF2-BE03-40EA-987B-0D3F21933CAD}" presName="image4" presStyleLbl="node4" presStyleIdx="11" presStyleCnt="35"/>
      <dgm:spPr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</dgm:spPr>
    </dgm:pt>
    <dgm:pt modelId="{9CE63CC5-8D47-46B7-AB11-ADF935B63D50}" type="pres">
      <dgm:prSet presAssocID="{E419AAF2-BE03-40EA-987B-0D3F21933CAD}" presName="text4" presStyleLbl="revTx" presStyleIdx="15" presStyleCnt="47">
        <dgm:presLayoutVars>
          <dgm:chPref val="3"/>
        </dgm:presLayoutVars>
      </dgm:prSet>
      <dgm:spPr/>
    </dgm:pt>
    <dgm:pt modelId="{C44F8CA0-95A5-4AA7-9687-29CCEE0F113A}" type="pres">
      <dgm:prSet presAssocID="{E419AAF2-BE03-40EA-987B-0D3F21933CAD}" presName="hierChild5" presStyleCnt="0"/>
      <dgm:spPr/>
    </dgm:pt>
    <dgm:pt modelId="{79AB07E3-CC0E-430B-B0B6-6CDE3940034A}" type="pres">
      <dgm:prSet presAssocID="{F4C02697-E6C9-48D7-A99A-BEED43D126C3}" presName="Name10" presStyleLbl="parChTrans1D2" presStyleIdx="1" presStyleCnt="5"/>
      <dgm:spPr/>
    </dgm:pt>
    <dgm:pt modelId="{95DA6EE7-A58C-46D2-B6D0-EB7C62CCF6BC}" type="pres">
      <dgm:prSet presAssocID="{BF345685-5EA8-428A-AEF2-9596992C3D8F}" presName="hierRoot2" presStyleCnt="0"/>
      <dgm:spPr/>
    </dgm:pt>
    <dgm:pt modelId="{C6111750-50C0-41B8-97E0-C27A46869FC2}" type="pres">
      <dgm:prSet presAssocID="{BF345685-5EA8-428A-AEF2-9596992C3D8F}" presName="composite2" presStyleCnt="0"/>
      <dgm:spPr/>
    </dgm:pt>
    <dgm:pt modelId="{0B46D772-65F8-4AC3-ADC1-EF58DFB1C786}" type="pres">
      <dgm:prSet presAssocID="{BF345685-5EA8-428A-AEF2-9596992C3D8F}" presName="image2" presStyleLbl="node2" presStyleIdx="1" presStyleCnt="5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enutzer mit einfarbiger Füllung"/>
        </a:ext>
      </dgm:extLst>
    </dgm:pt>
    <dgm:pt modelId="{22C1DCE3-11D5-4EAD-B326-038F3819222C}" type="pres">
      <dgm:prSet presAssocID="{BF345685-5EA8-428A-AEF2-9596992C3D8F}" presName="text2" presStyleLbl="revTx" presStyleIdx="16" presStyleCnt="47">
        <dgm:presLayoutVars>
          <dgm:chPref val="3"/>
        </dgm:presLayoutVars>
      </dgm:prSet>
      <dgm:spPr/>
    </dgm:pt>
    <dgm:pt modelId="{C43442A7-4C89-4F1A-B3B7-78AAFE5C86DA}" type="pres">
      <dgm:prSet presAssocID="{BF345685-5EA8-428A-AEF2-9596992C3D8F}" presName="hierChild3" presStyleCnt="0"/>
      <dgm:spPr/>
    </dgm:pt>
    <dgm:pt modelId="{50B466F0-94F3-4A58-87C3-B302B57A378F}" type="pres">
      <dgm:prSet presAssocID="{DD08CD5D-51D3-42F1-A5A9-1D8281BC9E01}" presName="Name17" presStyleLbl="parChTrans1D3" presStyleIdx="2" presStyleCnt="6"/>
      <dgm:spPr/>
    </dgm:pt>
    <dgm:pt modelId="{7595EF46-9BAC-4674-B299-F936B90A9D00}" type="pres">
      <dgm:prSet presAssocID="{0A21E620-0A63-4695-9849-6CB164E947B2}" presName="hierRoot3" presStyleCnt="0"/>
      <dgm:spPr/>
    </dgm:pt>
    <dgm:pt modelId="{7170235A-3258-4DD2-AABE-BB9391DA0E43}" type="pres">
      <dgm:prSet presAssocID="{0A21E620-0A63-4695-9849-6CB164E947B2}" presName="composite3" presStyleCnt="0"/>
      <dgm:spPr/>
    </dgm:pt>
    <dgm:pt modelId="{B7E2E526-7848-4738-89A1-76F980235A83}" type="pres">
      <dgm:prSet presAssocID="{0A21E620-0A63-4695-9849-6CB164E947B2}" presName="image3" presStyleLbl="node3" presStyleIdx="2" presStyleCnt="6"/>
      <dgm:spPr>
        <a:blipFill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a:blipFill>
      </dgm:spPr>
    </dgm:pt>
    <dgm:pt modelId="{6C18503E-505F-424D-8AFD-3A9BDFB08679}" type="pres">
      <dgm:prSet presAssocID="{0A21E620-0A63-4695-9849-6CB164E947B2}" presName="text3" presStyleLbl="revTx" presStyleIdx="17" presStyleCnt="47">
        <dgm:presLayoutVars>
          <dgm:chPref val="3"/>
        </dgm:presLayoutVars>
      </dgm:prSet>
      <dgm:spPr/>
    </dgm:pt>
    <dgm:pt modelId="{1EFA7578-0071-4F3F-B1C7-E460F35B6B9D}" type="pres">
      <dgm:prSet presAssocID="{0A21E620-0A63-4695-9849-6CB164E947B2}" presName="hierChild4" presStyleCnt="0"/>
      <dgm:spPr/>
    </dgm:pt>
    <dgm:pt modelId="{3491F008-B21C-413C-A1C5-861ACBC85FC3}" type="pres">
      <dgm:prSet presAssocID="{9D85CB73-E6A5-4B5F-88DA-710269BFD569}" presName="Name23" presStyleLbl="parChTrans1D4" presStyleIdx="12" presStyleCnt="35"/>
      <dgm:spPr/>
    </dgm:pt>
    <dgm:pt modelId="{CC2BD40D-6851-4F01-BF48-64D66D479909}" type="pres">
      <dgm:prSet presAssocID="{2AB89D59-B10A-4A15-BD0A-B56F366B95B4}" presName="hierRoot4" presStyleCnt="0"/>
      <dgm:spPr/>
    </dgm:pt>
    <dgm:pt modelId="{6517B7E0-2D34-4C3A-937D-95E687715F1B}" type="pres">
      <dgm:prSet presAssocID="{2AB89D59-B10A-4A15-BD0A-B56F366B95B4}" presName="composite4" presStyleCnt="0"/>
      <dgm:spPr/>
    </dgm:pt>
    <dgm:pt modelId="{1CAC3EE7-C800-4574-A4C9-E6B966EC0A5F}" type="pres">
      <dgm:prSet presAssocID="{2AB89D59-B10A-4A15-BD0A-B56F366B95B4}" presName="image4" presStyleLbl="node4" presStyleIdx="12" presStyleCnt="35"/>
      <dgm:spPr>
        <a:blipFill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a:blipFill>
      </dgm:spPr>
    </dgm:pt>
    <dgm:pt modelId="{9DAC19AF-847B-486E-807C-FD6F6F7244EF}" type="pres">
      <dgm:prSet presAssocID="{2AB89D59-B10A-4A15-BD0A-B56F366B95B4}" presName="text4" presStyleLbl="revTx" presStyleIdx="18" presStyleCnt="47">
        <dgm:presLayoutVars>
          <dgm:chPref val="3"/>
        </dgm:presLayoutVars>
      </dgm:prSet>
      <dgm:spPr/>
    </dgm:pt>
    <dgm:pt modelId="{61B6C701-0550-4417-A6D0-8DF5B0DD5E48}" type="pres">
      <dgm:prSet presAssocID="{2AB89D59-B10A-4A15-BD0A-B56F366B95B4}" presName="hierChild5" presStyleCnt="0"/>
      <dgm:spPr/>
    </dgm:pt>
    <dgm:pt modelId="{E1081F16-568A-49B5-869C-B70C1D456C50}" type="pres">
      <dgm:prSet presAssocID="{9A03A4B9-8BDD-4CCD-9C71-3AAE2646C57B}" presName="Name23" presStyleLbl="parChTrans1D4" presStyleIdx="13" presStyleCnt="35"/>
      <dgm:spPr/>
    </dgm:pt>
    <dgm:pt modelId="{9D6BA1D6-0054-421E-92AC-D71A67448050}" type="pres">
      <dgm:prSet presAssocID="{AD395888-C45B-4CA5-96E4-492D251FBF91}" presName="hierRoot4" presStyleCnt="0"/>
      <dgm:spPr/>
    </dgm:pt>
    <dgm:pt modelId="{FE8FB4E9-591A-4F08-A6FD-D025895CF2D7}" type="pres">
      <dgm:prSet presAssocID="{AD395888-C45B-4CA5-96E4-492D251FBF91}" presName="composite4" presStyleCnt="0"/>
      <dgm:spPr/>
    </dgm:pt>
    <dgm:pt modelId="{8FBD2C8B-AE93-4EF2-BBF3-7AA3E9D84F41}" type="pres">
      <dgm:prSet presAssocID="{AD395888-C45B-4CA5-96E4-492D251FBF91}" presName="image4" presStyleLbl="node4" presStyleIdx="13" presStyleCnt="35"/>
      <dgm:spPr>
        <a:blipFill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a:blipFill>
      </dgm:spPr>
    </dgm:pt>
    <dgm:pt modelId="{86F55BC5-44C4-4E93-8E21-81F362FA70C7}" type="pres">
      <dgm:prSet presAssocID="{AD395888-C45B-4CA5-96E4-492D251FBF91}" presName="text4" presStyleLbl="revTx" presStyleIdx="19" presStyleCnt="47">
        <dgm:presLayoutVars>
          <dgm:chPref val="3"/>
        </dgm:presLayoutVars>
      </dgm:prSet>
      <dgm:spPr/>
    </dgm:pt>
    <dgm:pt modelId="{A60CE63D-F247-4D90-B0C6-237AF95BE64F}" type="pres">
      <dgm:prSet presAssocID="{AD395888-C45B-4CA5-96E4-492D251FBF91}" presName="hierChild5" presStyleCnt="0"/>
      <dgm:spPr/>
    </dgm:pt>
    <dgm:pt modelId="{07805223-127E-4035-868F-F8BFE7071BF0}" type="pres">
      <dgm:prSet presAssocID="{7025B118-2E4A-4558-8164-8E20C2EC7CAB}" presName="Name23" presStyleLbl="parChTrans1D4" presStyleIdx="14" presStyleCnt="35"/>
      <dgm:spPr/>
    </dgm:pt>
    <dgm:pt modelId="{FC251801-7E0F-4FCB-A057-39A5852E8190}" type="pres">
      <dgm:prSet presAssocID="{707D3FE6-C69F-4D6E-BB87-E7E2C3E96E78}" presName="hierRoot4" presStyleCnt="0"/>
      <dgm:spPr/>
    </dgm:pt>
    <dgm:pt modelId="{42FECAAE-72C9-4F39-B448-93D7D230379F}" type="pres">
      <dgm:prSet presAssocID="{707D3FE6-C69F-4D6E-BB87-E7E2C3E96E78}" presName="composite4" presStyleCnt="0"/>
      <dgm:spPr/>
    </dgm:pt>
    <dgm:pt modelId="{0927022A-F88D-4E60-AA61-7EB3C7372E61}" type="pres">
      <dgm:prSet presAssocID="{707D3FE6-C69F-4D6E-BB87-E7E2C3E96E78}" presName="image4" presStyleLbl="node4" presStyleIdx="14" presStyleCnt="35"/>
      <dgm:spPr>
        <a:blipFill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a:blipFill>
      </dgm:spPr>
    </dgm:pt>
    <dgm:pt modelId="{B74B7166-8CDC-4261-B324-42F51DD944F9}" type="pres">
      <dgm:prSet presAssocID="{707D3FE6-C69F-4D6E-BB87-E7E2C3E96E78}" presName="text4" presStyleLbl="revTx" presStyleIdx="20" presStyleCnt="47">
        <dgm:presLayoutVars>
          <dgm:chPref val="3"/>
        </dgm:presLayoutVars>
      </dgm:prSet>
      <dgm:spPr/>
    </dgm:pt>
    <dgm:pt modelId="{46AA5AB6-C47C-404C-A1D9-FAB5E4A90183}" type="pres">
      <dgm:prSet presAssocID="{707D3FE6-C69F-4D6E-BB87-E7E2C3E96E78}" presName="hierChild5" presStyleCnt="0"/>
      <dgm:spPr/>
    </dgm:pt>
    <dgm:pt modelId="{DBFC85FA-B460-4C07-AE10-EB7C19F19772}" type="pres">
      <dgm:prSet presAssocID="{D433442C-B8F5-405A-B5F9-BD9A3182CBF4}" presName="Name10" presStyleLbl="parChTrans1D2" presStyleIdx="2" presStyleCnt="5"/>
      <dgm:spPr/>
    </dgm:pt>
    <dgm:pt modelId="{BE29FA0F-C4D2-48DD-A1BE-1F79BDBDED87}" type="pres">
      <dgm:prSet presAssocID="{6E40F635-F1DA-4BD8-95EA-173EDFBACAA2}" presName="hierRoot2" presStyleCnt="0"/>
      <dgm:spPr/>
    </dgm:pt>
    <dgm:pt modelId="{5183F144-4195-4B2B-938E-303126CFB91A}" type="pres">
      <dgm:prSet presAssocID="{6E40F635-F1DA-4BD8-95EA-173EDFBACAA2}" presName="composite2" presStyleCnt="0"/>
      <dgm:spPr/>
    </dgm:pt>
    <dgm:pt modelId="{D8A70C16-C9AC-42ED-86BB-0AD3C6CC9BC5}" type="pres">
      <dgm:prSet presAssocID="{6E40F635-F1DA-4BD8-95EA-173EDFBACAA2}" presName="image2" presStyleLbl="node2" presStyleIdx="2" presStyleCnt="5"/>
      <dgm:spPr>
        <a:blipFill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a:blipFill>
      </dgm:spPr>
    </dgm:pt>
    <dgm:pt modelId="{8B188DD8-EE71-46E2-960A-AE6C1D284931}" type="pres">
      <dgm:prSet presAssocID="{6E40F635-F1DA-4BD8-95EA-173EDFBACAA2}" presName="text2" presStyleLbl="revTx" presStyleIdx="21" presStyleCnt="47">
        <dgm:presLayoutVars>
          <dgm:chPref val="3"/>
        </dgm:presLayoutVars>
      </dgm:prSet>
      <dgm:spPr/>
    </dgm:pt>
    <dgm:pt modelId="{4280AA13-14EB-49F5-9948-A476BBFE5B03}" type="pres">
      <dgm:prSet presAssocID="{6E40F635-F1DA-4BD8-95EA-173EDFBACAA2}" presName="hierChild3" presStyleCnt="0"/>
      <dgm:spPr/>
    </dgm:pt>
    <dgm:pt modelId="{FC9B8C45-A6DB-4E04-868B-429F5A8033B7}" type="pres">
      <dgm:prSet presAssocID="{B05E6B44-CDDE-4A88-A8A6-31961489372C}" presName="Name17" presStyleLbl="parChTrans1D3" presStyleIdx="3" presStyleCnt="6"/>
      <dgm:spPr/>
    </dgm:pt>
    <dgm:pt modelId="{0FADC180-5BBB-41DD-ACE0-9F264D809147}" type="pres">
      <dgm:prSet presAssocID="{75F3ACA7-E90D-4767-96A0-02C74186E625}" presName="hierRoot3" presStyleCnt="0"/>
      <dgm:spPr/>
    </dgm:pt>
    <dgm:pt modelId="{7F2A3C8A-968E-431F-8BBE-9D19B731345F}" type="pres">
      <dgm:prSet presAssocID="{75F3ACA7-E90D-4767-96A0-02C74186E625}" presName="composite3" presStyleCnt="0"/>
      <dgm:spPr/>
    </dgm:pt>
    <dgm:pt modelId="{C6BF9364-B59C-4B4B-B08D-4C8F304F8452}" type="pres">
      <dgm:prSet presAssocID="{75F3ACA7-E90D-4767-96A0-02C74186E625}" presName="image3" presStyleLbl="node3" presStyleIdx="3" presStyleCnt="6"/>
      <dgm:spPr>
        <a:blipFill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a:blipFill>
      </dgm:spPr>
    </dgm:pt>
    <dgm:pt modelId="{74FCBE9D-F712-4C85-AAD5-5BBD05BFE64F}" type="pres">
      <dgm:prSet presAssocID="{75F3ACA7-E90D-4767-96A0-02C74186E625}" presName="text3" presStyleLbl="revTx" presStyleIdx="22" presStyleCnt="47">
        <dgm:presLayoutVars>
          <dgm:chPref val="3"/>
        </dgm:presLayoutVars>
      </dgm:prSet>
      <dgm:spPr/>
    </dgm:pt>
    <dgm:pt modelId="{A5B1A17C-3B5E-4B76-AC25-70E566932787}" type="pres">
      <dgm:prSet presAssocID="{75F3ACA7-E90D-4767-96A0-02C74186E625}" presName="hierChild4" presStyleCnt="0"/>
      <dgm:spPr/>
    </dgm:pt>
    <dgm:pt modelId="{ACF2A20C-230B-4AE1-9338-92D74CE582D2}" type="pres">
      <dgm:prSet presAssocID="{1BCEF21C-F012-4DFC-A99B-44A956E38847}" presName="Name23" presStyleLbl="parChTrans1D4" presStyleIdx="15" presStyleCnt="35"/>
      <dgm:spPr/>
    </dgm:pt>
    <dgm:pt modelId="{938F38AC-0E11-4517-A8DD-65213F982651}" type="pres">
      <dgm:prSet presAssocID="{DB52950E-351B-4A8D-A5DE-59ACD6CE9348}" presName="hierRoot4" presStyleCnt="0"/>
      <dgm:spPr/>
    </dgm:pt>
    <dgm:pt modelId="{EF2CC5EC-CA01-4518-8B28-E6345B195A39}" type="pres">
      <dgm:prSet presAssocID="{DB52950E-351B-4A8D-A5DE-59ACD6CE9348}" presName="composite4" presStyleCnt="0"/>
      <dgm:spPr/>
    </dgm:pt>
    <dgm:pt modelId="{1FB2C84B-CE72-4010-A4DE-2FEF12DBB9C6}" type="pres">
      <dgm:prSet presAssocID="{DB52950E-351B-4A8D-A5DE-59ACD6CE9348}" presName="image4" presStyleLbl="node4" presStyleIdx="15" presStyleCnt="35"/>
      <dgm:spPr>
        <a:blipFill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a:blipFill>
      </dgm:spPr>
    </dgm:pt>
    <dgm:pt modelId="{FA1CDA18-CA78-452A-8D41-D5A41FD05CAA}" type="pres">
      <dgm:prSet presAssocID="{DB52950E-351B-4A8D-A5DE-59ACD6CE9348}" presName="text4" presStyleLbl="revTx" presStyleIdx="23" presStyleCnt="47">
        <dgm:presLayoutVars>
          <dgm:chPref val="3"/>
        </dgm:presLayoutVars>
      </dgm:prSet>
      <dgm:spPr/>
    </dgm:pt>
    <dgm:pt modelId="{643D0826-C24F-4049-88EF-D1E2CE8913C8}" type="pres">
      <dgm:prSet presAssocID="{DB52950E-351B-4A8D-A5DE-59ACD6CE9348}" presName="hierChild5" presStyleCnt="0"/>
      <dgm:spPr/>
    </dgm:pt>
    <dgm:pt modelId="{50EF6396-AB60-41AC-B114-62B07E8BCD2F}" type="pres">
      <dgm:prSet presAssocID="{2E15972B-9101-49C9-9276-EE6E3FE06630}" presName="Name23" presStyleLbl="parChTrans1D4" presStyleIdx="16" presStyleCnt="35"/>
      <dgm:spPr/>
    </dgm:pt>
    <dgm:pt modelId="{F4615E11-A5DA-44B2-B8DE-69428345657C}" type="pres">
      <dgm:prSet presAssocID="{D1958918-6816-4F8C-B42D-DCB9D4AC8056}" presName="hierRoot4" presStyleCnt="0"/>
      <dgm:spPr/>
    </dgm:pt>
    <dgm:pt modelId="{6FB6B840-0DDB-4D53-80AC-84B9B4EA7DBE}" type="pres">
      <dgm:prSet presAssocID="{D1958918-6816-4F8C-B42D-DCB9D4AC8056}" presName="composite4" presStyleCnt="0"/>
      <dgm:spPr/>
    </dgm:pt>
    <dgm:pt modelId="{1B159986-1D22-41CC-9A67-CF6FF5762BDA}" type="pres">
      <dgm:prSet presAssocID="{D1958918-6816-4F8C-B42D-DCB9D4AC8056}" presName="image4" presStyleLbl="node4" presStyleIdx="16" presStyleCnt="35"/>
      <dgm:spPr>
        <a:blipFill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a:blipFill>
      </dgm:spPr>
    </dgm:pt>
    <dgm:pt modelId="{8DAC663A-E203-4F91-8D34-395300A9375C}" type="pres">
      <dgm:prSet presAssocID="{D1958918-6816-4F8C-B42D-DCB9D4AC8056}" presName="text4" presStyleLbl="revTx" presStyleIdx="24" presStyleCnt="47">
        <dgm:presLayoutVars>
          <dgm:chPref val="3"/>
        </dgm:presLayoutVars>
      </dgm:prSet>
      <dgm:spPr/>
    </dgm:pt>
    <dgm:pt modelId="{35DBCA5A-1ECE-4B31-94FF-599C39192E28}" type="pres">
      <dgm:prSet presAssocID="{D1958918-6816-4F8C-B42D-DCB9D4AC8056}" presName="hierChild5" presStyleCnt="0"/>
      <dgm:spPr/>
    </dgm:pt>
    <dgm:pt modelId="{AAD1D498-3F40-4046-AFC2-ED6103737307}" type="pres">
      <dgm:prSet presAssocID="{7BB68C05-570F-4511-8E82-473246489E76}" presName="Name23" presStyleLbl="parChTrans1D4" presStyleIdx="17" presStyleCnt="35"/>
      <dgm:spPr/>
    </dgm:pt>
    <dgm:pt modelId="{5FA74EDB-3AE6-461C-8F9A-728C3BEC7A89}" type="pres">
      <dgm:prSet presAssocID="{F54BCB52-8F59-4356-A120-EF3EDED678E7}" presName="hierRoot4" presStyleCnt="0"/>
      <dgm:spPr/>
    </dgm:pt>
    <dgm:pt modelId="{80CF553F-06D1-4026-B784-EEE3EA6B6217}" type="pres">
      <dgm:prSet presAssocID="{F54BCB52-8F59-4356-A120-EF3EDED678E7}" presName="composite4" presStyleCnt="0"/>
      <dgm:spPr/>
    </dgm:pt>
    <dgm:pt modelId="{2D5DF45A-B3F5-417D-8C92-C90C83CB7250}" type="pres">
      <dgm:prSet presAssocID="{F54BCB52-8F59-4356-A120-EF3EDED678E7}" presName="image4" presStyleLbl="node4" presStyleIdx="17" presStyleCnt="35"/>
      <dgm:spPr>
        <a:blipFill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a:blipFill>
      </dgm:spPr>
    </dgm:pt>
    <dgm:pt modelId="{828B935E-6818-4EC1-8819-B5CC13B146B9}" type="pres">
      <dgm:prSet presAssocID="{F54BCB52-8F59-4356-A120-EF3EDED678E7}" presName="text4" presStyleLbl="revTx" presStyleIdx="25" presStyleCnt="47">
        <dgm:presLayoutVars>
          <dgm:chPref val="3"/>
        </dgm:presLayoutVars>
      </dgm:prSet>
      <dgm:spPr/>
    </dgm:pt>
    <dgm:pt modelId="{E115ADFA-9B90-4C93-A795-C1EA299B6E6D}" type="pres">
      <dgm:prSet presAssocID="{F54BCB52-8F59-4356-A120-EF3EDED678E7}" presName="hierChild5" presStyleCnt="0"/>
      <dgm:spPr/>
    </dgm:pt>
    <dgm:pt modelId="{8A320432-12C5-4BA9-8F50-F632C6A510D2}" type="pres">
      <dgm:prSet presAssocID="{DCCA51D8-5604-4545-B1BA-1F35F4B6E801}" presName="Name23" presStyleLbl="parChTrans1D4" presStyleIdx="18" presStyleCnt="35"/>
      <dgm:spPr/>
    </dgm:pt>
    <dgm:pt modelId="{6926D433-B267-4760-B61B-0BBF8EA5911A}" type="pres">
      <dgm:prSet presAssocID="{5045E033-A69D-423A-8B25-29FCF1C94F81}" presName="hierRoot4" presStyleCnt="0"/>
      <dgm:spPr/>
    </dgm:pt>
    <dgm:pt modelId="{E61A1C2B-229A-45D1-A853-FBAA331A3699}" type="pres">
      <dgm:prSet presAssocID="{5045E033-A69D-423A-8B25-29FCF1C94F81}" presName="composite4" presStyleCnt="0"/>
      <dgm:spPr/>
    </dgm:pt>
    <dgm:pt modelId="{946E9FC0-54F8-44B7-826A-6726254033B3}" type="pres">
      <dgm:prSet presAssocID="{5045E033-A69D-423A-8B25-29FCF1C94F81}" presName="image4" presStyleLbl="node4" presStyleIdx="18" presStyleCnt="35"/>
      <dgm:spPr>
        <a:blipFill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a:blipFill>
      </dgm:spPr>
    </dgm:pt>
    <dgm:pt modelId="{13390C4D-1C79-4CA8-A647-75D82AD6BC56}" type="pres">
      <dgm:prSet presAssocID="{5045E033-A69D-423A-8B25-29FCF1C94F81}" presName="text4" presStyleLbl="revTx" presStyleIdx="26" presStyleCnt="47">
        <dgm:presLayoutVars>
          <dgm:chPref val="3"/>
        </dgm:presLayoutVars>
      </dgm:prSet>
      <dgm:spPr/>
    </dgm:pt>
    <dgm:pt modelId="{2F027E22-0222-469B-A427-1C4AE533F5C2}" type="pres">
      <dgm:prSet presAssocID="{5045E033-A69D-423A-8B25-29FCF1C94F81}" presName="hierChild5" presStyleCnt="0"/>
      <dgm:spPr/>
    </dgm:pt>
    <dgm:pt modelId="{9476F06F-EC8A-4666-8B09-6364B042A438}" type="pres">
      <dgm:prSet presAssocID="{805F14FB-F549-4F55-9F86-23E4AB46A967}" presName="Name23" presStyleLbl="parChTrans1D4" presStyleIdx="19" presStyleCnt="35"/>
      <dgm:spPr/>
    </dgm:pt>
    <dgm:pt modelId="{48976902-80FA-4F71-BC14-FA17D80FE1B2}" type="pres">
      <dgm:prSet presAssocID="{3AFC21F0-BBE8-4F46-8A85-D3D12B9D50D0}" presName="hierRoot4" presStyleCnt="0"/>
      <dgm:spPr/>
    </dgm:pt>
    <dgm:pt modelId="{2D0DE429-6FF0-45A0-9AD0-FE07C23E470C}" type="pres">
      <dgm:prSet presAssocID="{3AFC21F0-BBE8-4F46-8A85-D3D12B9D50D0}" presName="composite4" presStyleCnt="0"/>
      <dgm:spPr/>
    </dgm:pt>
    <dgm:pt modelId="{9EC378BF-26D1-42EA-93B8-EC5AE5F3BD57}" type="pres">
      <dgm:prSet presAssocID="{3AFC21F0-BBE8-4F46-8A85-D3D12B9D50D0}" presName="image4" presStyleLbl="node4" presStyleIdx="19" presStyleCnt="35"/>
      <dgm:spPr>
        <a:blipFill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a:blipFill>
      </dgm:spPr>
    </dgm:pt>
    <dgm:pt modelId="{C532D658-4EB8-4502-A3FB-2E5E4789C84B}" type="pres">
      <dgm:prSet presAssocID="{3AFC21F0-BBE8-4F46-8A85-D3D12B9D50D0}" presName="text4" presStyleLbl="revTx" presStyleIdx="27" presStyleCnt="47">
        <dgm:presLayoutVars>
          <dgm:chPref val="3"/>
        </dgm:presLayoutVars>
      </dgm:prSet>
      <dgm:spPr/>
    </dgm:pt>
    <dgm:pt modelId="{0B2F3452-9DB0-4564-A4B7-4A307A264EEE}" type="pres">
      <dgm:prSet presAssocID="{3AFC21F0-BBE8-4F46-8A85-D3D12B9D50D0}" presName="hierChild5" presStyleCnt="0"/>
      <dgm:spPr/>
    </dgm:pt>
    <dgm:pt modelId="{5047FCBF-FDD7-4D5D-8DA6-0377E19D37B2}" type="pres">
      <dgm:prSet presAssocID="{A2DEA8BF-04FA-4556-BF89-CEEF5532EA8A}" presName="Name23" presStyleLbl="parChTrans1D4" presStyleIdx="20" presStyleCnt="35"/>
      <dgm:spPr/>
    </dgm:pt>
    <dgm:pt modelId="{ECC53917-3DEF-4F47-967A-C575ADAAE05D}" type="pres">
      <dgm:prSet presAssocID="{E4AE467C-6D7A-447B-BB3E-4B026AADCBB9}" presName="hierRoot4" presStyleCnt="0"/>
      <dgm:spPr/>
    </dgm:pt>
    <dgm:pt modelId="{78C621A3-5215-4089-A09D-CF052A1D5F78}" type="pres">
      <dgm:prSet presAssocID="{E4AE467C-6D7A-447B-BB3E-4B026AADCBB9}" presName="composite4" presStyleCnt="0"/>
      <dgm:spPr/>
    </dgm:pt>
    <dgm:pt modelId="{22BAD1F9-05C7-47CB-869C-1F722BCCB5A7}" type="pres">
      <dgm:prSet presAssocID="{E4AE467C-6D7A-447B-BB3E-4B026AADCBB9}" presName="image4" presStyleLbl="node4" presStyleIdx="20" presStyleCnt="35"/>
      <dgm:spPr>
        <a:blipFill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a:blipFill>
      </dgm:spPr>
    </dgm:pt>
    <dgm:pt modelId="{83E45E73-51C3-4AF9-92E4-2FC2693F51D2}" type="pres">
      <dgm:prSet presAssocID="{E4AE467C-6D7A-447B-BB3E-4B026AADCBB9}" presName="text4" presStyleLbl="revTx" presStyleIdx="28" presStyleCnt="47">
        <dgm:presLayoutVars>
          <dgm:chPref val="3"/>
        </dgm:presLayoutVars>
      </dgm:prSet>
      <dgm:spPr/>
    </dgm:pt>
    <dgm:pt modelId="{243214D2-C3ED-4DAF-9E49-0022BE1FAADB}" type="pres">
      <dgm:prSet presAssocID="{E4AE467C-6D7A-447B-BB3E-4B026AADCBB9}" presName="hierChild5" presStyleCnt="0"/>
      <dgm:spPr/>
    </dgm:pt>
    <dgm:pt modelId="{3B25DF64-ED84-4F31-99DC-29FF54FF5838}" type="pres">
      <dgm:prSet presAssocID="{6C58EB96-3DCC-423E-BB03-DFC891457989}" presName="Name10" presStyleLbl="parChTrans1D2" presStyleIdx="3" presStyleCnt="5"/>
      <dgm:spPr/>
    </dgm:pt>
    <dgm:pt modelId="{DA16E92E-B02B-4144-835F-1EB1A43E58D7}" type="pres">
      <dgm:prSet presAssocID="{F50EA1E1-B60B-4CBB-9AB0-9486EC4E6E2F}" presName="hierRoot2" presStyleCnt="0"/>
      <dgm:spPr/>
    </dgm:pt>
    <dgm:pt modelId="{233EACB3-FE34-4D00-A882-D244CEFC9B31}" type="pres">
      <dgm:prSet presAssocID="{F50EA1E1-B60B-4CBB-9AB0-9486EC4E6E2F}" presName="composite2" presStyleCnt="0"/>
      <dgm:spPr/>
    </dgm:pt>
    <dgm:pt modelId="{2AEEA890-41A8-485F-93E5-BE77FBF10BAB}" type="pres">
      <dgm:prSet presAssocID="{F50EA1E1-B60B-4CBB-9AB0-9486EC4E6E2F}" presName="image2" presStyleLbl="node2" presStyleIdx="3" presStyleCnt="5"/>
      <dgm:spPr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ln>
          <a:solidFill>
            <a:srgbClr val="FF0000"/>
          </a:solidFill>
        </a:ln>
      </dgm:spPr>
    </dgm:pt>
    <dgm:pt modelId="{B7683395-2987-47DC-AA7A-97BC03F15FEB}" type="pres">
      <dgm:prSet presAssocID="{F50EA1E1-B60B-4CBB-9AB0-9486EC4E6E2F}" presName="text2" presStyleLbl="revTx" presStyleIdx="29" presStyleCnt="47">
        <dgm:presLayoutVars>
          <dgm:chPref val="3"/>
        </dgm:presLayoutVars>
      </dgm:prSet>
      <dgm:spPr/>
    </dgm:pt>
    <dgm:pt modelId="{66E0D069-6A12-4BD7-A9A6-6BE26F6E7601}" type="pres">
      <dgm:prSet presAssocID="{F50EA1E1-B60B-4CBB-9AB0-9486EC4E6E2F}" presName="hierChild3" presStyleCnt="0"/>
      <dgm:spPr/>
    </dgm:pt>
    <dgm:pt modelId="{F0D84272-A398-4A29-A5C5-83E2CB2A0872}" type="pres">
      <dgm:prSet presAssocID="{629FE8B1-73EA-434D-A806-1BAF59C93D2F}" presName="Name17" presStyleLbl="parChTrans1D3" presStyleIdx="4" presStyleCnt="6"/>
      <dgm:spPr/>
    </dgm:pt>
    <dgm:pt modelId="{8A7B27E3-7AA0-434B-BE0B-AB44DC056FAA}" type="pres">
      <dgm:prSet presAssocID="{5D5FB7BF-ECD0-4DFD-BF9D-4EFBAAF61DCE}" presName="hierRoot3" presStyleCnt="0"/>
      <dgm:spPr/>
    </dgm:pt>
    <dgm:pt modelId="{67629D6E-FB60-4655-80FD-1DD4FFC15926}" type="pres">
      <dgm:prSet presAssocID="{5D5FB7BF-ECD0-4DFD-BF9D-4EFBAAF61DCE}" presName="composite3" presStyleCnt="0"/>
      <dgm:spPr/>
    </dgm:pt>
    <dgm:pt modelId="{8C3F584C-5A87-4F75-BBD4-F5065F76D48F}" type="pres">
      <dgm:prSet presAssocID="{5D5FB7BF-ECD0-4DFD-BF9D-4EFBAAF61DCE}" presName="image3" presStyleLbl="node3" presStyleIdx="4" presStyleCnt="6"/>
      <dgm:spPr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</dgm:spPr>
    </dgm:pt>
    <dgm:pt modelId="{AFAED9AB-C4E1-423D-99DB-1054B1A19ABD}" type="pres">
      <dgm:prSet presAssocID="{5D5FB7BF-ECD0-4DFD-BF9D-4EFBAAF61DCE}" presName="text3" presStyleLbl="revTx" presStyleIdx="30" presStyleCnt="47">
        <dgm:presLayoutVars>
          <dgm:chPref val="3"/>
        </dgm:presLayoutVars>
      </dgm:prSet>
      <dgm:spPr/>
    </dgm:pt>
    <dgm:pt modelId="{FD70BC5E-EEE3-4664-910A-2040808AC4AB}" type="pres">
      <dgm:prSet presAssocID="{5D5FB7BF-ECD0-4DFD-BF9D-4EFBAAF61DCE}" presName="hierChild4" presStyleCnt="0"/>
      <dgm:spPr/>
    </dgm:pt>
    <dgm:pt modelId="{3213F1E6-5E0E-499C-9951-FAA9C2028A27}" type="pres">
      <dgm:prSet presAssocID="{7FB2F6F6-26A9-42FB-8F73-04C7BCA256B9}" presName="Name23" presStyleLbl="parChTrans1D4" presStyleIdx="21" presStyleCnt="35"/>
      <dgm:spPr/>
    </dgm:pt>
    <dgm:pt modelId="{5FF9C8A7-D2EC-4676-BE15-5180031F6A80}" type="pres">
      <dgm:prSet presAssocID="{BF6BFFDE-F03C-4E63-9A7B-AB3D4C1E9ED7}" presName="hierRoot4" presStyleCnt="0"/>
      <dgm:spPr/>
    </dgm:pt>
    <dgm:pt modelId="{A1619928-D0D1-40E3-BA10-7004D6612893}" type="pres">
      <dgm:prSet presAssocID="{BF6BFFDE-F03C-4E63-9A7B-AB3D4C1E9ED7}" presName="composite4" presStyleCnt="0"/>
      <dgm:spPr/>
    </dgm:pt>
    <dgm:pt modelId="{FD16478C-BE80-4F3D-854D-A30D9F227C5A}" type="pres">
      <dgm:prSet presAssocID="{BF6BFFDE-F03C-4E63-9A7B-AB3D4C1E9ED7}" presName="image4" presStyleLbl="node4" presStyleIdx="21" presStyleCnt="35"/>
      <dgm:spPr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</dgm:spPr>
    </dgm:pt>
    <dgm:pt modelId="{A2F66798-353A-41A8-BD12-C3D489AFED4E}" type="pres">
      <dgm:prSet presAssocID="{BF6BFFDE-F03C-4E63-9A7B-AB3D4C1E9ED7}" presName="text4" presStyleLbl="revTx" presStyleIdx="31" presStyleCnt="47">
        <dgm:presLayoutVars>
          <dgm:chPref val="3"/>
        </dgm:presLayoutVars>
      </dgm:prSet>
      <dgm:spPr/>
    </dgm:pt>
    <dgm:pt modelId="{CE0C260D-5EAF-486E-8447-AD23235028C9}" type="pres">
      <dgm:prSet presAssocID="{BF6BFFDE-F03C-4E63-9A7B-AB3D4C1E9ED7}" presName="hierChild5" presStyleCnt="0"/>
      <dgm:spPr/>
    </dgm:pt>
    <dgm:pt modelId="{10BF96AB-B1C8-4A7D-870B-B678633D7523}" type="pres">
      <dgm:prSet presAssocID="{71647D21-525F-4BE3-8114-BE9FA2164A34}" presName="Name23" presStyleLbl="parChTrans1D4" presStyleIdx="22" presStyleCnt="35"/>
      <dgm:spPr/>
    </dgm:pt>
    <dgm:pt modelId="{536CEE70-2D58-4712-87F8-7397E35AD1E9}" type="pres">
      <dgm:prSet presAssocID="{A01C2CDE-B55E-43A7-94F4-6A0D333E3744}" presName="hierRoot4" presStyleCnt="0"/>
      <dgm:spPr/>
    </dgm:pt>
    <dgm:pt modelId="{8D37A229-E6D4-4C2E-862C-3AD0A90841DA}" type="pres">
      <dgm:prSet presAssocID="{A01C2CDE-B55E-43A7-94F4-6A0D333E3744}" presName="composite4" presStyleCnt="0"/>
      <dgm:spPr/>
    </dgm:pt>
    <dgm:pt modelId="{DCBD99C2-5C4E-4763-A716-920D221A48B7}" type="pres">
      <dgm:prSet presAssocID="{A01C2CDE-B55E-43A7-94F4-6A0D333E3744}" presName="image4" presStyleLbl="node4" presStyleIdx="22" presStyleCnt="35"/>
      <dgm:spPr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</dgm:spPr>
    </dgm:pt>
    <dgm:pt modelId="{B0997890-1718-4FD9-84E3-F251EFD41B8C}" type="pres">
      <dgm:prSet presAssocID="{A01C2CDE-B55E-43A7-94F4-6A0D333E3744}" presName="text4" presStyleLbl="revTx" presStyleIdx="32" presStyleCnt="47">
        <dgm:presLayoutVars>
          <dgm:chPref val="3"/>
        </dgm:presLayoutVars>
      </dgm:prSet>
      <dgm:spPr/>
    </dgm:pt>
    <dgm:pt modelId="{AC619FD4-4A59-4C3D-B2FC-D7E670286D67}" type="pres">
      <dgm:prSet presAssocID="{A01C2CDE-B55E-43A7-94F4-6A0D333E3744}" presName="hierChild5" presStyleCnt="0"/>
      <dgm:spPr/>
    </dgm:pt>
    <dgm:pt modelId="{7B1A79A4-B87D-4FA6-B245-541884918976}" type="pres">
      <dgm:prSet presAssocID="{AEACE973-9A96-4621-8F51-29597573F60C}" presName="Name23" presStyleLbl="parChTrans1D4" presStyleIdx="23" presStyleCnt="35"/>
      <dgm:spPr/>
    </dgm:pt>
    <dgm:pt modelId="{0F4961F4-26CF-427A-92C6-3586EE114884}" type="pres">
      <dgm:prSet presAssocID="{D2524E93-EA12-4E8D-A7AF-D64FAE5DBC2F}" presName="hierRoot4" presStyleCnt="0"/>
      <dgm:spPr/>
    </dgm:pt>
    <dgm:pt modelId="{208A8801-841E-4246-8B7D-CBB10C039180}" type="pres">
      <dgm:prSet presAssocID="{D2524E93-EA12-4E8D-A7AF-D64FAE5DBC2F}" presName="composite4" presStyleCnt="0"/>
      <dgm:spPr/>
    </dgm:pt>
    <dgm:pt modelId="{448D894E-02DA-4ED5-839C-DF144F270427}" type="pres">
      <dgm:prSet presAssocID="{D2524E93-EA12-4E8D-A7AF-D64FAE5DBC2F}" presName="image4" presStyleLbl="node4" presStyleIdx="23" presStyleCnt="35"/>
      <dgm:spPr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</dgm:spPr>
    </dgm:pt>
    <dgm:pt modelId="{AFA4CF99-6E72-405E-BB85-287756057A2C}" type="pres">
      <dgm:prSet presAssocID="{D2524E93-EA12-4E8D-A7AF-D64FAE5DBC2F}" presName="text4" presStyleLbl="revTx" presStyleIdx="33" presStyleCnt="47">
        <dgm:presLayoutVars>
          <dgm:chPref val="3"/>
        </dgm:presLayoutVars>
      </dgm:prSet>
      <dgm:spPr/>
    </dgm:pt>
    <dgm:pt modelId="{44C458A4-1003-4BAF-86B7-2BAAB9266EC8}" type="pres">
      <dgm:prSet presAssocID="{D2524E93-EA12-4E8D-A7AF-D64FAE5DBC2F}" presName="hierChild5" presStyleCnt="0"/>
      <dgm:spPr/>
    </dgm:pt>
    <dgm:pt modelId="{2CE7C06C-D298-4040-BE4F-F9D5001DB2F3}" type="pres">
      <dgm:prSet presAssocID="{CC48BEE9-C718-440D-A5C7-494BF26F370E}" presName="Name23" presStyleLbl="parChTrans1D4" presStyleIdx="24" presStyleCnt="35"/>
      <dgm:spPr/>
    </dgm:pt>
    <dgm:pt modelId="{FD7EBD43-1592-41AE-AB0E-A0457D9E5854}" type="pres">
      <dgm:prSet presAssocID="{4D657F8B-397A-499F-AE8C-9D90FDC5AC77}" presName="hierRoot4" presStyleCnt="0"/>
      <dgm:spPr/>
    </dgm:pt>
    <dgm:pt modelId="{A86B679D-1BC8-4E4A-A51A-13B4FF242C0D}" type="pres">
      <dgm:prSet presAssocID="{4D657F8B-397A-499F-AE8C-9D90FDC5AC77}" presName="composite4" presStyleCnt="0"/>
      <dgm:spPr/>
    </dgm:pt>
    <dgm:pt modelId="{3ED4895D-2166-4B54-88E2-26C8378BE16F}" type="pres">
      <dgm:prSet presAssocID="{4D657F8B-397A-499F-AE8C-9D90FDC5AC77}" presName="image4" presStyleLbl="node4" presStyleIdx="24" presStyleCnt="35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ADFF6B3D-4DAA-4019-B4E4-9F0CD880D9D1}" type="pres">
      <dgm:prSet presAssocID="{4D657F8B-397A-499F-AE8C-9D90FDC5AC77}" presName="text4" presStyleLbl="revTx" presStyleIdx="34" presStyleCnt="47">
        <dgm:presLayoutVars>
          <dgm:chPref val="3"/>
        </dgm:presLayoutVars>
      </dgm:prSet>
      <dgm:spPr/>
    </dgm:pt>
    <dgm:pt modelId="{09F88422-8641-405F-9000-F1B447C6B139}" type="pres">
      <dgm:prSet presAssocID="{4D657F8B-397A-499F-AE8C-9D90FDC5AC77}" presName="hierChild5" presStyleCnt="0"/>
      <dgm:spPr/>
    </dgm:pt>
    <dgm:pt modelId="{B3A16608-B7B2-4A9F-8C67-B1576BE8FA60}" type="pres">
      <dgm:prSet presAssocID="{8AD06452-7015-42E0-82A6-D1A44E1E903F}" presName="Name23" presStyleLbl="parChTrans1D4" presStyleIdx="25" presStyleCnt="35"/>
      <dgm:spPr/>
    </dgm:pt>
    <dgm:pt modelId="{FF22882D-5D6E-4E24-BF3E-621B832EAE1D}" type="pres">
      <dgm:prSet presAssocID="{1D7F4CFD-D3BD-4CDD-9C37-A83DBFE595D5}" presName="hierRoot4" presStyleCnt="0"/>
      <dgm:spPr/>
    </dgm:pt>
    <dgm:pt modelId="{8541F0E0-D836-4E42-BD77-9C82F36B8E20}" type="pres">
      <dgm:prSet presAssocID="{1D7F4CFD-D3BD-4CDD-9C37-A83DBFE595D5}" presName="composite4" presStyleCnt="0"/>
      <dgm:spPr/>
    </dgm:pt>
    <dgm:pt modelId="{F63C53D7-200B-400A-B963-2FCB0C27E32A}" type="pres">
      <dgm:prSet presAssocID="{1D7F4CFD-D3BD-4CDD-9C37-A83DBFE595D5}" presName="image4" presStyleLbl="node4" presStyleIdx="25" presStyleCnt="35"/>
      <dgm:spPr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</dgm:spPr>
    </dgm:pt>
    <dgm:pt modelId="{1E5C48CA-D9B2-4FB3-9246-6C30EE0A1A75}" type="pres">
      <dgm:prSet presAssocID="{1D7F4CFD-D3BD-4CDD-9C37-A83DBFE595D5}" presName="text4" presStyleLbl="revTx" presStyleIdx="35" presStyleCnt="47">
        <dgm:presLayoutVars>
          <dgm:chPref val="3"/>
        </dgm:presLayoutVars>
      </dgm:prSet>
      <dgm:spPr/>
    </dgm:pt>
    <dgm:pt modelId="{A821C14A-956D-45A8-A85D-463B1DC0C206}" type="pres">
      <dgm:prSet presAssocID="{1D7F4CFD-D3BD-4CDD-9C37-A83DBFE595D5}" presName="hierChild5" presStyleCnt="0"/>
      <dgm:spPr/>
    </dgm:pt>
    <dgm:pt modelId="{4AF8DE9E-159C-4A59-A12B-3413DBB7B47B}" type="pres">
      <dgm:prSet presAssocID="{2EFB88BE-DC89-4E13-A4DE-107823E05ACF}" presName="Name23" presStyleLbl="parChTrans1D4" presStyleIdx="26" presStyleCnt="35"/>
      <dgm:spPr/>
    </dgm:pt>
    <dgm:pt modelId="{EB77589E-C20C-42A6-BCA3-C135D35800C4}" type="pres">
      <dgm:prSet presAssocID="{C1C86F23-3EB3-4032-99DC-4E88FCEF82E4}" presName="hierRoot4" presStyleCnt="0"/>
      <dgm:spPr/>
    </dgm:pt>
    <dgm:pt modelId="{F6E156C0-A21B-43E7-AD56-28806665490E}" type="pres">
      <dgm:prSet presAssocID="{C1C86F23-3EB3-4032-99DC-4E88FCEF82E4}" presName="composite4" presStyleCnt="0"/>
      <dgm:spPr/>
    </dgm:pt>
    <dgm:pt modelId="{4AB82401-4775-4D93-B66B-6A2A0E2A159A}" type="pres">
      <dgm:prSet presAssocID="{C1C86F23-3EB3-4032-99DC-4E88FCEF82E4}" presName="image4" presStyleLbl="node4" presStyleIdx="26" presStyleCnt="35"/>
      <dgm:spPr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</dgm:spPr>
    </dgm:pt>
    <dgm:pt modelId="{84236C90-4E05-472A-A33D-873E381DE761}" type="pres">
      <dgm:prSet presAssocID="{C1C86F23-3EB3-4032-99DC-4E88FCEF82E4}" presName="text4" presStyleLbl="revTx" presStyleIdx="36" presStyleCnt="47">
        <dgm:presLayoutVars>
          <dgm:chPref val="3"/>
        </dgm:presLayoutVars>
      </dgm:prSet>
      <dgm:spPr/>
    </dgm:pt>
    <dgm:pt modelId="{AA36245E-4914-4D25-B303-20CE180A722C}" type="pres">
      <dgm:prSet presAssocID="{C1C86F23-3EB3-4032-99DC-4E88FCEF82E4}" presName="hierChild5" presStyleCnt="0"/>
      <dgm:spPr/>
    </dgm:pt>
    <dgm:pt modelId="{B3CA2ACB-0CA3-4EA5-91D8-4C0450D93842}" type="pres">
      <dgm:prSet presAssocID="{C5547DB6-6712-45A1-9297-40E99F05BE80}" presName="Name23" presStyleLbl="parChTrans1D4" presStyleIdx="27" presStyleCnt="35"/>
      <dgm:spPr/>
    </dgm:pt>
    <dgm:pt modelId="{27527AC7-2315-4821-B2E0-4B366BF2B7D1}" type="pres">
      <dgm:prSet presAssocID="{DEE76740-C873-4B66-9182-E9C771FA7D1E}" presName="hierRoot4" presStyleCnt="0"/>
      <dgm:spPr/>
    </dgm:pt>
    <dgm:pt modelId="{E14C1648-82B4-4DF7-A3A8-699721D6E08C}" type="pres">
      <dgm:prSet presAssocID="{DEE76740-C873-4B66-9182-E9C771FA7D1E}" presName="composite4" presStyleCnt="0"/>
      <dgm:spPr/>
    </dgm:pt>
    <dgm:pt modelId="{C03A8A7B-BD21-47FA-B231-45CF7E3B74D9}" type="pres">
      <dgm:prSet presAssocID="{DEE76740-C873-4B66-9182-E9C771FA7D1E}" presName="image4" presStyleLbl="node4" presStyleIdx="27" presStyleCnt="35"/>
      <dgm:spPr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</dgm:spPr>
    </dgm:pt>
    <dgm:pt modelId="{27AAC076-BA0A-4809-85C1-271DB3633922}" type="pres">
      <dgm:prSet presAssocID="{DEE76740-C873-4B66-9182-E9C771FA7D1E}" presName="text4" presStyleLbl="revTx" presStyleIdx="37" presStyleCnt="47">
        <dgm:presLayoutVars>
          <dgm:chPref val="3"/>
        </dgm:presLayoutVars>
      </dgm:prSet>
      <dgm:spPr/>
    </dgm:pt>
    <dgm:pt modelId="{BCB2ED71-0C3F-4FD4-8E4F-F7B1AAF4D078}" type="pres">
      <dgm:prSet presAssocID="{DEE76740-C873-4B66-9182-E9C771FA7D1E}" presName="hierChild5" presStyleCnt="0"/>
      <dgm:spPr/>
    </dgm:pt>
    <dgm:pt modelId="{A6B868FB-487E-4461-BB93-2C96C530A706}" type="pres">
      <dgm:prSet presAssocID="{E7B3BFA7-D698-4B91-B67A-710C08DA9AAF}" presName="Name23" presStyleLbl="parChTrans1D4" presStyleIdx="28" presStyleCnt="35"/>
      <dgm:spPr/>
    </dgm:pt>
    <dgm:pt modelId="{F4A120D4-641C-40B7-86E6-2BFDFD1624BE}" type="pres">
      <dgm:prSet presAssocID="{C1344AF4-08EF-470E-855A-213ACF74AA20}" presName="hierRoot4" presStyleCnt="0"/>
      <dgm:spPr/>
    </dgm:pt>
    <dgm:pt modelId="{78ADFBF5-1C72-4800-A5A0-E2EE949291AA}" type="pres">
      <dgm:prSet presAssocID="{C1344AF4-08EF-470E-855A-213ACF74AA20}" presName="composite4" presStyleCnt="0"/>
      <dgm:spPr/>
    </dgm:pt>
    <dgm:pt modelId="{03F70D44-5EFA-4C82-9C18-438258CB9EB6}" type="pres">
      <dgm:prSet presAssocID="{C1344AF4-08EF-470E-855A-213ACF74AA20}" presName="image4" presStyleLbl="node4" presStyleIdx="28" presStyleCnt="35"/>
      <dgm:spPr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</dgm:spPr>
    </dgm:pt>
    <dgm:pt modelId="{C623D0D2-C423-4124-9C9A-8FF3A90F6775}" type="pres">
      <dgm:prSet presAssocID="{C1344AF4-08EF-470E-855A-213ACF74AA20}" presName="text4" presStyleLbl="revTx" presStyleIdx="38" presStyleCnt="47">
        <dgm:presLayoutVars>
          <dgm:chPref val="3"/>
        </dgm:presLayoutVars>
      </dgm:prSet>
      <dgm:spPr/>
    </dgm:pt>
    <dgm:pt modelId="{47359C22-C7DE-4793-B383-55AE282268F9}" type="pres">
      <dgm:prSet presAssocID="{C1344AF4-08EF-470E-855A-213ACF74AA20}" presName="hierChild5" presStyleCnt="0"/>
      <dgm:spPr/>
    </dgm:pt>
    <dgm:pt modelId="{3D700EE8-99F6-4C82-A9C6-E0553E5E913A}" type="pres">
      <dgm:prSet presAssocID="{CA2B35D9-067F-42D9-B0D7-A461B49BD3D0}" presName="Name23" presStyleLbl="parChTrans1D4" presStyleIdx="29" presStyleCnt="35"/>
      <dgm:spPr/>
    </dgm:pt>
    <dgm:pt modelId="{8E9E5AFF-4A5E-4D41-A0DB-1024ED0D4D11}" type="pres">
      <dgm:prSet presAssocID="{EA8749D9-11D8-4C95-A33A-80335ECE6B86}" presName="hierRoot4" presStyleCnt="0"/>
      <dgm:spPr/>
    </dgm:pt>
    <dgm:pt modelId="{EC6FAA38-4DBC-4B19-8821-68D1F1437FC2}" type="pres">
      <dgm:prSet presAssocID="{EA8749D9-11D8-4C95-A33A-80335ECE6B86}" presName="composite4" presStyleCnt="0"/>
      <dgm:spPr/>
    </dgm:pt>
    <dgm:pt modelId="{F29000F2-9517-4F8F-9896-72056044CC9C}" type="pres">
      <dgm:prSet presAssocID="{EA8749D9-11D8-4C95-A33A-80335ECE6B86}" presName="image4" presStyleLbl="node4" presStyleIdx="29" presStyleCnt="35"/>
      <dgm:spPr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</dgm:spPr>
    </dgm:pt>
    <dgm:pt modelId="{3E99668C-3B75-480B-82E5-511B6A3B9C9E}" type="pres">
      <dgm:prSet presAssocID="{EA8749D9-11D8-4C95-A33A-80335ECE6B86}" presName="text4" presStyleLbl="revTx" presStyleIdx="39" presStyleCnt="47">
        <dgm:presLayoutVars>
          <dgm:chPref val="3"/>
        </dgm:presLayoutVars>
      </dgm:prSet>
      <dgm:spPr/>
    </dgm:pt>
    <dgm:pt modelId="{CE0B8BCC-2419-44D5-BC25-4892B5F7FF8F}" type="pres">
      <dgm:prSet presAssocID="{EA8749D9-11D8-4C95-A33A-80335ECE6B86}" presName="hierChild5" presStyleCnt="0"/>
      <dgm:spPr/>
    </dgm:pt>
    <dgm:pt modelId="{11172049-0114-4703-A25D-0072C5EEF668}" type="pres">
      <dgm:prSet presAssocID="{433ED5A7-67A8-422B-8B96-3D6A8B298B3F}" presName="Name23" presStyleLbl="parChTrans1D4" presStyleIdx="30" presStyleCnt="35"/>
      <dgm:spPr/>
    </dgm:pt>
    <dgm:pt modelId="{0C7720CC-2788-4A5D-84D1-3759BAAF5E2C}" type="pres">
      <dgm:prSet presAssocID="{EF2C1271-F0B2-486A-BAE6-782FADF04653}" presName="hierRoot4" presStyleCnt="0"/>
      <dgm:spPr/>
    </dgm:pt>
    <dgm:pt modelId="{4F832782-B321-4D56-947A-D4DBDB0765F5}" type="pres">
      <dgm:prSet presAssocID="{EF2C1271-F0B2-486A-BAE6-782FADF04653}" presName="composite4" presStyleCnt="0"/>
      <dgm:spPr/>
    </dgm:pt>
    <dgm:pt modelId="{A7DB22EB-D49B-49F1-8357-0983DB22287E}" type="pres">
      <dgm:prSet presAssocID="{EF2C1271-F0B2-486A-BAE6-782FADF04653}" presName="image4" presStyleLbl="node4" presStyleIdx="30" presStyleCnt="35"/>
      <dgm:spPr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</dgm:spPr>
    </dgm:pt>
    <dgm:pt modelId="{85C810B6-965F-4025-9B2F-DB31BC0BA84D}" type="pres">
      <dgm:prSet presAssocID="{EF2C1271-F0B2-486A-BAE6-782FADF04653}" presName="text4" presStyleLbl="revTx" presStyleIdx="40" presStyleCnt="47">
        <dgm:presLayoutVars>
          <dgm:chPref val="3"/>
        </dgm:presLayoutVars>
      </dgm:prSet>
      <dgm:spPr/>
    </dgm:pt>
    <dgm:pt modelId="{99BE3DCD-1025-4617-BC6A-3130092C0A32}" type="pres">
      <dgm:prSet presAssocID="{EF2C1271-F0B2-486A-BAE6-782FADF04653}" presName="hierChild5" presStyleCnt="0"/>
      <dgm:spPr/>
    </dgm:pt>
    <dgm:pt modelId="{860603D5-DC6F-48C8-9AD1-299833CFB366}" type="pres">
      <dgm:prSet presAssocID="{1DBED819-5CB5-4053-8690-21469A6B785D}" presName="Name23" presStyleLbl="parChTrans1D4" presStyleIdx="31" presStyleCnt="35"/>
      <dgm:spPr/>
    </dgm:pt>
    <dgm:pt modelId="{89DB7F2A-C65B-4789-8B89-F1F021AD042D}" type="pres">
      <dgm:prSet presAssocID="{61C17B6C-4D59-46BA-989C-5E78E03CDDF5}" presName="hierRoot4" presStyleCnt="0"/>
      <dgm:spPr/>
    </dgm:pt>
    <dgm:pt modelId="{59B26506-037F-4045-ABFD-DBAAEA06C9B3}" type="pres">
      <dgm:prSet presAssocID="{61C17B6C-4D59-46BA-989C-5E78E03CDDF5}" presName="composite4" presStyleCnt="0"/>
      <dgm:spPr/>
    </dgm:pt>
    <dgm:pt modelId="{34B57414-5120-4A94-992D-DD461A14FC3E}" type="pres">
      <dgm:prSet presAssocID="{61C17B6C-4D59-46BA-989C-5E78E03CDDF5}" presName="image4" presStyleLbl="node4" presStyleIdx="31" presStyleCnt="35"/>
      <dgm:spPr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</dgm:spPr>
    </dgm:pt>
    <dgm:pt modelId="{918BC9D9-FFE3-4111-8F71-01C7F6A87D63}" type="pres">
      <dgm:prSet presAssocID="{61C17B6C-4D59-46BA-989C-5E78E03CDDF5}" presName="text4" presStyleLbl="revTx" presStyleIdx="41" presStyleCnt="47">
        <dgm:presLayoutVars>
          <dgm:chPref val="3"/>
        </dgm:presLayoutVars>
      </dgm:prSet>
      <dgm:spPr/>
    </dgm:pt>
    <dgm:pt modelId="{D05B4FC1-6CBC-4DA3-AAC9-995580C97915}" type="pres">
      <dgm:prSet presAssocID="{61C17B6C-4D59-46BA-989C-5E78E03CDDF5}" presName="hierChild5" presStyleCnt="0"/>
      <dgm:spPr/>
    </dgm:pt>
    <dgm:pt modelId="{234E0407-92EA-4404-B74D-4C17F8DF4376}" type="pres">
      <dgm:prSet presAssocID="{9FD04C32-C995-431F-91A4-9DB48FA34799}" presName="Name23" presStyleLbl="parChTrans1D4" presStyleIdx="32" presStyleCnt="35"/>
      <dgm:spPr/>
    </dgm:pt>
    <dgm:pt modelId="{63D1B967-AF20-4F40-B6B6-58DD641655CB}" type="pres">
      <dgm:prSet presAssocID="{6E51E9FF-9A25-4ABB-B798-02451DD63D43}" presName="hierRoot4" presStyleCnt="0"/>
      <dgm:spPr/>
    </dgm:pt>
    <dgm:pt modelId="{0DCA876F-D780-4F85-A1E2-BD9BFD308B2A}" type="pres">
      <dgm:prSet presAssocID="{6E51E9FF-9A25-4ABB-B798-02451DD63D43}" presName="composite4" presStyleCnt="0"/>
      <dgm:spPr/>
    </dgm:pt>
    <dgm:pt modelId="{DA0CA64D-F740-4DE9-83A4-1F23FD20AC75}" type="pres">
      <dgm:prSet presAssocID="{6E51E9FF-9A25-4ABB-B798-02451DD63D43}" presName="image4" presStyleLbl="node4" presStyleIdx="32" presStyleCnt="35"/>
      <dgm:spPr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</dgm:spPr>
    </dgm:pt>
    <dgm:pt modelId="{0DDF6BAB-223E-470C-AE1F-72518B43CCDC}" type="pres">
      <dgm:prSet presAssocID="{6E51E9FF-9A25-4ABB-B798-02451DD63D43}" presName="text4" presStyleLbl="revTx" presStyleIdx="42" presStyleCnt="47">
        <dgm:presLayoutVars>
          <dgm:chPref val="3"/>
        </dgm:presLayoutVars>
      </dgm:prSet>
      <dgm:spPr/>
    </dgm:pt>
    <dgm:pt modelId="{A7978300-947D-4A5B-B700-BCD243EB0920}" type="pres">
      <dgm:prSet presAssocID="{6E51E9FF-9A25-4ABB-B798-02451DD63D43}" presName="hierChild5" presStyleCnt="0"/>
      <dgm:spPr/>
    </dgm:pt>
    <dgm:pt modelId="{566639EB-2211-4724-AF58-588AF8D59E31}" type="pres">
      <dgm:prSet presAssocID="{F5E09E16-AC00-4FFC-91E4-E1ADD228F0EE}" presName="Name10" presStyleLbl="parChTrans1D2" presStyleIdx="4" presStyleCnt="5"/>
      <dgm:spPr/>
    </dgm:pt>
    <dgm:pt modelId="{27262587-D597-45D0-A7DE-4BCB5050D715}" type="pres">
      <dgm:prSet presAssocID="{63986F81-D79A-4372-B66D-8B6B425863DD}" presName="hierRoot2" presStyleCnt="0"/>
      <dgm:spPr/>
    </dgm:pt>
    <dgm:pt modelId="{949EE41C-4626-4303-9988-CA975B66B616}" type="pres">
      <dgm:prSet presAssocID="{63986F81-D79A-4372-B66D-8B6B425863DD}" presName="composite2" presStyleCnt="0"/>
      <dgm:spPr/>
    </dgm:pt>
    <dgm:pt modelId="{03CC77E1-B27E-40FA-B0BA-55960F0EF90E}" type="pres">
      <dgm:prSet presAssocID="{63986F81-D79A-4372-B66D-8B6B425863DD}" presName="image2" presStyleLbl="node2" presStyleIdx="4" presStyleCnt="5"/>
      <dgm:spPr>
        <a:blipFill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a:blipFill>
      </dgm:spPr>
    </dgm:pt>
    <dgm:pt modelId="{DD0B876E-D5A7-42BC-A815-BB49235EAC91}" type="pres">
      <dgm:prSet presAssocID="{63986F81-D79A-4372-B66D-8B6B425863DD}" presName="text2" presStyleLbl="revTx" presStyleIdx="43" presStyleCnt="47">
        <dgm:presLayoutVars>
          <dgm:chPref val="3"/>
        </dgm:presLayoutVars>
      </dgm:prSet>
      <dgm:spPr/>
    </dgm:pt>
    <dgm:pt modelId="{FD06874C-B6EC-4EEE-BE3E-D4A165F53E7B}" type="pres">
      <dgm:prSet presAssocID="{63986F81-D79A-4372-B66D-8B6B425863DD}" presName="hierChild3" presStyleCnt="0"/>
      <dgm:spPr/>
    </dgm:pt>
    <dgm:pt modelId="{690ED18F-BD35-4C6A-A9CA-F2181F647AE0}" type="pres">
      <dgm:prSet presAssocID="{164A7CAC-EF1F-4DC6-9331-7E8E9468A815}" presName="Name17" presStyleLbl="parChTrans1D3" presStyleIdx="5" presStyleCnt="6"/>
      <dgm:spPr/>
    </dgm:pt>
    <dgm:pt modelId="{C9EBDF6B-DE9F-4507-A7DB-D24B2A2741F2}" type="pres">
      <dgm:prSet presAssocID="{F445B7FE-1947-4593-A960-7DDA3480B322}" presName="hierRoot3" presStyleCnt="0"/>
      <dgm:spPr/>
    </dgm:pt>
    <dgm:pt modelId="{8348160A-1F26-45CA-8485-07123659E063}" type="pres">
      <dgm:prSet presAssocID="{F445B7FE-1947-4593-A960-7DDA3480B322}" presName="composite3" presStyleCnt="0"/>
      <dgm:spPr/>
    </dgm:pt>
    <dgm:pt modelId="{04CBFF55-848F-4CE2-984E-27CB180EFE64}" type="pres">
      <dgm:prSet presAssocID="{F445B7FE-1947-4593-A960-7DDA3480B322}" presName="image3" presStyleLbl="node3" presStyleIdx="5" presStyleCnt="6"/>
      <dgm:spPr>
        <a:blipFill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a:blipFill>
      </dgm:spPr>
    </dgm:pt>
    <dgm:pt modelId="{4170A60D-6623-40E1-997C-9C78B0595998}" type="pres">
      <dgm:prSet presAssocID="{F445B7FE-1947-4593-A960-7DDA3480B322}" presName="text3" presStyleLbl="revTx" presStyleIdx="44" presStyleCnt="47">
        <dgm:presLayoutVars>
          <dgm:chPref val="3"/>
        </dgm:presLayoutVars>
      </dgm:prSet>
      <dgm:spPr/>
    </dgm:pt>
    <dgm:pt modelId="{D6F40BA7-83FA-4D58-84C6-EA605F6DED37}" type="pres">
      <dgm:prSet presAssocID="{F445B7FE-1947-4593-A960-7DDA3480B322}" presName="hierChild4" presStyleCnt="0"/>
      <dgm:spPr/>
    </dgm:pt>
    <dgm:pt modelId="{381A9FA9-34E2-493F-A84C-803DCBAD5FF7}" type="pres">
      <dgm:prSet presAssocID="{4E30F03E-E5DC-4CE2-9E65-BA1D9CCB7D32}" presName="Name23" presStyleLbl="parChTrans1D4" presStyleIdx="33" presStyleCnt="35"/>
      <dgm:spPr/>
    </dgm:pt>
    <dgm:pt modelId="{9F7937C7-902C-4C69-9C8F-0CEEF2D9FC88}" type="pres">
      <dgm:prSet presAssocID="{48589C40-7F9A-4EAF-86E5-FF12AA801968}" presName="hierRoot4" presStyleCnt="0"/>
      <dgm:spPr/>
    </dgm:pt>
    <dgm:pt modelId="{F11F2BD3-B42E-4344-AC02-B0C4ED5B4793}" type="pres">
      <dgm:prSet presAssocID="{48589C40-7F9A-4EAF-86E5-FF12AA801968}" presName="composite4" presStyleCnt="0"/>
      <dgm:spPr/>
    </dgm:pt>
    <dgm:pt modelId="{756408DD-0C5F-4685-97BB-3232EDCF9C9C}" type="pres">
      <dgm:prSet presAssocID="{48589C40-7F9A-4EAF-86E5-FF12AA801968}" presName="image4" presStyleLbl="node4" presStyleIdx="33" presStyleCnt="35"/>
      <dgm:spPr>
        <a:blipFill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a:blipFill>
      </dgm:spPr>
    </dgm:pt>
    <dgm:pt modelId="{B974E67F-3B6A-4614-A958-2233EF979320}" type="pres">
      <dgm:prSet presAssocID="{48589C40-7F9A-4EAF-86E5-FF12AA801968}" presName="text4" presStyleLbl="revTx" presStyleIdx="45" presStyleCnt="47">
        <dgm:presLayoutVars>
          <dgm:chPref val="3"/>
        </dgm:presLayoutVars>
      </dgm:prSet>
      <dgm:spPr/>
    </dgm:pt>
    <dgm:pt modelId="{5CF868A7-DC95-4CE2-BA03-1AFD7AA80A2F}" type="pres">
      <dgm:prSet presAssocID="{48589C40-7F9A-4EAF-86E5-FF12AA801968}" presName="hierChild5" presStyleCnt="0"/>
      <dgm:spPr/>
    </dgm:pt>
    <dgm:pt modelId="{0CF6788A-7316-4094-A7AC-B1C8ADBD4529}" type="pres">
      <dgm:prSet presAssocID="{C2F5E5A1-C7A6-4705-8B6C-B0527F2ECFA5}" presName="Name23" presStyleLbl="parChTrans1D4" presStyleIdx="34" presStyleCnt="35"/>
      <dgm:spPr/>
    </dgm:pt>
    <dgm:pt modelId="{24753A70-AADE-405D-B53F-DB36D3CE89B8}" type="pres">
      <dgm:prSet presAssocID="{D87746B5-1C4F-4A18-A941-E45501B608CE}" presName="hierRoot4" presStyleCnt="0"/>
      <dgm:spPr/>
    </dgm:pt>
    <dgm:pt modelId="{DAF934F3-41AE-43E5-9678-0F732A22DF55}" type="pres">
      <dgm:prSet presAssocID="{D87746B5-1C4F-4A18-A941-E45501B608CE}" presName="composite4" presStyleCnt="0"/>
      <dgm:spPr/>
    </dgm:pt>
    <dgm:pt modelId="{FA3E9AD4-C6E4-47CB-97CB-288CE973AFF4}" type="pres">
      <dgm:prSet presAssocID="{D87746B5-1C4F-4A18-A941-E45501B608CE}" presName="image4" presStyleLbl="node4" presStyleIdx="34" presStyleCnt="35"/>
      <dgm:spPr>
        <a:blipFill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a:blipFill>
      </dgm:spPr>
    </dgm:pt>
    <dgm:pt modelId="{12D08489-02D4-4B7D-9D03-ED27FB1C5E3A}" type="pres">
      <dgm:prSet presAssocID="{D87746B5-1C4F-4A18-A941-E45501B608CE}" presName="text4" presStyleLbl="revTx" presStyleIdx="46" presStyleCnt="47">
        <dgm:presLayoutVars>
          <dgm:chPref val="3"/>
        </dgm:presLayoutVars>
      </dgm:prSet>
      <dgm:spPr/>
    </dgm:pt>
    <dgm:pt modelId="{B6CD06F5-8033-496D-81B5-BEB456B4CE9A}" type="pres">
      <dgm:prSet presAssocID="{D87746B5-1C4F-4A18-A941-E45501B608CE}" presName="hierChild5" presStyleCnt="0"/>
      <dgm:spPr/>
    </dgm:pt>
  </dgm:ptLst>
  <dgm:cxnLst>
    <dgm:cxn modelId="{6FA9C207-8AE3-423C-A0AF-8CBCAA9A3284}" type="presOf" srcId="{C1344AF4-08EF-470E-855A-213ACF74AA20}" destId="{C623D0D2-C423-4124-9C9A-8FF3A90F6775}" srcOrd="0" destOrd="0" presId="urn:microsoft.com/office/officeart/2009/layout/CirclePictureHierarchy"/>
    <dgm:cxn modelId="{353FE507-1537-43FA-97CD-FB7B666D0F44}" type="presOf" srcId="{D3051EEA-6BF4-4212-AFBD-37F82E58B8F2}" destId="{A5829BE1-F40C-4F40-B536-4E180ECDB9B6}" srcOrd="0" destOrd="0" presId="urn:microsoft.com/office/officeart/2009/layout/CirclePictureHierarchy"/>
    <dgm:cxn modelId="{739ECA08-1F0B-4EB9-9114-EA9021949839}" type="presOf" srcId="{C27EF6F1-CBB8-497A-A013-924AD6AE4C25}" destId="{E3E58890-409A-4620-AD06-6B6B7E2FF0DA}" srcOrd="0" destOrd="0" presId="urn:microsoft.com/office/officeart/2009/layout/CirclePictureHierarchy"/>
    <dgm:cxn modelId="{B7BCC10F-AE2C-4D88-8911-6510D8E4A8C3}" type="presOf" srcId="{46C82B0C-FD81-4ED8-8535-7468FB669858}" destId="{724787E4-4A9E-4BCB-BB34-3D930A7169E6}" srcOrd="0" destOrd="0" presId="urn:microsoft.com/office/officeart/2009/layout/CirclePictureHierarchy"/>
    <dgm:cxn modelId="{FE516310-945C-4DBC-ABAE-80D1B366EC91}" type="presOf" srcId="{B05E6B44-CDDE-4A88-A8A6-31961489372C}" destId="{FC9B8C45-A6DB-4E04-868B-429F5A8033B7}" srcOrd="0" destOrd="0" presId="urn:microsoft.com/office/officeart/2009/layout/CirclePictureHierarchy"/>
    <dgm:cxn modelId="{09001911-2AF7-4B97-9776-EB8FA33E420B}" type="presOf" srcId="{74F9FFF7-8208-432A-942F-058763AA7E12}" destId="{1A4876AB-96D0-40ED-A955-8731F59C9D69}" srcOrd="0" destOrd="0" presId="urn:microsoft.com/office/officeart/2009/layout/CirclePictureHierarchy"/>
    <dgm:cxn modelId="{F9131E13-C62A-4F3D-979F-6B068E527C99}" type="presOf" srcId="{80653D3E-6E24-4882-A221-719CD09089F0}" destId="{265F321C-6E61-46E0-8C44-93AE156F4CD5}" srcOrd="0" destOrd="0" presId="urn:microsoft.com/office/officeart/2009/layout/CirclePictureHierarchy"/>
    <dgm:cxn modelId="{C99AC613-F3B6-43C1-AF67-5663DC04672C}" type="presOf" srcId="{75F3ACA7-E90D-4767-96A0-02C74186E625}" destId="{74FCBE9D-F712-4C85-AAD5-5BBD05BFE64F}" srcOrd="0" destOrd="0" presId="urn:microsoft.com/office/officeart/2009/layout/CirclePictureHierarchy"/>
    <dgm:cxn modelId="{3ADC0216-F65E-45FD-981E-FEA4371895BA}" type="presOf" srcId="{5D5FB7BF-ECD0-4DFD-BF9D-4EFBAAF61DCE}" destId="{AFAED9AB-C4E1-423D-99DB-1054B1A19ABD}" srcOrd="0" destOrd="0" presId="urn:microsoft.com/office/officeart/2009/layout/CirclePictureHierarchy"/>
    <dgm:cxn modelId="{1714EE1C-751B-4836-8928-7F89F2A34900}" type="presOf" srcId="{805F14FB-F549-4F55-9F86-23E4AB46A967}" destId="{9476F06F-EC8A-4666-8B09-6364B042A438}" srcOrd="0" destOrd="0" presId="urn:microsoft.com/office/officeart/2009/layout/CirclePictureHierarchy"/>
    <dgm:cxn modelId="{3D205D1E-EB38-4A8E-A887-A74B4E253E12}" srcId="{0A21E620-0A63-4695-9849-6CB164E947B2}" destId="{2AB89D59-B10A-4A15-BD0A-B56F366B95B4}" srcOrd="0" destOrd="0" parTransId="{9D85CB73-E6A5-4B5F-88DA-710269BFD569}" sibTransId="{266FD0F9-3F1A-4367-9FEF-384315A269B1}"/>
    <dgm:cxn modelId="{3A4E2320-BBB8-4143-98DE-02C081B5D040}" type="presOf" srcId="{D2524E93-EA12-4E8D-A7AF-D64FAE5DBC2F}" destId="{AFA4CF99-6E72-405E-BB85-287756057A2C}" srcOrd="0" destOrd="0" presId="urn:microsoft.com/office/officeart/2009/layout/CirclePictureHierarchy"/>
    <dgm:cxn modelId="{57A2DA24-4074-4BCC-B6DD-C23B52AF06FF}" srcId="{E888D943-8D5A-4101-A6FD-142D6D0C9241}" destId="{74F9FFF7-8208-432A-942F-058763AA7E12}" srcOrd="0" destOrd="0" parTransId="{5F663FE5-D05F-4733-9588-586F31514F6E}" sibTransId="{D66ED172-0C98-47BB-9CC4-ED9CEB89CDAE}"/>
    <dgm:cxn modelId="{6C60F625-BF57-440B-AAAA-42CD8C44793F}" type="presOf" srcId="{C2F5E5A1-C7A6-4705-8B6C-B0527F2ECFA5}" destId="{0CF6788A-7316-4094-A7AC-B1C8ADBD4529}" srcOrd="0" destOrd="0" presId="urn:microsoft.com/office/officeart/2009/layout/CirclePictureHierarchy"/>
    <dgm:cxn modelId="{ADAF1726-D335-4996-B91F-12C6AC68505F}" srcId="{C1344AF4-08EF-470E-855A-213ACF74AA20}" destId="{EA8749D9-11D8-4C95-A33A-80335ECE6B86}" srcOrd="0" destOrd="0" parTransId="{CA2B35D9-067F-42D9-B0D7-A461B49BD3D0}" sibTransId="{F2A93A64-C379-4477-9634-816C8CD51287}"/>
    <dgm:cxn modelId="{83128327-A3FD-4B3A-A7A4-25DE58A84170}" srcId="{BF6BFFDE-F03C-4E63-9A7B-AB3D4C1E9ED7}" destId="{A01C2CDE-B55E-43A7-94F4-6A0D333E3744}" srcOrd="0" destOrd="0" parTransId="{71647D21-525F-4BE3-8114-BE9FA2164A34}" sibTransId="{63D6669E-2C34-440C-B34E-7DF54E96B4F2}"/>
    <dgm:cxn modelId="{FB27F02E-7FB9-49B1-A8E0-B1E175EFB9BC}" srcId="{74F9FFF7-8208-432A-942F-058763AA7E12}" destId="{46C82B0C-FD81-4ED8-8535-7468FB669858}" srcOrd="0" destOrd="0" parTransId="{78886125-1F94-493C-A013-F3E16E21E2FF}" sibTransId="{DC6F3AE6-65FD-40C7-AED8-EF725C7CE78C}"/>
    <dgm:cxn modelId="{CE3E1E2F-2AB2-454D-88A5-5CC1C8A15603}" type="presOf" srcId="{2A5E5215-B2CF-4D6C-A62E-EE01844F4A09}" destId="{DBC56A2B-9AE1-4893-97CE-51127BD5076C}" srcOrd="0" destOrd="0" presId="urn:microsoft.com/office/officeart/2009/layout/CirclePictureHierarchy"/>
    <dgm:cxn modelId="{7DDDB92F-2897-4D1D-ACE2-0170F4251589}" srcId="{E312FC52-57DF-4400-8E7E-AFB24EF4C2EE}" destId="{23B2468C-1BAC-42BE-9312-626CFC1FA03D}" srcOrd="0" destOrd="0" parTransId="{D1854EF6-2062-4930-8FD1-AE02CDEFDEAE}" sibTransId="{F686DA84-22EE-47DC-963E-F99B44811584}"/>
    <dgm:cxn modelId="{655AF730-CA27-43B4-8230-D4211C658D31}" type="presOf" srcId="{E478BE6C-BB15-49ED-88EF-C8702089DB37}" destId="{8769568E-5E7B-44C0-A819-458793FB0C5D}" srcOrd="0" destOrd="0" presId="urn:microsoft.com/office/officeart/2009/layout/CirclePictureHierarchy"/>
    <dgm:cxn modelId="{CDAB4F35-3BB2-4543-90AA-E7FAA0E1767A}" type="presOf" srcId="{A2DEA8BF-04FA-4556-BF89-CEEF5532EA8A}" destId="{5047FCBF-FDD7-4D5D-8DA6-0377E19D37B2}" srcOrd="0" destOrd="0" presId="urn:microsoft.com/office/officeart/2009/layout/CirclePictureHierarchy"/>
    <dgm:cxn modelId="{EA96D735-134D-4C08-9B4A-A19235879B57}" srcId="{74F9FFF7-8208-432A-942F-058763AA7E12}" destId="{E478BE6C-BB15-49ED-88EF-C8702089DB37}" srcOrd="1" destOrd="0" parTransId="{2DDE29C4-06F4-4F16-A87F-A9D0DA963147}" sibTransId="{000D5222-F314-4B9D-942A-A41362E27305}"/>
    <dgm:cxn modelId="{5766BB37-D053-4002-8036-422BA0ABAD12}" type="presOf" srcId="{9A03A4B9-8BDD-4CCD-9C71-3AAE2646C57B}" destId="{E1081F16-568A-49B5-869C-B70C1D456C50}" srcOrd="0" destOrd="0" presId="urn:microsoft.com/office/officeart/2009/layout/CirclePictureHierarchy"/>
    <dgm:cxn modelId="{6D2CBE37-0C67-4817-A1D2-38C6367EBB2B}" type="presOf" srcId="{E419AAF2-BE03-40EA-987B-0D3F21933CAD}" destId="{9CE63CC5-8D47-46B7-AB11-ADF935B63D50}" srcOrd="0" destOrd="0" presId="urn:microsoft.com/office/officeart/2009/layout/CirclePictureHierarchy"/>
    <dgm:cxn modelId="{73F3F637-A4A2-4F98-9530-1D4B39D81D33}" srcId="{F445B7FE-1947-4593-A960-7DDA3480B322}" destId="{48589C40-7F9A-4EAF-86E5-FF12AA801968}" srcOrd="0" destOrd="0" parTransId="{4E30F03E-E5DC-4CE2-9E65-BA1D9CCB7D32}" sibTransId="{D21D0EC9-1FED-49BA-ADE6-4ACF86AAF593}"/>
    <dgm:cxn modelId="{D2F9A538-FD73-403D-91A7-DCCC8F893587}" type="presOf" srcId="{CC48BEE9-C718-440D-A5C7-494BF26F370E}" destId="{2CE7C06C-D298-4040-BE4F-F9D5001DB2F3}" srcOrd="0" destOrd="0" presId="urn:microsoft.com/office/officeart/2009/layout/CirclePictureHierarchy"/>
    <dgm:cxn modelId="{01C0453A-A1F2-4736-9484-0BEAA48235AE}" srcId="{D1958918-6816-4F8C-B42D-DCB9D4AC8056}" destId="{F54BCB52-8F59-4356-A120-EF3EDED678E7}" srcOrd="0" destOrd="0" parTransId="{7BB68C05-570F-4511-8E82-473246489E76}" sibTransId="{2AF773CB-43E0-4A32-A0C6-BB01F41818D4}"/>
    <dgm:cxn modelId="{FE9E983C-6B03-4C5D-B504-7794E0B2E108}" srcId="{4D657F8B-397A-499F-AE8C-9D90FDC5AC77}" destId="{1D7F4CFD-D3BD-4CDD-9C37-A83DBFE595D5}" srcOrd="0" destOrd="0" parTransId="{8AD06452-7015-42E0-82A6-D1A44E1E903F}" sibTransId="{2282D068-0904-4C16-A178-4ED6AD3E9A4B}"/>
    <dgm:cxn modelId="{4B03545D-9B19-45D7-9269-5CAD8208FEA4}" type="presOf" srcId="{71647D21-525F-4BE3-8114-BE9FA2164A34}" destId="{10BF96AB-B1C8-4A7D-870B-B678633D7523}" srcOrd="0" destOrd="0" presId="urn:microsoft.com/office/officeart/2009/layout/CirclePictureHierarchy"/>
    <dgm:cxn modelId="{45A0C95D-7DE8-4DCE-A74E-9C638769CC1C}" type="presOf" srcId="{36008E42-BF3A-4EC7-B530-2B21A874CA3B}" destId="{7202350E-77B4-4F54-AA84-3C15B9D25E2B}" srcOrd="0" destOrd="0" presId="urn:microsoft.com/office/officeart/2009/layout/CirclePictureHierarchy"/>
    <dgm:cxn modelId="{421E845F-DC8B-489E-93A3-CC19870BD54C}" type="presOf" srcId="{E7B3BFA7-D698-4B91-B67A-710C08DA9AAF}" destId="{A6B868FB-487E-4461-BB93-2C96C530A706}" srcOrd="0" destOrd="0" presId="urn:microsoft.com/office/officeart/2009/layout/CirclePictureHierarchy"/>
    <dgm:cxn modelId="{8C21895F-BEA7-47AA-8977-27901F8C4A30}" srcId="{E478BE6C-BB15-49ED-88EF-C8702089DB37}" destId="{9B6A87BA-666E-432D-B6EE-D394A3CC2679}" srcOrd="0" destOrd="0" parTransId="{80653D3E-6E24-4882-A221-719CD09089F0}" sibTransId="{DB7283B2-1E1C-4523-9C49-86F6EC03262C}"/>
    <dgm:cxn modelId="{C0A01C60-F856-4C54-A6C6-C31C1814514D}" type="presOf" srcId="{F49DA331-6861-4A87-85B4-862421DA4C60}" destId="{D4692C52-B744-49D8-A378-FEDC59C88A09}" srcOrd="0" destOrd="0" presId="urn:microsoft.com/office/officeart/2009/layout/CirclePictureHierarchy"/>
    <dgm:cxn modelId="{7B1A1E61-39AB-4FD2-92A7-790FC8F01743}" type="presOf" srcId="{D87746B5-1C4F-4A18-A941-E45501B608CE}" destId="{12D08489-02D4-4B7D-9D03-ED27FB1C5E3A}" srcOrd="0" destOrd="0" presId="urn:microsoft.com/office/officeart/2009/layout/CirclePictureHierarchy"/>
    <dgm:cxn modelId="{F534CC42-05BA-4A13-9AE9-B1A5DFFA042E}" type="presOf" srcId="{1DBED819-5CB5-4053-8690-21469A6B785D}" destId="{860603D5-DC6F-48C8-9AD1-299833CFB366}" srcOrd="0" destOrd="0" presId="urn:microsoft.com/office/officeart/2009/layout/CirclePictureHierarchy"/>
    <dgm:cxn modelId="{B4A17664-7031-4EB0-B84A-4905C747E9AB}" srcId="{48589C40-7F9A-4EAF-86E5-FF12AA801968}" destId="{D87746B5-1C4F-4A18-A941-E45501B608CE}" srcOrd="0" destOrd="0" parTransId="{C2F5E5A1-C7A6-4705-8B6C-B0527F2ECFA5}" sibTransId="{8168E7AB-B600-42E4-B5FA-14088ADEAF74}"/>
    <dgm:cxn modelId="{3D5AB365-53B9-46D4-AFA7-A04089C7E670}" srcId="{23B2468C-1BAC-42BE-9312-626CFC1FA03D}" destId="{F50EA1E1-B60B-4CBB-9AB0-9486EC4E6E2F}" srcOrd="3" destOrd="0" parTransId="{6C58EB96-3DCC-423E-BB03-DFC891457989}" sibTransId="{A2156A1E-C161-4CF4-B545-8559FE26DED7}"/>
    <dgm:cxn modelId="{33CB0946-DD50-4090-9734-46017083A3C7}" type="presOf" srcId="{2E15972B-9101-49C9-9276-EE6E3FE06630}" destId="{50EF6396-AB60-41AC-B114-62B07E8BCD2F}" srcOrd="0" destOrd="0" presId="urn:microsoft.com/office/officeart/2009/layout/CirclePictureHierarchy"/>
    <dgm:cxn modelId="{DB387B46-7651-4071-B249-7BB80515EA90}" srcId="{23B2468C-1BAC-42BE-9312-626CFC1FA03D}" destId="{6E40F635-F1DA-4BD8-95EA-173EDFBACAA2}" srcOrd="2" destOrd="0" parTransId="{D433442C-B8F5-405A-B5F9-BD9A3182CBF4}" sibTransId="{EE6FE6F1-34D8-43AF-82CF-9DD9B3A25377}"/>
    <dgm:cxn modelId="{167F9D46-468A-4DC9-8DF3-1E52AB595C6E}" type="presOf" srcId="{F54BCB52-8F59-4356-A120-EF3EDED678E7}" destId="{828B935E-6818-4EC1-8819-B5CC13B146B9}" srcOrd="0" destOrd="0" presId="urn:microsoft.com/office/officeart/2009/layout/CirclePictureHierarchy"/>
    <dgm:cxn modelId="{0BDFBB47-0769-47C8-BFBD-0844697E9D7D}" srcId="{61C17B6C-4D59-46BA-989C-5E78E03CDDF5}" destId="{6E51E9FF-9A25-4ABB-B798-02451DD63D43}" srcOrd="0" destOrd="0" parTransId="{9FD04C32-C995-431F-91A4-9DB48FA34799}" sibTransId="{2AEE6B15-7071-4FCE-8D56-86EA39BA643D}"/>
    <dgm:cxn modelId="{4B5BF247-B0CD-4711-9D31-1B44D7333994}" srcId="{F54BCB52-8F59-4356-A120-EF3EDED678E7}" destId="{3AFC21F0-BBE8-4F46-8A85-D3D12B9D50D0}" srcOrd="1" destOrd="0" parTransId="{805F14FB-F549-4F55-9F86-23E4AB46A967}" sibTransId="{50EADCA6-D64A-4861-9F9A-88DA87091711}"/>
    <dgm:cxn modelId="{201F1348-D8C4-4AD2-9C09-3992C921CFA0}" srcId="{BF345685-5EA8-428A-AEF2-9596992C3D8F}" destId="{0A21E620-0A63-4695-9849-6CB164E947B2}" srcOrd="0" destOrd="0" parTransId="{DD08CD5D-51D3-42F1-A5A9-1D8281BC9E01}" sibTransId="{AF55295E-89E4-4F9C-A550-16EDAEAD7AED}"/>
    <dgm:cxn modelId="{37376869-A850-4096-99CA-5031C520DE21}" type="presOf" srcId="{F4C02697-E6C9-48D7-A99A-BEED43D126C3}" destId="{79AB07E3-CC0E-430B-B0B6-6CDE3940034A}" srcOrd="0" destOrd="0" presId="urn:microsoft.com/office/officeart/2009/layout/CirclePictureHierarchy"/>
    <dgm:cxn modelId="{CCEC9549-760B-4443-9979-49EBC7C69160}" type="presOf" srcId="{AEACE973-9A96-4621-8F51-29597573F60C}" destId="{7B1A79A4-B87D-4FA6-B245-541884918976}" srcOrd="0" destOrd="0" presId="urn:microsoft.com/office/officeart/2009/layout/CirclePictureHierarchy"/>
    <dgm:cxn modelId="{DA49394A-73BA-457C-B3C3-24B17A8C8729}" type="presOf" srcId="{4D657F8B-397A-499F-AE8C-9D90FDC5AC77}" destId="{ADFF6B3D-4DAA-4019-B4E4-9F0CD880D9D1}" srcOrd="0" destOrd="0" presId="urn:microsoft.com/office/officeart/2009/layout/CirclePictureHierarchy"/>
    <dgm:cxn modelId="{82FF776A-2011-46BC-AB87-52B30D510A34}" type="presOf" srcId="{C170B9E4-CF89-4471-B4B1-11A32343BFA2}" destId="{3201076D-83CA-4FDF-B01D-2D059139410A}" srcOrd="0" destOrd="0" presId="urn:microsoft.com/office/officeart/2009/layout/CirclePictureHierarchy"/>
    <dgm:cxn modelId="{EF75CC6A-4B68-47B0-AEB7-989103CC5BBD}" type="presOf" srcId="{F63A1D6C-BDBB-4508-99CB-2C7C2E96A95E}" destId="{755A440C-3282-4DCC-BD45-22F8D2D12359}" srcOrd="0" destOrd="0" presId="urn:microsoft.com/office/officeart/2009/layout/CirclePictureHierarchy"/>
    <dgm:cxn modelId="{9339D94A-3718-4B2D-B7AF-46C362849A43}" srcId="{EA2F4C32-ADFC-418F-9151-8104503261D8}" destId="{775AED9F-20B8-4812-8CD9-B79082ED4AB4}" srcOrd="0" destOrd="0" parTransId="{F63A1D6C-BDBB-4508-99CB-2C7C2E96A95E}" sibTransId="{F6E47163-60E6-4EE1-8FFD-BDD92797D986}"/>
    <dgm:cxn modelId="{9EDF196B-B0AF-462F-8B16-58FC316550FC}" type="presOf" srcId="{A01C2CDE-B55E-43A7-94F4-6A0D333E3744}" destId="{B0997890-1718-4FD9-84E3-F251EFD41B8C}" srcOrd="0" destOrd="0" presId="urn:microsoft.com/office/officeart/2009/layout/CirclePictureHierarchy"/>
    <dgm:cxn modelId="{CDD31A4B-0940-4154-962A-7C72339752B4}" type="presOf" srcId="{E888D943-8D5A-4101-A6FD-142D6D0C9241}" destId="{C1E0D13E-5E76-4EC9-BA9E-F7E0BCD5B7FF}" srcOrd="0" destOrd="0" presId="urn:microsoft.com/office/officeart/2009/layout/CirclePictureHierarchy"/>
    <dgm:cxn modelId="{87827E6B-D35A-4311-AC8C-34B9EE484D3B}" srcId="{B86B5B9F-69EB-4B07-A7B5-6687B78C0502}" destId="{D3051EEA-6BF4-4212-AFBD-37F82E58B8F2}" srcOrd="1" destOrd="0" parTransId="{F49DA331-6861-4A87-85B4-862421DA4C60}" sibTransId="{1B090E0B-4627-4212-AA94-8A41CD5D6039}"/>
    <dgm:cxn modelId="{2015ED6C-92E1-406D-9D57-3B3AE7036D74}" srcId="{C27EF6F1-CBB8-497A-A013-924AD6AE4C25}" destId="{EA2F4C32-ADFC-418F-9151-8104503261D8}" srcOrd="0" destOrd="0" parTransId="{2A5E5215-B2CF-4D6C-A62E-EE01844F4A09}" sibTransId="{E497CD4D-7ED6-4A36-91CE-9A11127987F1}"/>
    <dgm:cxn modelId="{7AEB976D-06F5-4689-814C-8B2CA01D7A80}" srcId="{5D5FB7BF-ECD0-4DFD-BF9D-4EFBAAF61DCE}" destId="{4D657F8B-397A-499F-AE8C-9D90FDC5AC77}" srcOrd="1" destOrd="0" parTransId="{CC48BEE9-C718-440D-A5C7-494BF26F370E}" sibTransId="{0B6E7F3A-FF38-420E-88C6-C5FA155CE15D}"/>
    <dgm:cxn modelId="{90DB886E-B8A3-4531-972A-5BAF916730E3}" srcId="{C1C86F23-3EB3-4032-99DC-4E88FCEF82E4}" destId="{DEE76740-C873-4B66-9182-E9C771FA7D1E}" srcOrd="0" destOrd="0" parTransId="{C5547DB6-6712-45A1-9297-40E99F05BE80}" sibTransId="{CA2C0707-9719-4584-9297-C733A011D6B2}"/>
    <dgm:cxn modelId="{4DDCF16E-ED6E-4A88-9BBC-99AB317C58E2}" type="presOf" srcId="{C3C4BEB7-FCDA-444E-8766-4DA78D5A362A}" destId="{A1EFAA1B-6A01-49BB-AD35-5AC8DEEA0D88}" srcOrd="0" destOrd="0" presId="urn:microsoft.com/office/officeart/2009/layout/CirclePictureHierarchy"/>
    <dgm:cxn modelId="{47287550-6A2D-4CB1-9C5C-43142D0B6302}" srcId="{C170B9E4-CF89-4471-B4B1-11A32343BFA2}" destId="{8E26436B-0023-464A-A441-FAB18C2BBA23}" srcOrd="0" destOrd="0" parTransId="{C3C4BEB7-FCDA-444E-8766-4DA78D5A362A}" sibTransId="{0FBA9DF2-1907-4CF3-9E8C-DB121BD0A7E8}"/>
    <dgm:cxn modelId="{DE51AF71-8A33-4553-BD05-20470FAE2502}" srcId="{3AFC21F0-BBE8-4F46-8A85-D3D12B9D50D0}" destId="{E4AE467C-6D7A-447B-BB3E-4B026AADCBB9}" srcOrd="0" destOrd="0" parTransId="{A2DEA8BF-04FA-4556-BF89-CEEF5532EA8A}" sibTransId="{012D41A6-C114-4976-8EB5-E7A736150DCE}"/>
    <dgm:cxn modelId="{ECBAB271-68B1-468C-B08D-08BF944D96F9}" type="presOf" srcId="{EA2F4C32-ADFC-418F-9151-8104503261D8}" destId="{CD01CE69-B7FF-406D-8A76-8B8F9A8267FB}" srcOrd="0" destOrd="0" presId="urn:microsoft.com/office/officeart/2009/layout/CirclePictureHierarchy"/>
    <dgm:cxn modelId="{D3043053-BC01-4B17-9846-D2DC84992FFB}" srcId="{5D5FB7BF-ECD0-4DFD-BF9D-4EFBAAF61DCE}" destId="{BF6BFFDE-F03C-4E63-9A7B-AB3D4C1E9ED7}" srcOrd="0" destOrd="0" parTransId="{7FB2F6F6-26A9-42FB-8F73-04C7BCA256B9}" sibTransId="{FB959284-0252-47B6-B2B7-55F681163497}"/>
    <dgm:cxn modelId="{B565A674-CC1B-4630-ADFF-6497260056BE}" srcId="{F50EA1E1-B60B-4CBB-9AB0-9486EC4E6E2F}" destId="{5D5FB7BF-ECD0-4DFD-BF9D-4EFBAAF61DCE}" srcOrd="0" destOrd="0" parTransId="{629FE8B1-73EA-434D-A806-1BAF59C93D2F}" sibTransId="{BBF0FB67-D971-4DAA-8A1D-BD5EDCA68A9B}"/>
    <dgm:cxn modelId="{7A823B75-EB2E-4832-9643-E08A9BA68BE6}" type="presOf" srcId="{4E30F03E-E5DC-4CE2-9E65-BA1D9CCB7D32}" destId="{381A9FA9-34E2-493F-A84C-803DCBAD5FF7}" srcOrd="0" destOrd="0" presId="urn:microsoft.com/office/officeart/2009/layout/CirclePictureHierarchy"/>
    <dgm:cxn modelId="{5E32CB57-DA9B-4532-8587-9E25F2F98465}" type="presOf" srcId="{1BCEF21C-F012-4DFC-A99B-44A956E38847}" destId="{ACF2A20C-230B-4AE1-9338-92D74CE582D2}" srcOrd="0" destOrd="0" presId="urn:microsoft.com/office/officeart/2009/layout/CirclePictureHierarchy"/>
    <dgm:cxn modelId="{F615E678-AA07-414B-8323-7CD7DF88C5ED}" type="presOf" srcId="{2EFB88BE-DC89-4E13-A4DE-107823E05ACF}" destId="{4AF8DE9E-159C-4A59-A12B-3413DBB7B47B}" srcOrd="0" destOrd="0" presId="urn:microsoft.com/office/officeart/2009/layout/CirclePictureHierarchy"/>
    <dgm:cxn modelId="{C9715259-2CDA-4358-9C39-B297995762B2}" type="presOf" srcId="{DEE76740-C873-4B66-9182-E9C771FA7D1E}" destId="{27AAC076-BA0A-4809-85C1-271DB3633922}" srcOrd="0" destOrd="0" presId="urn:microsoft.com/office/officeart/2009/layout/CirclePictureHierarchy"/>
    <dgm:cxn modelId="{D30CAB59-B4C4-4679-AD32-06BCC70E506D}" type="presOf" srcId="{9D85CB73-E6A5-4B5F-88DA-710269BFD569}" destId="{3491F008-B21C-413C-A1C5-861ACBC85FC3}" srcOrd="0" destOrd="0" presId="urn:microsoft.com/office/officeart/2009/layout/CirclePictureHierarchy"/>
    <dgm:cxn modelId="{025B877A-2344-4A61-B9FE-F9CCA84E6E1F}" type="presOf" srcId="{C1C86F23-3EB3-4032-99DC-4E88FCEF82E4}" destId="{84236C90-4E05-472A-A33D-873E381DE761}" srcOrd="0" destOrd="0" presId="urn:microsoft.com/office/officeart/2009/layout/CirclePictureHierarchy"/>
    <dgm:cxn modelId="{BA3B8A5A-2A4A-402A-9E61-A3FEF88E97E9}" srcId="{4D657F8B-397A-499F-AE8C-9D90FDC5AC77}" destId="{61C17B6C-4D59-46BA-989C-5E78E03CDDF5}" srcOrd="1" destOrd="0" parTransId="{1DBED819-5CB5-4053-8690-21469A6B785D}" sibTransId="{E6CCD061-7B5F-4CF4-8EA0-DD20E01A01A9}"/>
    <dgm:cxn modelId="{1B239F5A-F520-4CAD-AFDC-9C5532376883}" type="presOf" srcId="{B86B5B9F-69EB-4B07-A7B5-6687B78C0502}" destId="{0BE3A356-F61B-4176-BA52-4A4FE4B7026B}" srcOrd="0" destOrd="0" presId="urn:microsoft.com/office/officeart/2009/layout/CirclePictureHierarchy"/>
    <dgm:cxn modelId="{F015C65A-33AB-4539-9751-E8504386FFF5}" srcId="{AD395888-C45B-4CA5-96E4-492D251FBF91}" destId="{707D3FE6-C69F-4D6E-BB87-E7E2C3E96E78}" srcOrd="0" destOrd="0" parTransId="{7025B118-2E4A-4558-8164-8E20C2EC7CAB}" sibTransId="{90AE791A-1F23-4AAE-95D0-E4484286D523}"/>
    <dgm:cxn modelId="{49FB1E7D-C5F0-41AC-8B5B-A1325FD8AE02}" type="presOf" srcId="{4039DA89-0A70-4A69-A8AF-2F2F49460F4B}" destId="{56EA56F1-1F0B-4A78-8A4D-E2AC32ACB935}" srcOrd="0" destOrd="0" presId="urn:microsoft.com/office/officeart/2009/layout/CirclePictureHierarchy"/>
    <dgm:cxn modelId="{7627127F-9B82-4880-B4DF-AF8CE941F378}" type="presOf" srcId="{7BB68C05-570F-4511-8E82-473246489E76}" destId="{AAD1D498-3F40-4046-AFC2-ED6103737307}" srcOrd="0" destOrd="0" presId="urn:microsoft.com/office/officeart/2009/layout/CirclePictureHierarchy"/>
    <dgm:cxn modelId="{72493281-D207-4635-96A9-8E2302F0C805}" srcId="{2AB89D59-B10A-4A15-BD0A-B56F366B95B4}" destId="{AD395888-C45B-4CA5-96E4-492D251FBF91}" srcOrd="0" destOrd="0" parTransId="{9A03A4B9-8BDD-4CCD-9C71-3AAE2646C57B}" sibTransId="{DC0FC6A3-CD65-4586-AACD-E6FC7333E443}"/>
    <dgm:cxn modelId="{4483AF81-35A0-4C22-8371-472D87B6295D}" type="presOf" srcId="{78C214E0-D28D-411E-8EF7-0D025951A2D9}" destId="{AF311DBB-398D-4CDC-A6DA-7D373D84A17D}" srcOrd="0" destOrd="0" presId="urn:microsoft.com/office/officeart/2009/layout/CirclePictureHierarchy"/>
    <dgm:cxn modelId="{97FF8A83-324E-47BA-B840-15DAB5F783C8}" srcId="{D3051EEA-6BF4-4212-AFBD-37F82E58B8F2}" destId="{E419AAF2-BE03-40EA-987B-0D3F21933CAD}" srcOrd="0" destOrd="0" parTransId="{4039DA89-0A70-4A69-A8AF-2F2F49460F4B}" sibTransId="{00628EBA-6A2C-4A6B-BB9C-F0728911CC9F}"/>
    <dgm:cxn modelId="{DC615584-B8F4-446F-A40E-DF3B0F2C686E}" type="presOf" srcId="{707D3FE6-C69F-4D6E-BB87-E7E2C3E96E78}" destId="{B74B7166-8CDC-4261-B324-42F51DD944F9}" srcOrd="0" destOrd="0" presId="urn:microsoft.com/office/officeart/2009/layout/CirclePictureHierarchy"/>
    <dgm:cxn modelId="{6B10EE85-25FC-4310-A6BF-E0A9588308D0}" type="presOf" srcId="{63986F81-D79A-4372-B66D-8B6B425863DD}" destId="{DD0B876E-D5A7-42BC-A815-BB49235EAC91}" srcOrd="0" destOrd="0" presId="urn:microsoft.com/office/officeart/2009/layout/CirclePictureHierarchy"/>
    <dgm:cxn modelId="{B8C99187-B707-4FB6-B475-D27742EFAEBA}" type="presOf" srcId="{78886125-1F94-493C-A013-F3E16E21E2FF}" destId="{AC7C673F-4FE7-4262-9733-D78B61AECB98}" srcOrd="0" destOrd="0" presId="urn:microsoft.com/office/officeart/2009/layout/CirclePictureHierarchy"/>
    <dgm:cxn modelId="{562EE088-0C08-482C-A7B7-36796568BD69}" type="presOf" srcId="{775AED9F-20B8-4812-8CD9-B79082ED4AB4}" destId="{42663EB5-9E0C-43AA-A04C-BAD3F672EF02}" srcOrd="0" destOrd="0" presId="urn:microsoft.com/office/officeart/2009/layout/CirclePictureHierarchy"/>
    <dgm:cxn modelId="{90A3768B-EA9A-4212-9429-AAB422F2DB2C}" type="presOf" srcId="{93B0A449-7E83-4E3C-A9EA-7B9E4E2B1005}" destId="{E627DE81-766A-4277-BAFD-CE5EBAB2165C}" srcOrd="0" destOrd="0" presId="urn:microsoft.com/office/officeart/2009/layout/CirclePictureHierarchy"/>
    <dgm:cxn modelId="{A7F36B8D-86FC-4A65-8EF7-E0D07E37B992}" type="presOf" srcId="{48589C40-7F9A-4EAF-86E5-FF12AA801968}" destId="{B974E67F-3B6A-4614-A958-2233EF979320}" srcOrd="0" destOrd="0" presId="urn:microsoft.com/office/officeart/2009/layout/CirclePictureHierarchy"/>
    <dgm:cxn modelId="{12EE6A91-26F9-4FC8-AAA8-BE6A51CF3CA2}" type="presOf" srcId="{7FB2F6F6-26A9-42FB-8F73-04C7BCA256B9}" destId="{3213F1E6-5E0E-499C-9951-FAA9C2028A27}" srcOrd="0" destOrd="0" presId="urn:microsoft.com/office/officeart/2009/layout/CirclePictureHierarchy"/>
    <dgm:cxn modelId="{F34AC495-161D-49E4-9412-4DDE1ABD0F38}" type="presOf" srcId="{8AD06452-7015-42E0-82A6-D1A44E1E903F}" destId="{B3A16608-B7B2-4A9F-8C67-B1576BE8FA60}" srcOrd="0" destOrd="0" presId="urn:microsoft.com/office/officeart/2009/layout/CirclePictureHierarchy"/>
    <dgm:cxn modelId="{7D98C796-9F73-4CE0-ADA6-0C86F8BDE19D}" type="presOf" srcId="{6E51E9FF-9A25-4ABB-B798-02451DD63D43}" destId="{0DDF6BAB-223E-470C-AE1F-72518B43CCDC}" srcOrd="0" destOrd="0" presId="urn:microsoft.com/office/officeart/2009/layout/CirclePictureHierarchy"/>
    <dgm:cxn modelId="{40597A98-707F-4277-B9E7-EEDFE880B1ED}" type="presOf" srcId="{7025B118-2E4A-4558-8164-8E20C2EC7CAB}" destId="{07805223-127E-4035-868F-F8BFE7071BF0}" srcOrd="0" destOrd="0" presId="urn:microsoft.com/office/officeart/2009/layout/CirclePictureHierarchy"/>
    <dgm:cxn modelId="{953F489A-137D-4B7B-B9E2-12C4EA3FFAFE}" type="presOf" srcId="{CA2B35D9-067F-42D9-B0D7-A461B49BD3D0}" destId="{3D700EE8-99F6-4C82-A9C6-E0553E5E913A}" srcOrd="0" destOrd="0" presId="urn:microsoft.com/office/officeart/2009/layout/CirclePictureHierarchy"/>
    <dgm:cxn modelId="{E66C2B9C-3147-4B5C-97B9-CBC8BD78C979}" type="presOf" srcId="{629FE8B1-73EA-434D-A806-1BAF59C93D2F}" destId="{F0D84272-A398-4A29-A5C5-83E2CB2A0872}" srcOrd="0" destOrd="0" presId="urn:microsoft.com/office/officeart/2009/layout/CirclePictureHierarchy"/>
    <dgm:cxn modelId="{1822909C-A0C1-41A4-A5FC-16F1D449FC17}" type="presOf" srcId="{F50EA1E1-B60B-4CBB-9AB0-9486EC4E6E2F}" destId="{B7683395-2987-47DC-AA7A-97BC03F15FEB}" srcOrd="0" destOrd="0" presId="urn:microsoft.com/office/officeart/2009/layout/CirclePictureHierarchy"/>
    <dgm:cxn modelId="{3B7CD39E-0CE0-47EE-B13A-5CB03F6C8A23}" type="presOf" srcId="{2AB89D59-B10A-4A15-BD0A-B56F366B95B4}" destId="{9DAC19AF-847B-486E-807C-FD6F6F7244EF}" srcOrd="0" destOrd="0" presId="urn:microsoft.com/office/officeart/2009/layout/CirclePictureHierarchy"/>
    <dgm:cxn modelId="{6584C59F-0054-4D34-9C39-888F3AD5A22F}" type="presOf" srcId="{DCCA51D8-5604-4545-B1BA-1F35F4B6E801}" destId="{8A320432-12C5-4BA9-8F50-F632C6A510D2}" srcOrd="0" destOrd="0" presId="urn:microsoft.com/office/officeart/2009/layout/CirclePictureHierarchy"/>
    <dgm:cxn modelId="{89F4DDA0-C47B-40F8-8C1B-7D328DD95EAD}" type="presOf" srcId="{9FD04C32-C995-431F-91A4-9DB48FA34799}" destId="{234E0407-92EA-4404-B74D-4C17F8DF4376}" srcOrd="0" destOrd="0" presId="urn:microsoft.com/office/officeart/2009/layout/CirclePictureHierarchy"/>
    <dgm:cxn modelId="{904CD4A3-C37D-4AB1-8AAA-189C8458ECAD}" type="presOf" srcId="{433ED5A7-67A8-422B-8B96-3D6A8B298B3F}" destId="{11172049-0114-4703-A25D-0072C5EEF668}" srcOrd="0" destOrd="0" presId="urn:microsoft.com/office/officeart/2009/layout/CirclePictureHierarchy"/>
    <dgm:cxn modelId="{9B57B1A4-3145-40F7-B1B9-33135CDFA359}" type="presOf" srcId="{EF2C1271-F0B2-486A-BAE6-782FADF04653}" destId="{85C810B6-965F-4025-9B2F-DB31BC0BA84D}" srcOrd="0" destOrd="0" presId="urn:microsoft.com/office/officeart/2009/layout/CirclePictureHierarchy"/>
    <dgm:cxn modelId="{79B4A1A7-E493-444E-BBB0-1B2DD96BE6F0}" type="presOf" srcId="{9B6A87BA-666E-432D-B6EE-D394A3CC2679}" destId="{167A3F68-B927-4F67-A5AC-DF3082D956F2}" srcOrd="0" destOrd="0" presId="urn:microsoft.com/office/officeart/2009/layout/CirclePictureHierarchy"/>
    <dgm:cxn modelId="{077AE6A8-71CD-4825-AF26-6B4152BD58DB}" srcId="{DB52950E-351B-4A8D-A5DE-59ACD6CE9348}" destId="{D1958918-6816-4F8C-B42D-DCB9D4AC8056}" srcOrd="0" destOrd="0" parTransId="{2E15972B-9101-49C9-9276-EE6E3FE06630}" sibTransId="{A0D20022-1A6F-4C9B-B035-81290A23D1A9}"/>
    <dgm:cxn modelId="{9085F3AA-6B45-4863-91E6-2632801AA9BF}" type="presOf" srcId="{5F663FE5-D05F-4733-9588-586F31514F6E}" destId="{F30014E7-9A62-496D-A665-F3247F00697D}" srcOrd="0" destOrd="0" presId="urn:microsoft.com/office/officeart/2009/layout/CirclePictureHierarchy"/>
    <dgm:cxn modelId="{ED0F06AC-A0D8-43FD-A734-A3F22EADAA9B}" srcId="{C1344AF4-08EF-470E-855A-213ACF74AA20}" destId="{EF2C1271-F0B2-486A-BAE6-782FADF04653}" srcOrd="1" destOrd="0" parTransId="{433ED5A7-67A8-422B-8B96-3D6A8B298B3F}" sibTransId="{D2007FBC-DD22-4108-ADE5-F1EE34845221}"/>
    <dgm:cxn modelId="{95A860B1-5D6B-442B-AD2D-93887077D709}" srcId="{1D7F4CFD-D3BD-4CDD-9C37-A83DBFE595D5}" destId="{C1C86F23-3EB3-4032-99DC-4E88FCEF82E4}" srcOrd="0" destOrd="0" parTransId="{2EFB88BE-DC89-4E13-A4DE-107823E05ACF}" sibTransId="{61FB0713-F04D-4A75-B41B-07AE65234F57}"/>
    <dgm:cxn modelId="{2FB4E6B2-C0EE-4E03-8EF4-D0B73AB5DA59}" type="presOf" srcId="{2DDE29C4-06F4-4F16-A87F-A9D0DA963147}" destId="{02FBB145-CF68-45F2-AE80-05713C1E9C76}" srcOrd="0" destOrd="0" presId="urn:microsoft.com/office/officeart/2009/layout/CirclePictureHierarchy"/>
    <dgm:cxn modelId="{F31F1EB4-AE0C-454A-820E-A7909BAB3B1D}" type="presOf" srcId="{1D7F4CFD-D3BD-4CDD-9C37-A83DBFE595D5}" destId="{1E5C48CA-D9B2-4FB3-9246-6C30EE0A1A75}" srcOrd="0" destOrd="0" presId="urn:microsoft.com/office/officeart/2009/layout/CirclePictureHierarchy"/>
    <dgm:cxn modelId="{EA72F2B4-5864-4A7A-8491-F331350062D8}" type="presOf" srcId="{F99FF483-9295-4175-9A78-FFC3AC21C91C}" destId="{BF665EC0-3744-48C2-94A1-32B5CA94C9D0}" srcOrd="0" destOrd="0" presId="urn:microsoft.com/office/officeart/2009/layout/CirclePictureHierarchy"/>
    <dgm:cxn modelId="{778EBFBA-C99B-4809-BDBC-37DEC4C85E93}" type="presOf" srcId="{EA8749D9-11D8-4C95-A33A-80335ECE6B86}" destId="{3E99668C-3B75-480B-82E5-511B6A3B9C9E}" srcOrd="0" destOrd="0" presId="urn:microsoft.com/office/officeart/2009/layout/CirclePictureHierarchy"/>
    <dgm:cxn modelId="{E43C72BD-F49E-4BAA-A26B-C5F58EDD2F0E}" type="presOf" srcId="{BF6BFFDE-F03C-4E63-9A7B-AB3D4C1E9ED7}" destId="{A2F66798-353A-41A8-BD12-C3D489AFED4E}" srcOrd="0" destOrd="0" presId="urn:microsoft.com/office/officeart/2009/layout/CirclePictureHierarchy"/>
    <dgm:cxn modelId="{B51949BE-4218-4CCD-AEC1-01597FF7C582}" srcId="{F54BCB52-8F59-4356-A120-EF3EDED678E7}" destId="{5045E033-A69D-423A-8B25-29FCF1C94F81}" srcOrd="0" destOrd="0" parTransId="{DCCA51D8-5604-4545-B1BA-1F35F4B6E801}" sibTransId="{1A5E70A2-055B-439C-BCB8-5613E587EB16}"/>
    <dgm:cxn modelId="{1D464DBE-6696-4244-950A-01899330B283}" type="presOf" srcId="{AD395888-C45B-4CA5-96E4-492D251FBF91}" destId="{86F55BC5-44C4-4E93-8E21-81F362FA70C7}" srcOrd="0" destOrd="0" presId="urn:microsoft.com/office/officeart/2009/layout/CirclePictureHierarchy"/>
    <dgm:cxn modelId="{7C2356BF-4B14-4D09-ABA1-5402244ECCB7}" type="presOf" srcId="{DD08CD5D-51D3-42F1-A5A9-1D8281BC9E01}" destId="{50B466F0-94F3-4A58-87C3-B302B57A378F}" srcOrd="0" destOrd="0" presId="urn:microsoft.com/office/officeart/2009/layout/CirclePictureHierarchy"/>
    <dgm:cxn modelId="{A7B509C1-B0BC-4001-B7C6-2FF13B9293CE}" type="presOf" srcId="{9F5E7C93-DBEC-45E3-9154-2C993AE20DA7}" destId="{2090D785-7F76-412D-9B90-A3273D50979C}" srcOrd="0" destOrd="0" presId="urn:microsoft.com/office/officeart/2009/layout/CirclePictureHierarchy"/>
    <dgm:cxn modelId="{A84FC9C1-85E2-4954-AB23-BC183FF711C7}" type="presOf" srcId="{6E40F635-F1DA-4BD8-95EA-173EDFBACAA2}" destId="{8B188DD8-EE71-46E2-960A-AE6C1D284931}" srcOrd="0" destOrd="0" presId="urn:microsoft.com/office/officeart/2009/layout/CirclePictureHierarchy"/>
    <dgm:cxn modelId="{7550FBC1-FC15-4F00-AEC1-F0375CD88307}" srcId="{C1C86F23-3EB3-4032-99DC-4E88FCEF82E4}" destId="{C1344AF4-08EF-470E-855A-213ACF74AA20}" srcOrd="1" destOrd="0" parTransId="{E7B3BFA7-D698-4B91-B67A-710C08DA9AAF}" sibTransId="{20423B91-5C60-475E-839B-4862FBC10683}"/>
    <dgm:cxn modelId="{A57476C4-A488-4384-B251-4C32839FF936}" type="presOf" srcId="{9291E2E4-70FE-47AC-9E4E-661F0AE87671}" destId="{97F006E0-9725-46D6-9714-BBEFCAEC2422}" srcOrd="0" destOrd="0" presId="urn:microsoft.com/office/officeart/2009/layout/CirclePictureHierarchy"/>
    <dgm:cxn modelId="{E5F8A4C5-AA7F-4D14-8A5E-318E46A3BAC3}" type="presOf" srcId="{E4AE467C-6D7A-447B-BB3E-4B026AADCBB9}" destId="{83E45E73-51C3-4AF9-92E4-2FC2693F51D2}" srcOrd="0" destOrd="0" presId="urn:microsoft.com/office/officeart/2009/layout/CirclePictureHierarchy"/>
    <dgm:cxn modelId="{1CB0CBC5-A391-422C-8C8B-CF52977C4F43}" srcId="{23B2468C-1BAC-42BE-9312-626CFC1FA03D}" destId="{C27EF6F1-CBB8-497A-A013-924AD6AE4C25}" srcOrd="0" destOrd="0" parTransId="{78C214E0-D28D-411E-8EF7-0D025951A2D9}" sibTransId="{70AB2C44-1BC9-4A91-BB04-8C84E4441605}"/>
    <dgm:cxn modelId="{327834CB-E035-40D1-B809-68CC0201C1E1}" type="presOf" srcId="{DB52950E-351B-4A8D-A5DE-59ACD6CE9348}" destId="{FA1CDA18-CA78-452A-8D41-D5A41FD05CAA}" srcOrd="0" destOrd="0" presId="urn:microsoft.com/office/officeart/2009/layout/CirclePictureHierarchy"/>
    <dgm:cxn modelId="{DDEB53CB-7495-4D5B-BF14-F966277E4656}" type="presOf" srcId="{5045E033-A69D-423A-8B25-29FCF1C94F81}" destId="{13390C4D-1C79-4CA8-A647-75D82AD6BC56}" srcOrd="0" destOrd="0" presId="urn:microsoft.com/office/officeart/2009/layout/CirclePictureHierarchy"/>
    <dgm:cxn modelId="{C37D97CC-BD00-48F5-9023-C1503E4219DA}" srcId="{B86B5B9F-69EB-4B07-A7B5-6687B78C0502}" destId="{36008E42-BF3A-4EC7-B530-2B21A874CA3B}" srcOrd="0" destOrd="0" parTransId="{9291E2E4-70FE-47AC-9E4E-661F0AE87671}" sibTransId="{15FAB04C-C28A-46DC-AE01-A73B1B14E572}"/>
    <dgm:cxn modelId="{3C58D0D0-70A0-4116-A466-FD177ED6E2BF}" srcId="{775AED9F-20B8-4812-8CD9-B79082ED4AB4}" destId="{C170B9E4-CF89-4471-B4B1-11A32343BFA2}" srcOrd="0" destOrd="0" parTransId="{C1D8C31F-9D32-4018-A45A-D18320DE5DDB}" sibTransId="{D47EC3F1-3A2D-4A70-B367-1A88096251EB}"/>
    <dgm:cxn modelId="{70416BD3-0179-46B7-8EAA-775447F03651}" type="presOf" srcId="{8E26436B-0023-464A-A441-FAB18C2BBA23}" destId="{BAA614C8-066F-4531-81A8-9AE2B0BBBE6B}" srcOrd="0" destOrd="0" presId="urn:microsoft.com/office/officeart/2009/layout/CirclePictureHierarchy"/>
    <dgm:cxn modelId="{483FE1DB-A515-4A9E-AE3F-D840B55283AD}" srcId="{23B2468C-1BAC-42BE-9312-626CFC1FA03D}" destId="{BF345685-5EA8-428A-AEF2-9596992C3D8F}" srcOrd="1" destOrd="0" parTransId="{F4C02697-E6C9-48D7-A99A-BEED43D126C3}" sibTransId="{2E19FBF1-286C-4F36-8237-41BF6B4DB913}"/>
    <dgm:cxn modelId="{CE163BDF-6347-49EE-BF5F-05456BC38C56}" srcId="{63986F81-D79A-4372-B66D-8B6B425863DD}" destId="{F445B7FE-1947-4593-A960-7DDA3480B322}" srcOrd="0" destOrd="0" parTransId="{164A7CAC-EF1F-4DC6-9331-7E8E9468A815}" sibTransId="{D35B7566-AA11-421B-BC05-4D46BE42FE6E}"/>
    <dgm:cxn modelId="{199288DF-5B46-4D85-9F4D-C3288C9B5E64}" type="presOf" srcId="{23B2468C-1BAC-42BE-9312-626CFC1FA03D}" destId="{2543D1D0-4047-429A-A330-76B1910E98B8}" srcOrd="0" destOrd="0" presId="urn:microsoft.com/office/officeart/2009/layout/CirclePictureHierarchy"/>
    <dgm:cxn modelId="{696EFFE1-4819-482F-A2CB-54056036B361}" srcId="{36008E42-BF3A-4EC7-B530-2B21A874CA3B}" destId="{9F5E7C93-DBEC-45E3-9154-2C993AE20DA7}" srcOrd="0" destOrd="0" parTransId="{F99FF483-9295-4175-9A78-FFC3AC21C91C}" sibTransId="{0AADDED5-1BDD-4DD5-AFE6-6D7FDDE2813D}"/>
    <dgm:cxn modelId="{4FA7BAE2-DF00-4196-9700-C70163E2781B}" type="presOf" srcId="{0A21E620-0A63-4695-9849-6CB164E947B2}" destId="{6C18503E-505F-424D-8AFD-3A9BDFB08679}" srcOrd="0" destOrd="0" presId="urn:microsoft.com/office/officeart/2009/layout/CirclePictureHierarchy"/>
    <dgm:cxn modelId="{4A3607E5-A50C-4446-9093-D7323AFBCA54}" srcId="{6E40F635-F1DA-4BD8-95EA-173EDFBACAA2}" destId="{75F3ACA7-E90D-4767-96A0-02C74186E625}" srcOrd="0" destOrd="0" parTransId="{B05E6B44-CDDE-4A88-A8A6-31961489372C}" sibTransId="{6173F88A-1553-4188-95AB-FC9F14689148}"/>
    <dgm:cxn modelId="{C4BB03E6-ABD8-4B8D-B976-D9A25771DB83}" type="presOf" srcId="{6C58EB96-3DCC-423E-BB03-DFC891457989}" destId="{3B25DF64-ED84-4F31-99DC-29FF54FF5838}" srcOrd="0" destOrd="0" presId="urn:microsoft.com/office/officeart/2009/layout/CirclePictureHierarchy"/>
    <dgm:cxn modelId="{08515CE6-2FF4-4CDB-8CD3-6AA2FC69C63F}" srcId="{9F5E7C93-DBEC-45E3-9154-2C993AE20DA7}" destId="{E888D943-8D5A-4101-A6FD-142D6D0C9241}" srcOrd="0" destOrd="0" parTransId="{ECDDFA26-58AA-4F9A-BDA0-DE089A88E4EE}" sibTransId="{A35F73A5-BEDD-4B22-B3A6-52A76448D515}"/>
    <dgm:cxn modelId="{66EAFDE7-39BD-4B71-9CF4-C20A390DCD6B}" type="presOf" srcId="{C1D8C31F-9D32-4018-A45A-D18320DE5DDB}" destId="{93C73BC2-96EA-4ACB-B53D-21C59453C815}" srcOrd="0" destOrd="0" presId="urn:microsoft.com/office/officeart/2009/layout/CirclePictureHierarchy"/>
    <dgm:cxn modelId="{1021C3E8-371C-4D71-9351-469BFBC06C98}" type="presOf" srcId="{3AFC21F0-BBE8-4F46-8A85-D3D12B9D50D0}" destId="{C532D658-4EB8-4502-A3FB-2E5E4789C84B}" srcOrd="0" destOrd="0" presId="urn:microsoft.com/office/officeart/2009/layout/CirclePictureHierarchy"/>
    <dgm:cxn modelId="{E959DCE9-EDF2-4CA0-980C-60AD3E902667}" type="presOf" srcId="{BF345685-5EA8-428A-AEF2-9596992C3D8F}" destId="{22C1DCE3-11D5-4EAD-B326-038F3819222C}" srcOrd="0" destOrd="0" presId="urn:microsoft.com/office/officeart/2009/layout/CirclePictureHierarchy"/>
    <dgm:cxn modelId="{81E65DEA-EEAC-42A6-B90A-813A80145BBD}" srcId="{C27EF6F1-CBB8-497A-A013-924AD6AE4C25}" destId="{B86B5B9F-69EB-4B07-A7B5-6687B78C0502}" srcOrd="1" destOrd="0" parTransId="{93B0A449-7E83-4E3C-A9EA-7B9E4E2B1005}" sibTransId="{8D7F88FA-F0C0-4311-82FD-8B8B13FF953F}"/>
    <dgm:cxn modelId="{1B3D93ED-AA17-4268-95CF-77F392501932}" type="presOf" srcId="{D1958918-6816-4F8C-B42D-DCB9D4AC8056}" destId="{8DAC663A-E203-4F91-8D34-395300A9375C}" srcOrd="0" destOrd="0" presId="urn:microsoft.com/office/officeart/2009/layout/CirclePictureHierarchy"/>
    <dgm:cxn modelId="{01ACE8ED-0950-43EB-A165-4030609E26F1}" type="presOf" srcId="{E312FC52-57DF-4400-8E7E-AFB24EF4C2EE}" destId="{949EBBC3-39E2-4FFC-9ABB-5F5D2F1B4E79}" srcOrd="0" destOrd="0" presId="urn:microsoft.com/office/officeart/2009/layout/CirclePictureHierarchy"/>
    <dgm:cxn modelId="{44FF66EE-48E8-4180-8094-D54312E2F0BA}" type="presOf" srcId="{F5E09E16-AC00-4FFC-91E4-E1ADD228F0EE}" destId="{566639EB-2211-4724-AF58-588AF8D59E31}" srcOrd="0" destOrd="0" presId="urn:microsoft.com/office/officeart/2009/layout/CirclePictureHierarchy"/>
    <dgm:cxn modelId="{24EB54F0-09D2-49F2-90A8-AA6BC3477D0B}" type="presOf" srcId="{61C17B6C-4D59-46BA-989C-5E78E03CDDF5}" destId="{918BC9D9-FFE3-4111-8F71-01C7F6A87D63}" srcOrd="0" destOrd="0" presId="urn:microsoft.com/office/officeart/2009/layout/CirclePictureHierarchy"/>
    <dgm:cxn modelId="{FCCB92F0-0A49-4065-8573-82673CEE6A49}" srcId="{23B2468C-1BAC-42BE-9312-626CFC1FA03D}" destId="{63986F81-D79A-4372-B66D-8B6B425863DD}" srcOrd="4" destOrd="0" parTransId="{F5E09E16-AC00-4FFC-91E4-E1ADD228F0EE}" sibTransId="{768E610A-040B-4CF4-B39A-66958C5EBC9D}"/>
    <dgm:cxn modelId="{B586E0F2-7115-4D4E-9309-FEC6A029EC1A}" type="presOf" srcId="{F445B7FE-1947-4593-A960-7DDA3480B322}" destId="{4170A60D-6623-40E1-997C-9C78B0595998}" srcOrd="0" destOrd="0" presId="urn:microsoft.com/office/officeart/2009/layout/CirclePictureHierarchy"/>
    <dgm:cxn modelId="{34C4D9F3-50F7-4B40-B96C-48BC51909715}" srcId="{75F3ACA7-E90D-4767-96A0-02C74186E625}" destId="{DB52950E-351B-4A8D-A5DE-59ACD6CE9348}" srcOrd="0" destOrd="0" parTransId="{1BCEF21C-F012-4DFC-A99B-44A956E38847}" sibTransId="{C0D67245-4B3A-465F-844A-C468A3F8AD71}"/>
    <dgm:cxn modelId="{F9EF70F6-7C38-49D6-AE91-FBD354EFAF55}" type="presOf" srcId="{C5547DB6-6712-45A1-9297-40E99F05BE80}" destId="{B3CA2ACB-0CA3-4EA5-91D8-4C0450D93842}" srcOrd="0" destOrd="0" presId="urn:microsoft.com/office/officeart/2009/layout/CirclePictureHierarchy"/>
    <dgm:cxn modelId="{D37AA0FA-52BA-4E13-AB7C-9F9598A66BE6}" srcId="{A01C2CDE-B55E-43A7-94F4-6A0D333E3744}" destId="{D2524E93-EA12-4E8D-A7AF-D64FAE5DBC2F}" srcOrd="0" destOrd="0" parTransId="{AEACE973-9A96-4621-8F51-29597573F60C}" sibTransId="{4530D947-734D-4964-9FE6-592B804234A4}"/>
    <dgm:cxn modelId="{88B0E7FC-69E3-42F2-9234-19C7042C2212}" type="presOf" srcId="{D433442C-B8F5-405A-B5F9-BD9A3182CBF4}" destId="{DBFC85FA-B460-4C07-AE10-EB7C19F19772}" srcOrd="0" destOrd="0" presId="urn:microsoft.com/office/officeart/2009/layout/CirclePictureHierarchy"/>
    <dgm:cxn modelId="{99A72FFD-CF24-48F4-B09C-26C7AC8A126A}" type="presOf" srcId="{164A7CAC-EF1F-4DC6-9331-7E8E9468A815}" destId="{690ED18F-BD35-4C6A-A9CA-F2181F647AE0}" srcOrd="0" destOrd="0" presId="urn:microsoft.com/office/officeart/2009/layout/CirclePictureHierarchy"/>
    <dgm:cxn modelId="{DB9EC4FF-96C2-4186-B33D-A9BEF3D61F26}" type="presOf" srcId="{ECDDFA26-58AA-4F9A-BDA0-DE089A88E4EE}" destId="{1728A3AF-65DA-4D71-8447-FC80CB6F5BFB}" srcOrd="0" destOrd="0" presId="urn:microsoft.com/office/officeart/2009/layout/CirclePictureHierarchy"/>
    <dgm:cxn modelId="{076E6682-0C71-4975-BD86-1F3E545D9779}" type="presParOf" srcId="{949EBBC3-39E2-4FFC-9ABB-5F5D2F1B4E79}" destId="{4F30B354-B042-4323-BB9D-6DBC9753DD83}" srcOrd="0" destOrd="0" presId="urn:microsoft.com/office/officeart/2009/layout/CirclePictureHierarchy"/>
    <dgm:cxn modelId="{DCDEA791-B37F-4338-A2F9-AC32295D26EB}" type="presParOf" srcId="{4F30B354-B042-4323-BB9D-6DBC9753DD83}" destId="{ECCA430A-AAA3-4049-9EAF-84A018FF67F3}" srcOrd="0" destOrd="0" presId="urn:microsoft.com/office/officeart/2009/layout/CirclePictureHierarchy"/>
    <dgm:cxn modelId="{6A64CB93-3056-4BA5-BABA-DE10E6D334D1}" type="presParOf" srcId="{ECCA430A-AAA3-4049-9EAF-84A018FF67F3}" destId="{8B1F5B1B-BFCC-485C-A0E1-D672D6B15879}" srcOrd="0" destOrd="0" presId="urn:microsoft.com/office/officeart/2009/layout/CirclePictureHierarchy"/>
    <dgm:cxn modelId="{FE117A7C-543E-4071-A0A0-29799475A632}" type="presParOf" srcId="{ECCA430A-AAA3-4049-9EAF-84A018FF67F3}" destId="{2543D1D0-4047-429A-A330-76B1910E98B8}" srcOrd="1" destOrd="0" presId="urn:microsoft.com/office/officeart/2009/layout/CirclePictureHierarchy"/>
    <dgm:cxn modelId="{A7F18139-C02B-4291-9CE8-6634227C3E06}" type="presParOf" srcId="{4F30B354-B042-4323-BB9D-6DBC9753DD83}" destId="{DE2EA154-B9B2-431D-ADA6-584A90EF1FD1}" srcOrd="1" destOrd="0" presId="urn:microsoft.com/office/officeart/2009/layout/CirclePictureHierarchy"/>
    <dgm:cxn modelId="{8E3F22B4-A618-4E13-BFD2-8D569CD79B71}" type="presParOf" srcId="{DE2EA154-B9B2-431D-ADA6-584A90EF1FD1}" destId="{AF311DBB-398D-4CDC-A6DA-7D373D84A17D}" srcOrd="0" destOrd="0" presId="urn:microsoft.com/office/officeart/2009/layout/CirclePictureHierarchy"/>
    <dgm:cxn modelId="{6AC73D81-397E-43C3-8057-EA6B4BA312A6}" type="presParOf" srcId="{DE2EA154-B9B2-431D-ADA6-584A90EF1FD1}" destId="{96F9AA2B-5975-49DC-AEA7-24F79E0BE41B}" srcOrd="1" destOrd="0" presId="urn:microsoft.com/office/officeart/2009/layout/CirclePictureHierarchy"/>
    <dgm:cxn modelId="{5F7403B5-C4B0-4682-B8EC-83A41BC457EA}" type="presParOf" srcId="{96F9AA2B-5975-49DC-AEA7-24F79E0BE41B}" destId="{65408CBF-A07D-4373-8B60-D95AAACBD467}" srcOrd="0" destOrd="0" presId="urn:microsoft.com/office/officeart/2009/layout/CirclePictureHierarchy"/>
    <dgm:cxn modelId="{2E67E4ED-9A6E-4F8C-A67B-9C749BABBB73}" type="presParOf" srcId="{65408CBF-A07D-4373-8B60-D95AAACBD467}" destId="{99AB9DD1-27FB-458C-B307-F8619ED48E74}" srcOrd="0" destOrd="0" presId="urn:microsoft.com/office/officeart/2009/layout/CirclePictureHierarchy"/>
    <dgm:cxn modelId="{2AE89501-E455-4C09-BE6D-BB69C9CF53AC}" type="presParOf" srcId="{65408CBF-A07D-4373-8B60-D95AAACBD467}" destId="{E3E58890-409A-4620-AD06-6B6B7E2FF0DA}" srcOrd="1" destOrd="0" presId="urn:microsoft.com/office/officeart/2009/layout/CirclePictureHierarchy"/>
    <dgm:cxn modelId="{0C312436-CE83-4CAD-ACA0-999731610AB0}" type="presParOf" srcId="{96F9AA2B-5975-49DC-AEA7-24F79E0BE41B}" destId="{26D53352-DD75-41A1-8BCC-B1D6D2C44CB2}" srcOrd="1" destOrd="0" presId="urn:microsoft.com/office/officeart/2009/layout/CirclePictureHierarchy"/>
    <dgm:cxn modelId="{1DDF9FB1-1CE5-49CE-BB72-32D45DB1F669}" type="presParOf" srcId="{26D53352-DD75-41A1-8BCC-B1D6D2C44CB2}" destId="{DBC56A2B-9AE1-4893-97CE-51127BD5076C}" srcOrd="0" destOrd="0" presId="urn:microsoft.com/office/officeart/2009/layout/CirclePictureHierarchy"/>
    <dgm:cxn modelId="{2A3539AD-63A0-4BCA-8FD1-743FA7D51888}" type="presParOf" srcId="{26D53352-DD75-41A1-8BCC-B1D6D2C44CB2}" destId="{39A8C2C9-0217-4E98-AF5B-3B40B269056A}" srcOrd="1" destOrd="0" presId="urn:microsoft.com/office/officeart/2009/layout/CirclePictureHierarchy"/>
    <dgm:cxn modelId="{067CAEEE-E038-4AC2-AB49-243EF76668CA}" type="presParOf" srcId="{39A8C2C9-0217-4E98-AF5B-3B40B269056A}" destId="{DA1105FE-D3CF-4C1C-9E2B-A12D97CE1374}" srcOrd="0" destOrd="0" presId="urn:microsoft.com/office/officeart/2009/layout/CirclePictureHierarchy"/>
    <dgm:cxn modelId="{97B0D2A9-FAA9-4459-9373-4BB9CDE69536}" type="presParOf" srcId="{DA1105FE-D3CF-4C1C-9E2B-A12D97CE1374}" destId="{75FB48A7-6512-4646-9CC4-A2BF3ED25167}" srcOrd="0" destOrd="0" presId="urn:microsoft.com/office/officeart/2009/layout/CirclePictureHierarchy"/>
    <dgm:cxn modelId="{B804B0E9-B93E-463B-8C21-F6B238DFD8F8}" type="presParOf" srcId="{DA1105FE-D3CF-4C1C-9E2B-A12D97CE1374}" destId="{CD01CE69-B7FF-406D-8A76-8B8F9A8267FB}" srcOrd="1" destOrd="0" presId="urn:microsoft.com/office/officeart/2009/layout/CirclePictureHierarchy"/>
    <dgm:cxn modelId="{9DB3DE57-D1D6-40B8-A9B0-32532174D78D}" type="presParOf" srcId="{39A8C2C9-0217-4E98-AF5B-3B40B269056A}" destId="{9C28168E-65FD-4227-B4C0-F6BF459DDB19}" srcOrd="1" destOrd="0" presId="urn:microsoft.com/office/officeart/2009/layout/CirclePictureHierarchy"/>
    <dgm:cxn modelId="{C112577C-08B8-46AC-84BA-9ED4F827CFF6}" type="presParOf" srcId="{9C28168E-65FD-4227-B4C0-F6BF459DDB19}" destId="{755A440C-3282-4DCC-BD45-22F8D2D12359}" srcOrd="0" destOrd="0" presId="urn:microsoft.com/office/officeart/2009/layout/CirclePictureHierarchy"/>
    <dgm:cxn modelId="{58BDB2D4-C5ED-4B51-A3EF-CF4704B8D7C0}" type="presParOf" srcId="{9C28168E-65FD-4227-B4C0-F6BF459DDB19}" destId="{4A4E2E71-4001-48C4-B645-B85782897EA2}" srcOrd="1" destOrd="0" presId="urn:microsoft.com/office/officeart/2009/layout/CirclePictureHierarchy"/>
    <dgm:cxn modelId="{102D5553-9D48-4647-AEC2-37C07EA7FF25}" type="presParOf" srcId="{4A4E2E71-4001-48C4-B645-B85782897EA2}" destId="{C77252D8-7FA8-453A-96A7-DE41388ADCEE}" srcOrd="0" destOrd="0" presId="urn:microsoft.com/office/officeart/2009/layout/CirclePictureHierarchy"/>
    <dgm:cxn modelId="{864246F4-27B2-4927-8F67-0C1D4C013B33}" type="presParOf" srcId="{C77252D8-7FA8-453A-96A7-DE41388ADCEE}" destId="{5D7D2416-0387-4F6D-B960-459B195E9068}" srcOrd="0" destOrd="0" presId="urn:microsoft.com/office/officeart/2009/layout/CirclePictureHierarchy"/>
    <dgm:cxn modelId="{052C4CA3-A6DE-4A70-8381-B951E98E3BE5}" type="presParOf" srcId="{C77252D8-7FA8-453A-96A7-DE41388ADCEE}" destId="{42663EB5-9E0C-43AA-A04C-BAD3F672EF02}" srcOrd="1" destOrd="0" presId="urn:microsoft.com/office/officeart/2009/layout/CirclePictureHierarchy"/>
    <dgm:cxn modelId="{E95B1439-ECBA-4055-9966-5E566389F8A5}" type="presParOf" srcId="{4A4E2E71-4001-48C4-B645-B85782897EA2}" destId="{8E784FB5-DB00-4D40-9262-FB6EDDA6B313}" srcOrd="1" destOrd="0" presId="urn:microsoft.com/office/officeart/2009/layout/CirclePictureHierarchy"/>
    <dgm:cxn modelId="{6A70C85F-C56B-4AF7-A653-17F738CB02F0}" type="presParOf" srcId="{8E784FB5-DB00-4D40-9262-FB6EDDA6B313}" destId="{93C73BC2-96EA-4ACB-B53D-21C59453C815}" srcOrd="0" destOrd="0" presId="urn:microsoft.com/office/officeart/2009/layout/CirclePictureHierarchy"/>
    <dgm:cxn modelId="{434A9B3B-2D7C-42AB-AB45-75CB3040611D}" type="presParOf" srcId="{8E784FB5-DB00-4D40-9262-FB6EDDA6B313}" destId="{B1275C18-1840-4945-AAEE-32A3FF34A243}" srcOrd="1" destOrd="0" presId="urn:microsoft.com/office/officeart/2009/layout/CirclePictureHierarchy"/>
    <dgm:cxn modelId="{05584006-0DCC-4968-99C4-AB16FD5B4C7D}" type="presParOf" srcId="{B1275C18-1840-4945-AAEE-32A3FF34A243}" destId="{FB83A798-8F7C-44D3-857F-10AC90D6DDE2}" srcOrd="0" destOrd="0" presId="urn:microsoft.com/office/officeart/2009/layout/CirclePictureHierarchy"/>
    <dgm:cxn modelId="{D8BFBE14-607C-415E-B4E2-E99D2A6A2419}" type="presParOf" srcId="{FB83A798-8F7C-44D3-857F-10AC90D6DDE2}" destId="{A7BF3B95-AFF5-4D59-A690-F6B1191CD819}" srcOrd="0" destOrd="0" presId="urn:microsoft.com/office/officeart/2009/layout/CirclePictureHierarchy"/>
    <dgm:cxn modelId="{AB6B45F8-7314-43D7-A1F5-78CAA0969904}" type="presParOf" srcId="{FB83A798-8F7C-44D3-857F-10AC90D6DDE2}" destId="{3201076D-83CA-4FDF-B01D-2D059139410A}" srcOrd="1" destOrd="0" presId="urn:microsoft.com/office/officeart/2009/layout/CirclePictureHierarchy"/>
    <dgm:cxn modelId="{184CBF8D-A39B-42E5-BFF7-901DC34B77B5}" type="presParOf" srcId="{B1275C18-1840-4945-AAEE-32A3FF34A243}" destId="{387B94A5-AEFC-494A-BD67-93FF5453C43D}" srcOrd="1" destOrd="0" presId="urn:microsoft.com/office/officeart/2009/layout/CirclePictureHierarchy"/>
    <dgm:cxn modelId="{805460B8-3ECD-4A90-BCB7-EAF5C0453872}" type="presParOf" srcId="{387B94A5-AEFC-494A-BD67-93FF5453C43D}" destId="{A1EFAA1B-6A01-49BB-AD35-5AC8DEEA0D88}" srcOrd="0" destOrd="0" presId="urn:microsoft.com/office/officeart/2009/layout/CirclePictureHierarchy"/>
    <dgm:cxn modelId="{9CC15873-AEFC-41A1-986E-75FC94FAC1FE}" type="presParOf" srcId="{387B94A5-AEFC-494A-BD67-93FF5453C43D}" destId="{E428D423-B5F6-4E1E-A6D4-43289F383FB0}" srcOrd="1" destOrd="0" presId="urn:microsoft.com/office/officeart/2009/layout/CirclePictureHierarchy"/>
    <dgm:cxn modelId="{AB7D00FB-8429-4AFC-9A9C-29E6D326F9F2}" type="presParOf" srcId="{E428D423-B5F6-4E1E-A6D4-43289F383FB0}" destId="{67A0F659-0B70-40AB-83D0-18BA12A9198C}" srcOrd="0" destOrd="0" presId="urn:microsoft.com/office/officeart/2009/layout/CirclePictureHierarchy"/>
    <dgm:cxn modelId="{2C31D818-E965-4719-8202-68EABCA33DBC}" type="presParOf" srcId="{67A0F659-0B70-40AB-83D0-18BA12A9198C}" destId="{D12BCF90-4F86-4F7B-85FC-F5D159F2919B}" srcOrd="0" destOrd="0" presId="urn:microsoft.com/office/officeart/2009/layout/CirclePictureHierarchy"/>
    <dgm:cxn modelId="{339BA4A8-2B82-424D-ADC5-D3F41524650E}" type="presParOf" srcId="{67A0F659-0B70-40AB-83D0-18BA12A9198C}" destId="{BAA614C8-066F-4531-81A8-9AE2B0BBBE6B}" srcOrd="1" destOrd="0" presId="urn:microsoft.com/office/officeart/2009/layout/CirclePictureHierarchy"/>
    <dgm:cxn modelId="{6D4ECD3C-7DC6-4221-8736-51BDA34D5E6E}" type="presParOf" srcId="{E428D423-B5F6-4E1E-A6D4-43289F383FB0}" destId="{34A730AB-187A-4829-8871-BCBFC1B08996}" srcOrd="1" destOrd="0" presId="urn:microsoft.com/office/officeart/2009/layout/CirclePictureHierarchy"/>
    <dgm:cxn modelId="{22369740-8CAA-4742-BE8A-3CB63E1587F6}" type="presParOf" srcId="{26D53352-DD75-41A1-8BCC-B1D6D2C44CB2}" destId="{E627DE81-766A-4277-BAFD-CE5EBAB2165C}" srcOrd="2" destOrd="0" presId="urn:microsoft.com/office/officeart/2009/layout/CirclePictureHierarchy"/>
    <dgm:cxn modelId="{621985D8-95DA-493E-8F77-77CA894C5751}" type="presParOf" srcId="{26D53352-DD75-41A1-8BCC-B1D6D2C44CB2}" destId="{E6144776-4D2E-4CB0-A767-F43EF38F175D}" srcOrd="3" destOrd="0" presId="urn:microsoft.com/office/officeart/2009/layout/CirclePictureHierarchy"/>
    <dgm:cxn modelId="{D63CA849-4555-48ED-85D5-919B069F4151}" type="presParOf" srcId="{E6144776-4D2E-4CB0-A767-F43EF38F175D}" destId="{F8A63400-9E66-4D85-B0AE-39EDF19150E3}" srcOrd="0" destOrd="0" presId="urn:microsoft.com/office/officeart/2009/layout/CirclePictureHierarchy"/>
    <dgm:cxn modelId="{75D6A9B7-2088-41C6-9762-B6FDE14B9C16}" type="presParOf" srcId="{F8A63400-9E66-4D85-B0AE-39EDF19150E3}" destId="{4FED697E-29E0-48D1-BFED-187C8A2C4AD7}" srcOrd="0" destOrd="0" presId="urn:microsoft.com/office/officeart/2009/layout/CirclePictureHierarchy"/>
    <dgm:cxn modelId="{2938DC3F-C869-4A1A-B0D4-6600D7805C45}" type="presParOf" srcId="{F8A63400-9E66-4D85-B0AE-39EDF19150E3}" destId="{0BE3A356-F61B-4176-BA52-4A4FE4B7026B}" srcOrd="1" destOrd="0" presId="urn:microsoft.com/office/officeart/2009/layout/CirclePictureHierarchy"/>
    <dgm:cxn modelId="{83CF6D33-4C8C-4C7F-A162-0F05BE6BCE22}" type="presParOf" srcId="{E6144776-4D2E-4CB0-A767-F43EF38F175D}" destId="{555677D0-690B-4330-BDB1-1260D9EC8B94}" srcOrd="1" destOrd="0" presId="urn:microsoft.com/office/officeart/2009/layout/CirclePictureHierarchy"/>
    <dgm:cxn modelId="{27E4B057-FBD2-480A-AC51-DF44B3790E9F}" type="presParOf" srcId="{555677D0-690B-4330-BDB1-1260D9EC8B94}" destId="{97F006E0-9725-46D6-9714-BBEFCAEC2422}" srcOrd="0" destOrd="0" presId="urn:microsoft.com/office/officeart/2009/layout/CirclePictureHierarchy"/>
    <dgm:cxn modelId="{9D30F2A7-5CE0-4014-A570-CAA321945F87}" type="presParOf" srcId="{555677D0-690B-4330-BDB1-1260D9EC8B94}" destId="{C931E4F2-7BF3-4514-A6F9-0BB14F4B6DFB}" srcOrd="1" destOrd="0" presId="urn:microsoft.com/office/officeart/2009/layout/CirclePictureHierarchy"/>
    <dgm:cxn modelId="{F455D5FE-23A0-425E-A963-49D36EB26DC2}" type="presParOf" srcId="{C931E4F2-7BF3-4514-A6F9-0BB14F4B6DFB}" destId="{316B56F3-CDE2-4B44-BCCD-A257068AAE5E}" srcOrd="0" destOrd="0" presId="urn:microsoft.com/office/officeart/2009/layout/CirclePictureHierarchy"/>
    <dgm:cxn modelId="{59232050-ED69-4551-8957-2650D97ED627}" type="presParOf" srcId="{316B56F3-CDE2-4B44-BCCD-A257068AAE5E}" destId="{361A1013-E93F-4E60-A788-6C907A1BBFCB}" srcOrd="0" destOrd="0" presId="urn:microsoft.com/office/officeart/2009/layout/CirclePictureHierarchy"/>
    <dgm:cxn modelId="{3565823C-6FB3-42E5-9820-7456CC6B5A6E}" type="presParOf" srcId="{316B56F3-CDE2-4B44-BCCD-A257068AAE5E}" destId="{7202350E-77B4-4F54-AA84-3C15B9D25E2B}" srcOrd="1" destOrd="0" presId="urn:microsoft.com/office/officeart/2009/layout/CirclePictureHierarchy"/>
    <dgm:cxn modelId="{C11B32A4-B6A1-4C52-88F2-70E7069199A3}" type="presParOf" srcId="{C931E4F2-7BF3-4514-A6F9-0BB14F4B6DFB}" destId="{FF9ADFDC-D652-4860-9977-E5EA11BB212B}" srcOrd="1" destOrd="0" presId="urn:microsoft.com/office/officeart/2009/layout/CirclePictureHierarchy"/>
    <dgm:cxn modelId="{DB1BC83C-A1FB-4816-9777-7D25AB592FE3}" type="presParOf" srcId="{FF9ADFDC-D652-4860-9977-E5EA11BB212B}" destId="{BF665EC0-3744-48C2-94A1-32B5CA94C9D0}" srcOrd="0" destOrd="0" presId="urn:microsoft.com/office/officeart/2009/layout/CirclePictureHierarchy"/>
    <dgm:cxn modelId="{CA29BA24-01AC-4EF4-A1FA-F599BFB1F27F}" type="presParOf" srcId="{FF9ADFDC-D652-4860-9977-E5EA11BB212B}" destId="{5561F990-13D7-490F-9158-BEF70F66508F}" srcOrd="1" destOrd="0" presId="urn:microsoft.com/office/officeart/2009/layout/CirclePictureHierarchy"/>
    <dgm:cxn modelId="{62D3D5ED-4864-40DF-BBD1-7196C5CFF59B}" type="presParOf" srcId="{5561F990-13D7-490F-9158-BEF70F66508F}" destId="{FC4CD155-50AE-42CD-94F9-25A418674936}" srcOrd="0" destOrd="0" presId="urn:microsoft.com/office/officeart/2009/layout/CirclePictureHierarchy"/>
    <dgm:cxn modelId="{6ACA6BD1-F327-40CC-98B5-E67E988914D5}" type="presParOf" srcId="{FC4CD155-50AE-42CD-94F9-25A418674936}" destId="{62FBC0C0-E53B-4731-A366-6DAE63C15321}" srcOrd="0" destOrd="0" presId="urn:microsoft.com/office/officeart/2009/layout/CirclePictureHierarchy"/>
    <dgm:cxn modelId="{8A67053C-0632-4064-AF8A-E3B151DA8D73}" type="presParOf" srcId="{FC4CD155-50AE-42CD-94F9-25A418674936}" destId="{2090D785-7F76-412D-9B90-A3273D50979C}" srcOrd="1" destOrd="0" presId="urn:microsoft.com/office/officeart/2009/layout/CirclePictureHierarchy"/>
    <dgm:cxn modelId="{C2E4B700-DA52-4C79-A3CE-08DBC662E122}" type="presParOf" srcId="{5561F990-13D7-490F-9158-BEF70F66508F}" destId="{AD378238-8AC7-431A-BFAE-516BF2629200}" srcOrd="1" destOrd="0" presId="urn:microsoft.com/office/officeart/2009/layout/CirclePictureHierarchy"/>
    <dgm:cxn modelId="{40DDDF7B-FDC6-4863-8535-AFD8C1693A33}" type="presParOf" srcId="{AD378238-8AC7-431A-BFAE-516BF2629200}" destId="{1728A3AF-65DA-4D71-8447-FC80CB6F5BFB}" srcOrd="0" destOrd="0" presId="urn:microsoft.com/office/officeart/2009/layout/CirclePictureHierarchy"/>
    <dgm:cxn modelId="{8DC8ACCE-95D1-492F-82C7-C8BB5F235771}" type="presParOf" srcId="{AD378238-8AC7-431A-BFAE-516BF2629200}" destId="{F725E42B-BF46-4FB8-B71A-9A4780F2BB9B}" srcOrd="1" destOrd="0" presId="urn:microsoft.com/office/officeart/2009/layout/CirclePictureHierarchy"/>
    <dgm:cxn modelId="{59F0BBBF-5B48-4EA4-BC7D-289940859D48}" type="presParOf" srcId="{F725E42B-BF46-4FB8-B71A-9A4780F2BB9B}" destId="{538483A8-34B3-48D6-885B-60EE838FD4E3}" srcOrd="0" destOrd="0" presId="urn:microsoft.com/office/officeart/2009/layout/CirclePictureHierarchy"/>
    <dgm:cxn modelId="{7AFB4DB0-5285-4953-AEE5-5577DFF88D21}" type="presParOf" srcId="{538483A8-34B3-48D6-885B-60EE838FD4E3}" destId="{CA35BACA-9885-49C9-A27C-D6487E383DE3}" srcOrd="0" destOrd="0" presId="urn:microsoft.com/office/officeart/2009/layout/CirclePictureHierarchy"/>
    <dgm:cxn modelId="{C5095CBB-AF5A-45DE-A7E8-0FC313870694}" type="presParOf" srcId="{538483A8-34B3-48D6-885B-60EE838FD4E3}" destId="{C1E0D13E-5E76-4EC9-BA9E-F7E0BCD5B7FF}" srcOrd="1" destOrd="0" presId="urn:microsoft.com/office/officeart/2009/layout/CirclePictureHierarchy"/>
    <dgm:cxn modelId="{AD47FE97-DFE2-4002-B4B7-40175C26C519}" type="presParOf" srcId="{F725E42B-BF46-4FB8-B71A-9A4780F2BB9B}" destId="{64B89315-0BF1-4EF9-AB02-2AE9594A5C34}" srcOrd="1" destOrd="0" presId="urn:microsoft.com/office/officeart/2009/layout/CirclePictureHierarchy"/>
    <dgm:cxn modelId="{7F4483EA-7A83-4C0F-9108-5C01AFDF1CB3}" type="presParOf" srcId="{64B89315-0BF1-4EF9-AB02-2AE9594A5C34}" destId="{F30014E7-9A62-496D-A665-F3247F00697D}" srcOrd="0" destOrd="0" presId="urn:microsoft.com/office/officeart/2009/layout/CirclePictureHierarchy"/>
    <dgm:cxn modelId="{723E4668-DD22-4F6E-A95A-721B233AD62C}" type="presParOf" srcId="{64B89315-0BF1-4EF9-AB02-2AE9594A5C34}" destId="{2AF71471-FDA8-4DFA-8E9F-7F54C4126CC5}" srcOrd="1" destOrd="0" presId="urn:microsoft.com/office/officeart/2009/layout/CirclePictureHierarchy"/>
    <dgm:cxn modelId="{7BBC214C-0ACA-4382-B2F9-7034AE02978D}" type="presParOf" srcId="{2AF71471-FDA8-4DFA-8E9F-7F54C4126CC5}" destId="{04AE4EE2-29CD-4C21-B7E8-1FFFA47F11CA}" srcOrd="0" destOrd="0" presId="urn:microsoft.com/office/officeart/2009/layout/CirclePictureHierarchy"/>
    <dgm:cxn modelId="{DF75DDD5-92A4-4807-8C01-55732324A3A6}" type="presParOf" srcId="{04AE4EE2-29CD-4C21-B7E8-1FFFA47F11CA}" destId="{8A5440A4-066B-4131-B9E4-FC9E9C28972D}" srcOrd="0" destOrd="0" presId="urn:microsoft.com/office/officeart/2009/layout/CirclePictureHierarchy"/>
    <dgm:cxn modelId="{49C31345-C464-4D22-B5E8-CDB5A7513F68}" type="presParOf" srcId="{04AE4EE2-29CD-4C21-B7E8-1FFFA47F11CA}" destId="{1A4876AB-96D0-40ED-A955-8731F59C9D69}" srcOrd="1" destOrd="0" presId="urn:microsoft.com/office/officeart/2009/layout/CirclePictureHierarchy"/>
    <dgm:cxn modelId="{0A83064F-6010-4E33-BAF1-0E3F339EF529}" type="presParOf" srcId="{2AF71471-FDA8-4DFA-8E9F-7F54C4126CC5}" destId="{E7CAC853-F5D3-46E1-96FD-31A61527A373}" srcOrd="1" destOrd="0" presId="urn:microsoft.com/office/officeart/2009/layout/CirclePictureHierarchy"/>
    <dgm:cxn modelId="{76201B00-DC96-4163-83C8-CA5BB7C93A52}" type="presParOf" srcId="{E7CAC853-F5D3-46E1-96FD-31A61527A373}" destId="{AC7C673F-4FE7-4262-9733-D78B61AECB98}" srcOrd="0" destOrd="0" presId="urn:microsoft.com/office/officeart/2009/layout/CirclePictureHierarchy"/>
    <dgm:cxn modelId="{8A6AD2C5-D9F4-4CD9-9E76-DE18BB3DD761}" type="presParOf" srcId="{E7CAC853-F5D3-46E1-96FD-31A61527A373}" destId="{FEF8747D-9F37-4255-8832-806886AA4CAE}" srcOrd="1" destOrd="0" presId="urn:microsoft.com/office/officeart/2009/layout/CirclePictureHierarchy"/>
    <dgm:cxn modelId="{B5AC9DA7-E76A-4B69-8738-9FE78AD7E3A0}" type="presParOf" srcId="{FEF8747D-9F37-4255-8832-806886AA4CAE}" destId="{F4EE35E4-7E18-4C89-BAE8-350E25E3C8E8}" srcOrd="0" destOrd="0" presId="urn:microsoft.com/office/officeart/2009/layout/CirclePictureHierarchy"/>
    <dgm:cxn modelId="{7EE95AAC-A218-434D-8FD1-4425A09D0893}" type="presParOf" srcId="{F4EE35E4-7E18-4C89-BAE8-350E25E3C8E8}" destId="{7144DDB0-0341-4A01-AA7C-5D3AD1B59BFE}" srcOrd="0" destOrd="0" presId="urn:microsoft.com/office/officeart/2009/layout/CirclePictureHierarchy"/>
    <dgm:cxn modelId="{EE6DAF14-376F-4B66-AB45-05E41CDDD657}" type="presParOf" srcId="{F4EE35E4-7E18-4C89-BAE8-350E25E3C8E8}" destId="{724787E4-4A9E-4BCB-BB34-3D930A7169E6}" srcOrd="1" destOrd="0" presId="urn:microsoft.com/office/officeart/2009/layout/CirclePictureHierarchy"/>
    <dgm:cxn modelId="{BA5A5C50-8365-4A3C-AF74-8A006B98CA56}" type="presParOf" srcId="{FEF8747D-9F37-4255-8832-806886AA4CAE}" destId="{CE759B2F-DC7C-4449-AD60-F5B4279AC333}" srcOrd="1" destOrd="0" presId="urn:microsoft.com/office/officeart/2009/layout/CirclePictureHierarchy"/>
    <dgm:cxn modelId="{056AC77C-E25E-43FE-823C-D181E749F875}" type="presParOf" srcId="{E7CAC853-F5D3-46E1-96FD-31A61527A373}" destId="{02FBB145-CF68-45F2-AE80-05713C1E9C76}" srcOrd="2" destOrd="0" presId="urn:microsoft.com/office/officeart/2009/layout/CirclePictureHierarchy"/>
    <dgm:cxn modelId="{81F7DFCE-D615-4339-A92E-0012135BC71D}" type="presParOf" srcId="{E7CAC853-F5D3-46E1-96FD-31A61527A373}" destId="{EB934848-FC51-4572-AB67-CF56A38E76F3}" srcOrd="3" destOrd="0" presId="urn:microsoft.com/office/officeart/2009/layout/CirclePictureHierarchy"/>
    <dgm:cxn modelId="{40F82BEA-312D-44A5-9184-DA65C0447E7F}" type="presParOf" srcId="{EB934848-FC51-4572-AB67-CF56A38E76F3}" destId="{FE738E09-17CB-4F4D-9700-347DEC603B1A}" srcOrd="0" destOrd="0" presId="urn:microsoft.com/office/officeart/2009/layout/CirclePictureHierarchy"/>
    <dgm:cxn modelId="{4D8DBC0E-4F63-4C69-A877-58011BD84D34}" type="presParOf" srcId="{FE738E09-17CB-4F4D-9700-347DEC603B1A}" destId="{BC514A3D-2040-42F1-9BB5-57A4D4A55FF8}" srcOrd="0" destOrd="0" presId="urn:microsoft.com/office/officeart/2009/layout/CirclePictureHierarchy"/>
    <dgm:cxn modelId="{21E1C2D1-3E89-45A6-B1A5-0B5167BFA114}" type="presParOf" srcId="{FE738E09-17CB-4F4D-9700-347DEC603B1A}" destId="{8769568E-5E7B-44C0-A819-458793FB0C5D}" srcOrd="1" destOrd="0" presId="urn:microsoft.com/office/officeart/2009/layout/CirclePictureHierarchy"/>
    <dgm:cxn modelId="{C9AB64E5-540A-49CC-82F8-0CD36D87B192}" type="presParOf" srcId="{EB934848-FC51-4572-AB67-CF56A38E76F3}" destId="{9AD45C83-690F-4D92-B848-A9D60D180912}" srcOrd="1" destOrd="0" presId="urn:microsoft.com/office/officeart/2009/layout/CirclePictureHierarchy"/>
    <dgm:cxn modelId="{E4143271-F40C-4D93-9AB9-AD03534208B3}" type="presParOf" srcId="{9AD45C83-690F-4D92-B848-A9D60D180912}" destId="{265F321C-6E61-46E0-8C44-93AE156F4CD5}" srcOrd="0" destOrd="0" presId="urn:microsoft.com/office/officeart/2009/layout/CirclePictureHierarchy"/>
    <dgm:cxn modelId="{BE7BE1AF-1A6C-4E62-BF32-A6586DDAF840}" type="presParOf" srcId="{9AD45C83-690F-4D92-B848-A9D60D180912}" destId="{6DF6C7A2-08DD-4479-845A-BED5094D2FBE}" srcOrd="1" destOrd="0" presId="urn:microsoft.com/office/officeart/2009/layout/CirclePictureHierarchy"/>
    <dgm:cxn modelId="{7551EA8A-E52C-49A7-8666-91F89561548D}" type="presParOf" srcId="{6DF6C7A2-08DD-4479-845A-BED5094D2FBE}" destId="{5E269F84-09DA-44E3-9FB8-3D0F494A3518}" srcOrd="0" destOrd="0" presId="urn:microsoft.com/office/officeart/2009/layout/CirclePictureHierarchy"/>
    <dgm:cxn modelId="{68E85DAB-5FB3-4305-9AA6-455E1070CBF3}" type="presParOf" srcId="{5E269F84-09DA-44E3-9FB8-3D0F494A3518}" destId="{5BD35282-793C-47C3-87F7-C9630572C125}" srcOrd="0" destOrd="0" presId="urn:microsoft.com/office/officeart/2009/layout/CirclePictureHierarchy"/>
    <dgm:cxn modelId="{0B7D5DC2-AF40-481F-A974-55F0CF37E84C}" type="presParOf" srcId="{5E269F84-09DA-44E3-9FB8-3D0F494A3518}" destId="{167A3F68-B927-4F67-A5AC-DF3082D956F2}" srcOrd="1" destOrd="0" presId="urn:microsoft.com/office/officeart/2009/layout/CirclePictureHierarchy"/>
    <dgm:cxn modelId="{E7782022-4529-451C-A150-D9198D7DC1E9}" type="presParOf" srcId="{6DF6C7A2-08DD-4479-845A-BED5094D2FBE}" destId="{0AB5BA40-D2CA-4F5D-9B02-B0466011CBC2}" srcOrd="1" destOrd="0" presId="urn:microsoft.com/office/officeart/2009/layout/CirclePictureHierarchy"/>
    <dgm:cxn modelId="{6E624F4B-A842-4D6C-8C6F-2974E87DA595}" type="presParOf" srcId="{555677D0-690B-4330-BDB1-1260D9EC8B94}" destId="{D4692C52-B744-49D8-A378-FEDC59C88A09}" srcOrd="2" destOrd="0" presId="urn:microsoft.com/office/officeart/2009/layout/CirclePictureHierarchy"/>
    <dgm:cxn modelId="{576135FD-ABD3-4B80-AB06-6B8C49D829DE}" type="presParOf" srcId="{555677D0-690B-4330-BDB1-1260D9EC8B94}" destId="{BCA01147-F2E6-4A6D-B487-9BC67224912F}" srcOrd="3" destOrd="0" presId="urn:microsoft.com/office/officeart/2009/layout/CirclePictureHierarchy"/>
    <dgm:cxn modelId="{38783DB3-E5E7-494C-8603-56CE9BA39E87}" type="presParOf" srcId="{BCA01147-F2E6-4A6D-B487-9BC67224912F}" destId="{9C18C8F7-437B-476F-BBE0-088BECFA1F37}" srcOrd="0" destOrd="0" presId="urn:microsoft.com/office/officeart/2009/layout/CirclePictureHierarchy"/>
    <dgm:cxn modelId="{E86B790E-B0A8-4696-AB57-43C18BC91BCF}" type="presParOf" srcId="{9C18C8F7-437B-476F-BBE0-088BECFA1F37}" destId="{6FFBA103-4314-466F-8F2C-221BB328D137}" srcOrd="0" destOrd="0" presId="urn:microsoft.com/office/officeart/2009/layout/CirclePictureHierarchy"/>
    <dgm:cxn modelId="{AB7F93ED-BD39-4B5B-9100-EC9BE4F7A731}" type="presParOf" srcId="{9C18C8F7-437B-476F-BBE0-088BECFA1F37}" destId="{A5829BE1-F40C-4F40-B536-4E180ECDB9B6}" srcOrd="1" destOrd="0" presId="urn:microsoft.com/office/officeart/2009/layout/CirclePictureHierarchy"/>
    <dgm:cxn modelId="{43EEA7A9-9112-41DE-B315-9C49E800784F}" type="presParOf" srcId="{BCA01147-F2E6-4A6D-B487-9BC67224912F}" destId="{5B8636A4-FCC2-4E71-9285-0C8E2B069377}" srcOrd="1" destOrd="0" presId="urn:microsoft.com/office/officeart/2009/layout/CirclePictureHierarchy"/>
    <dgm:cxn modelId="{91B57C09-F66D-4AD2-9CD2-3F4736A52B3A}" type="presParOf" srcId="{5B8636A4-FCC2-4E71-9285-0C8E2B069377}" destId="{56EA56F1-1F0B-4A78-8A4D-E2AC32ACB935}" srcOrd="0" destOrd="0" presId="urn:microsoft.com/office/officeart/2009/layout/CirclePictureHierarchy"/>
    <dgm:cxn modelId="{14527B48-F090-4135-A170-2EE2B7037BF0}" type="presParOf" srcId="{5B8636A4-FCC2-4E71-9285-0C8E2B069377}" destId="{6A7F6845-4C54-477D-8486-ADCC951FD6E2}" srcOrd="1" destOrd="0" presId="urn:microsoft.com/office/officeart/2009/layout/CirclePictureHierarchy"/>
    <dgm:cxn modelId="{D144165B-1D28-4575-9D76-91CBB3DD1D76}" type="presParOf" srcId="{6A7F6845-4C54-477D-8486-ADCC951FD6E2}" destId="{E25E8CDF-9684-434F-800E-D1A731F57546}" srcOrd="0" destOrd="0" presId="urn:microsoft.com/office/officeart/2009/layout/CirclePictureHierarchy"/>
    <dgm:cxn modelId="{9FFE267D-E625-446D-B05A-83D07894F27A}" type="presParOf" srcId="{E25E8CDF-9684-434F-800E-D1A731F57546}" destId="{132AD2D9-5BBE-41D8-89D2-C14D5F1973AA}" srcOrd="0" destOrd="0" presId="urn:microsoft.com/office/officeart/2009/layout/CirclePictureHierarchy"/>
    <dgm:cxn modelId="{5F94B1B5-4F02-4C73-B4FE-44F6A377C529}" type="presParOf" srcId="{E25E8CDF-9684-434F-800E-D1A731F57546}" destId="{9CE63CC5-8D47-46B7-AB11-ADF935B63D50}" srcOrd="1" destOrd="0" presId="urn:microsoft.com/office/officeart/2009/layout/CirclePictureHierarchy"/>
    <dgm:cxn modelId="{0BA9630F-9D32-416B-87FF-1EE1FF81A512}" type="presParOf" srcId="{6A7F6845-4C54-477D-8486-ADCC951FD6E2}" destId="{C44F8CA0-95A5-4AA7-9687-29CCEE0F113A}" srcOrd="1" destOrd="0" presId="urn:microsoft.com/office/officeart/2009/layout/CirclePictureHierarchy"/>
    <dgm:cxn modelId="{E953D8F4-79F9-44F1-BC8C-A9EC78209934}" type="presParOf" srcId="{DE2EA154-B9B2-431D-ADA6-584A90EF1FD1}" destId="{79AB07E3-CC0E-430B-B0B6-6CDE3940034A}" srcOrd="2" destOrd="0" presId="urn:microsoft.com/office/officeart/2009/layout/CirclePictureHierarchy"/>
    <dgm:cxn modelId="{6B00E9A3-1F52-4575-9C6D-456E2B8F0513}" type="presParOf" srcId="{DE2EA154-B9B2-431D-ADA6-584A90EF1FD1}" destId="{95DA6EE7-A58C-46D2-B6D0-EB7C62CCF6BC}" srcOrd="3" destOrd="0" presId="urn:microsoft.com/office/officeart/2009/layout/CirclePictureHierarchy"/>
    <dgm:cxn modelId="{9139B73D-1266-44F1-BE1B-D2F94E561B95}" type="presParOf" srcId="{95DA6EE7-A58C-46D2-B6D0-EB7C62CCF6BC}" destId="{C6111750-50C0-41B8-97E0-C27A46869FC2}" srcOrd="0" destOrd="0" presId="urn:microsoft.com/office/officeart/2009/layout/CirclePictureHierarchy"/>
    <dgm:cxn modelId="{584CAEBE-5ADE-44B5-B58A-80947DA9DF29}" type="presParOf" srcId="{C6111750-50C0-41B8-97E0-C27A46869FC2}" destId="{0B46D772-65F8-4AC3-ADC1-EF58DFB1C786}" srcOrd="0" destOrd="0" presId="urn:microsoft.com/office/officeart/2009/layout/CirclePictureHierarchy"/>
    <dgm:cxn modelId="{C2461B69-E846-471F-96C1-780D3B5EE30B}" type="presParOf" srcId="{C6111750-50C0-41B8-97E0-C27A46869FC2}" destId="{22C1DCE3-11D5-4EAD-B326-038F3819222C}" srcOrd="1" destOrd="0" presId="urn:microsoft.com/office/officeart/2009/layout/CirclePictureHierarchy"/>
    <dgm:cxn modelId="{9D74C4F0-93B3-440C-8010-F42E6F8C1150}" type="presParOf" srcId="{95DA6EE7-A58C-46D2-B6D0-EB7C62CCF6BC}" destId="{C43442A7-4C89-4F1A-B3B7-78AAFE5C86DA}" srcOrd="1" destOrd="0" presId="urn:microsoft.com/office/officeart/2009/layout/CirclePictureHierarchy"/>
    <dgm:cxn modelId="{6D3C5946-0A9D-4EC4-9F37-99BEE7B5F48A}" type="presParOf" srcId="{C43442A7-4C89-4F1A-B3B7-78AAFE5C86DA}" destId="{50B466F0-94F3-4A58-87C3-B302B57A378F}" srcOrd="0" destOrd="0" presId="urn:microsoft.com/office/officeart/2009/layout/CirclePictureHierarchy"/>
    <dgm:cxn modelId="{FE07D676-5D5B-40BC-ACD2-EDFE8AA7EB88}" type="presParOf" srcId="{C43442A7-4C89-4F1A-B3B7-78AAFE5C86DA}" destId="{7595EF46-9BAC-4674-B299-F936B90A9D00}" srcOrd="1" destOrd="0" presId="urn:microsoft.com/office/officeart/2009/layout/CirclePictureHierarchy"/>
    <dgm:cxn modelId="{B6D4232A-1D23-468A-B621-4A6B1DBFF6A4}" type="presParOf" srcId="{7595EF46-9BAC-4674-B299-F936B90A9D00}" destId="{7170235A-3258-4DD2-AABE-BB9391DA0E43}" srcOrd="0" destOrd="0" presId="urn:microsoft.com/office/officeart/2009/layout/CirclePictureHierarchy"/>
    <dgm:cxn modelId="{2230B87C-17FB-4124-AA50-27F10A34840B}" type="presParOf" srcId="{7170235A-3258-4DD2-AABE-BB9391DA0E43}" destId="{B7E2E526-7848-4738-89A1-76F980235A83}" srcOrd="0" destOrd="0" presId="urn:microsoft.com/office/officeart/2009/layout/CirclePictureHierarchy"/>
    <dgm:cxn modelId="{28E7E833-C596-4A3C-811A-703B50872A92}" type="presParOf" srcId="{7170235A-3258-4DD2-AABE-BB9391DA0E43}" destId="{6C18503E-505F-424D-8AFD-3A9BDFB08679}" srcOrd="1" destOrd="0" presId="urn:microsoft.com/office/officeart/2009/layout/CirclePictureHierarchy"/>
    <dgm:cxn modelId="{E110FA4A-C4A6-4F6B-9153-DB6A98C42F14}" type="presParOf" srcId="{7595EF46-9BAC-4674-B299-F936B90A9D00}" destId="{1EFA7578-0071-4F3F-B1C7-E460F35B6B9D}" srcOrd="1" destOrd="0" presId="urn:microsoft.com/office/officeart/2009/layout/CirclePictureHierarchy"/>
    <dgm:cxn modelId="{5E7EC26A-F68C-43F7-B3E3-051611F92B8A}" type="presParOf" srcId="{1EFA7578-0071-4F3F-B1C7-E460F35B6B9D}" destId="{3491F008-B21C-413C-A1C5-861ACBC85FC3}" srcOrd="0" destOrd="0" presId="urn:microsoft.com/office/officeart/2009/layout/CirclePictureHierarchy"/>
    <dgm:cxn modelId="{86638FEC-4886-48B7-89AE-459B4DE35505}" type="presParOf" srcId="{1EFA7578-0071-4F3F-B1C7-E460F35B6B9D}" destId="{CC2BD40D-6851-4F01-BF48-64D66D479909}" srcOrd="1" destOrd="0" presId="urn:microsoft.com/office/officeart/2009/layout/CirclePictureHierarchy"/>
    <dgm:cxn modelId="{2BD8E373-F62A-4372-97AE-6AFB77F5C2A8}" type="presParOf" srcId="{CC2BD40D-6851-4F01-BF48-64D66D479909}" destId="{6517B7E0-2D34-4C3A-937D-95E687715F1B}" srcOrd="0" destOrd="0" presId="urn:microsoft.com/office/officeart/2009/layout/CirclePictureHierarchy"/>
    <dgm:cxn modelId="{FDE924CC-4138-418B-A676-33F97C76B543}" type="presParOf" srcId="{6517B7E0-2D34-4C3A-937D-95E687715F1B}" destId="{1CAC3EE7-C800-4574-A4C9-E6B966EC0A5F}" srcOrd="0" destOrd="0" presId="urn:microsoft.com/office/officeart/2009/layout/CirclePictureHierarchy"/>
    <dgm:cxn modelId="{5111A610-6FBE-4DA9-B1C3-425827E2FB52}" type="presParOf" srcId="{6517B7E0-2D34-4C3A-937D-95E687715F1B}" destId="{9DAC19AF-847B-486E-807C-FD6F6F7244EF}" srcOrd="1" destOrd="0" presId="urn:microsoft.com/office/officeart/2009/layout/CirclePictureHierarchy"/>
    <dgm:cxn modelId="{9766EE9E-7581-416B-A22E-7B46813C4A05}" type="presParOf" srcId="{CC2BD40D-6851-4F01-BF48-64D66D479909}" destId="{61B6C701-0550-4417-A6D0-8DF5B0DD5E48}" srcOrd="1" destOrd="0" presId="urn:microsoft.com/office/officeart/2009/layout/CirclePictureHierarchy"/>
    <dgm:cxn modelId="{708950D8-52A4-492F-A096-727D9AE36278}" type="presParOf" srcId="{61B6C701-0550-4417-A6D0-8DF5B0DD5E48}" destId="{E1081F16-568A-49B5-869C-B70C1D456C50}" srcOrd="0" destOrd="0" presId="urn:microsoft.com/office/officeart/2009/layout/CirclePictureHierarchy"/>
    <dgm:cxn modelId="{0F6A3E1F-484A-4A54-A29E-F0B32C00CE52}" type="presParOf" srcId="{61B6C701-0550-4417-A6D0-8DF5B0DD5E48}" destId="{9D6BA1D6-0054-421E-92AC-D71A67448050}" srcOrd="1" destOrd="0" presId="urn:microsoft.com/office/officeart/2009/layout/CirclePictureHierarchy"/>
    <dgm:cxn modelId="{4E351F48-03A0-4BF9-A882-A30C91A1B073}" type="presParOf" srcId="{9D6BA1D6-0054-421E-92AC-D71A67448050}" destId="{FE8FB4E9-591A-4F08-A6FD-D025895CF2D7}" srcOrd="0" destOrd="0" presId="urn:microsoft.com/office/officeart/2009/layout/CirclePictureHierarchy"/>
    <dgm:cxn modelId="{1FAD1FF6-B575-4592-AADE-F56D5D488FDC}" type="presParOf" srcId="{FE8FB4E9-591A-4F08-A6FD-D025895CF2D7}" destId="{8FBD2C8B-AE93-4EF2-BBF3-7AA3E9D84F41}" srcOrd="0" destOrd="0" presId="urn:microsoft.com/office/officeart/2009/layout/CirclePictureHierarchy"/>
    <dgm:cxn modelId="{B72F9FAF-5FDA-4BCA-B44B-D62A859E3A8A}" type="presParOf" srcId="{FE8FB4E9-591A-4F08-A6FD-D025895CF2D7}" destId="{86F55BC5-44C4-4E93-8E21-81F362FA70C7}" srcOrd="1" destOrd="0" presId="urn:microsoft.com/office/officeart/2009/layout/CirclePictureHierarchy"/>
    <dgm:cxn modelId="{6D4D517E-C14C-4E01-BF27-48CC31B0AB97}" type="presParOf" srcId="{9D6BA1D6-0054-421E-92AC-D71A67448050}" destId="{A60CE63D-F247-4D90-B0C6-237AF95BE64F}" srcOrd="1" destOrd="0" presId="urn:microsoft.com/office/officeart/2009/layout/CirclePictureHierarchy"/>
    <dgm:cxn modelId="{E136E8C5-5F82-4AA4-86A6-144FA0D9D5D2}" type="presParOf" srcId="{A60CE63D-F247-4D90-B0C6-237AF95BE64F}" destId="{07805223-127E-4035-868F-F8BFE7071BF0}" srcOrd="0" destOrd="0" presId="urn:microsoft.com/office/officeart/2009/layout/CirclePictureHierarchy"/>
    <dgm:cxn modelId="{B7813E08-6932-413F-997C-7499A195A7F6}" type="presParOf" srcId="{A60CE63D-F247-4D90-B0C6-237AF95BE64F}" destId="{FC251801-7E0F-4FCB-A057-39A5852E8190}" srcOrd="1" destOrd="0" presId="urn:microsoft.com/office/officeart/2009/layout/CirclePictureHierarchy"/>
    <dgm:cxn modelId="{E2AD1B59-43C9-4E79-AE02-7E10C01C0ED0}" type="presParOf" srcId="{FC251801-7E0F-4FCB-A057-39A5852E8190}" destId="{42FECAAE-72C9-4F39-B448-93D7D230379F}" srcOrd="0" destOrd="0" presId="urn:microsoft.com/office/officeart/2009/layout/CirclePictureHierarchy"/>
    <dgm:cxn modelId="{ADC80140-CE36-449B-9404-4D6E07344AA0}" type="presParOf" srcId="{42FECAAE-72C9-4F39-B448-93D7D230379F}" destId="{0927022A-F88D-4E60-AA61-7EB3C7372E61}" srcOrd="0" destOrd="0" presId="urn:microsoft.com/office/officeart/2009/layout/CirclePictureHierarchy"/>
    <dgm:cxn modelId="{0DE0D343-1402-4518-A442-BB198AE6629F}" type="presParOf" srcId="{42FECAAE-72C9-4F39-B448-93D7D230379F}" destId="{B74B7166-8CDC-4261-B324-42F51DD944F9}" srcOrd="1" destOrd="0" presId="urn:microsoft.com/office/officeart/2009/layout/CirclePictureHierarchy"/>
    <dgm:cxn modelId="{AABC40E0-DED7-46C8-B778-7895B903B355}" type="presParOf" srcId="{FC251801-7E0F-4FCB-A057-39A5852E8190}" destId="{46AA5AB6-C47C-404C-A1D9-FAB5E4A90183}" srcOrd="1" destOrd="0" presId="urn:microsoft.com/office/officeart/2009/layout/CirclePictureHierarchy"/>
    <dgm:cxn modelId="{BEEC661F-9070-40CE-BB1E-35B1766B2B3E}" type="presParOf" srcId="{DE2EA154-B9B2-431D-ADA6-584A90EF1FD1}" destId="{DBFC85FA-B460-4C07-AE10-EB7C19F19772}" srcOrd="4" destOrd="0" presId="urn:microsoft.com/office/officeart/2009/layout/CirclePictureHierarchy"/>
    <dgm:cxn modelId="{6834B307-3250-4EDB-AFF9-39827330AB5E}" type="presParOf" srcId="{DE2EA154-B9B2-431D-ADA6-584A90EF1FD1}" destId="{BE29FA0F-C4D2-48DD-A1BE-1F79BDBDED87}" srcOrd="5" destOrd="0" presId="urn:microsoft.com/office/officeart/2009/layout/CirclePictureHierarchy"/>
    <dgm:cxn modelId="{2A2BFE86-7A99-43F2-BACA-79382938DAE9}" type="presParOf" srcId="{BE29FA0F-C4D2-48DD-A1BE-1F79BDBDED87}" destId="{5183F144-4195-4B2B-938E-303126CFB91A}" srcOrd="0" destOrd="0" presId="urn:microsoft.com/office/officeart/2009/layout/CirclePictureHierarchy"/>
    <dgm:cxn modelId="{B6A1F79C-EF1E-43D6-AB18-AB4592BAE411}" type="presParOf" srcId="{5183F144-4195-4B2B-938E-303126CFB91A}" destId="{D8A70C16-C9AC-42ED-86BB-0AD3C6CC9BC5}" srcOrd="0" destOrd="0" presId="urn:microsoft.com/office/officeart/2009/layout/CirclePictureHierarchy"/>
    <dgm:cxn modelId="{0E8F0E47-AF58-47F6-8933-5D99C37EDFE3}" type="presParOf" srcId="{5183F144-4195-4B2B-938E-303126CFB91A}" destId="{8B188DD8-EE71-46E2-960A-AE6C1D284931}" srcOrd="1" destOrd="0" presId="urn:microsoft.com/office/officeart/2009/layout/CirclePictureHierarchy"/>
    <dgm:cxn modelId="{BA4EFDF3-971C-44AA-A323-CF72D7E20EC4}" type="presParOf" srcId="{BE29FA0F-C4D2-48DD-A1BE-1F79BDBDED87}" destId="{4280AA13-14EB-49F5-9948-A476BBFE5B03}" srcOrd="1" destOrd="0" presId="urn:microsoft.com/office/officeart/2009/layout/CirclePictureHierarchy"/>
    <dgm:cxn modelId="{30A8D645-B238-4564-BEFD-451F899FA38D}" type="presParOf" srcId="{4280AA13-14EB-49F5-9948-A476BBFE5B03}" destId="{FC9B8C45-A6DB-4E04-868B-429F5A8033B7}" srcOrd="0" destOrd="0" presId="urn:microsoft.com/office/officeart/2009/layout/CirclePictureHierarchy"/>
    <dgm:cxn modelId="{F0AD78DF-65EA-476F-AAB7-A470FDEC837A}" type="presParOf" srcId="{4280AA13-14EB-49F5-9948-A476BBFE5B03}" destId="{0FADC180-5BBB-41DD-ACE0-9F264D809147}" srcOrd="1" destOrd="0" presId="urn:microsoft.com/office/officeart/2009/layout/CirclePictureHierarchy"/>
    <dgm:cxn modelId="{3BAC7018-1211-4802-AB72-7D795A02ED9B}" type="presParOf" srcId="{0FADC180-5BBB-41DD-ACE0-9F264D809147}" destId="{7F2A3C8A-968E-431F-8BBE-9D19B731345F}" srcOrd="0" destOrd="0" presId="urn:microsoft.com/office/officeart/2009/layout/CirclePictureHierarchy"/>
    <dgm:cxn modelId="{FEA428FD-ABA2-498A-B070-7FF0855DC9A2}" type="presParOf" srcId="{7F2A3C8A-968E-431F-8BBE-9D19B731345F}" destId="{C6BF9364-B59C-4B4B-B08D-4C8F304F8452}" srcOrd="0" destOrd="0" presId="urn:microsoft.com/office/officeart/2009/layout/CirclePictureHierarchy"/>
    <dgm:cxn modelId="{770387C4-1655-4F4E-98A5-82ECD83F9578}" type="presParOf" srcId="{7F2A3C8A-968E-431F-8BBE-9D19B731345F}" destId="{74FCBE9D-F712-4C85-AAD5-5BBD05BFE64F}" srcOrd="1" destOrd="0" presId="urn:microsoft.com/office/officeart/2009/layout/CirclePictureHierarchy"/>
    <dgm:cxn modelId="{60C1347C-D3DE-476A-8AA6-B01DB0D9B99A}" type="presParOf" srcId="{0FADC180-5BBB-41DD-ACE0-9F264D809147}" destId="{A5B1A17C-3B5E-4B76-AC25-70E566932787}" srcOrd="1" destOrd="0" presId="urn:microsoft.com/office/officeart/2009/layout/CirclePictureHierarchy"/>
    <dgm:cxn modelId="{53117B58-AAAA-4FD0-9142-6B75312B2252}" type="presParOf" srcId="{A5B1A17C-3B5E-4B76-AC25-70E566932787}" destId="{ACF2A20C-230B-4AE1-9338-92D74CE582D2}" srcOrd="0" destOrd="0" presId="urn:microsoft.com/office/officeart/2009/layout/CirclePictureHierarchy"/>
    <dgm:cxn modelId="{5F45295D-728B-462F-8BEA-92B383E1A137}" type="presParOf" srcId="{A5B1A17C-3B5E-4B76-AC25-70E566932787}" destId="{938F38AC-0E11-4517-A8DD-65213F982651}" srcOrd="1" destOrd="0" presId="urn:microsoft.com/office/officeart/2009/layout/CirclePictureHierarchy"/>
    <dgm:cxn modelId="{F218FAA7-00E7-4E34-9BA0-D7B0090BE1FC}" type="presParOf" srcId="{938F38AC-0E11-4517-A8DD-65213F982651}" destId="{EF2CC5EC-CA01-4518-8B28-E6345B195A39}" srcOrd="0" destOrd="0" presId="urn:microsoft.com/office/officeart/2009/layout/CirclePictureHierarchy"/>
    <dgm:cxn modelId="{1E5FC14E-279B-4C88-9D1A-812244923296}" type="presParOf" srcId="{EF2CC5EC-CA01-4518-8B28-E6345B195A39}" destId="{1FB2C84B-CE72-4010-A4DE-2FEF12DBB9C6}" srcOrd="0" destOrd="0" presId="urn:microsoft.com/office/officeart/2009/layout/CirclePictureHierarchy"/>
    <dgm:cxn modelId="{14B27CD8-6E08-4FE4-A331-C7245B997907}" type="presParOf" srcId="{EF2CC5EC-CA01-4518-8B28-E6345B195A39}" destId="{FA1CDA18-CA78-452A-8D41-D5A41FD05CAA}" srcOrd="1" destOrd="0" presId="urn:microsoft.com/office/officeart/2009/layout/CirclePictureHierarchy"/>
    <dgm:cxn modelId="{F1D43473-31A2-4CDF-AD0A-73390131150C}" type="presParOf" srcId="{938F38AC-0E11-4517-A8DD-65213F982651}" destId="{643D0826-C24F-4049-88EF-D1E2CE8913C8}" srcOrd="1" destOrd="0" presId="urn:microsoft.com/office/officeart/2009/layout/CirclePictureHierarchy"/>
    <dgm:cxn modelId="{03E9496C-B72F-40B9-AB5A-CB062F3E9AF1}" type="presParOf" srcId="{643D0826-C24F-4049-88EF-D1E2CE8913C8}" destId="{50EF6396-AB60-41AC-B114-62B07E8BCD2F}" srcOrd="0" destOrd="0" presId="urn:microsoft.com/office/officeart/2009/layout/CirclePictureHierarchy"/>
    <dgm:cxn modelId="{2F60A77A-BAAF-434B-A680-AD7480626934}" type="presParOf" srcId="{643D0826-C24F-4049-88EF-D1E2CE8913C8}" destId="{F4615E11-A5DA-44B2-B8DE-69428345657C}" srcOrd="1" destOrd="0" presId="urn:microsoft.com/office/officeart/2009/layout/CirclePictureHierarchy"/>
    <dgm:cxn modelId="{F755AE5F-13A3-4AD1-9610-11DF8C7FE0F8}" type="presParOf" srcId="{F4615E11-A5DA-44B2-B8DE-69428345657C}" destId="{6FB6B840-0DDB-4D53-80AC-84B9B4EA7DBE}" srcOrd="0" destOrd="0" presId="urn:microsoft.com/office/officeart/2009/layout/CirclePictureHierarchy"/>
    <dgm:cxn modelId="{CBA29571-D66E-4638-AFEA-EC4BA74A1EAE}" type="presParOf" srcId="{6FB6B840-0DDB-4D53-80AC-84B9B4EA7DBE}" destId="{1B159986-1D22-41CC-9A67-CF6FF5762BDA}" srcOrd="0" destOrd="0" presId="urn:microsoft.com/office/officeart/2009/layout/CirclePictureHierarchy"/>
    <dgm:cxn modelId="{157D4998-6DFD-4168-B777-ED27CCD22E93}" type="presParOf" srcId="{6FB6B840-0DDB-4D53-80AC-84B9B4EA7DBE}" destId="{8DAC663A-E203-4F91-8D34-395300A9375C}" srcOrd="1" destOrd="0" presId="urn:microsoft.com/office/officeart/2009/layout/CirclePictureHierarchy"/>
    <dgm:cxn modelId="{A1BC165F-0C84-4F4E-8485-2DE3C4F19E25}" type="presParOf" srcId="{F4615E11-A5DA-44B2-B8DE-69428345657C}" destId="{35DBCA5A-1ECE-4B31-94FF-599C39192E28}" srcOrd="1" destOrd="0" presId="urn:microsoft.com/office/officeart/2009/layout/CirclePictureHierarchy"/>
    <dgm:cxn modelId="{42F0BD6F-3754-4980-919A-890C4700D013}" type="presParOf" srcId="{35DBCA5A-1ECE-4B31-94FF-599C39192E28}" destId="{AAD1D498-3F40-4046-AFC2-ED6103737307}" srcOrd="0" destOrd="0" presId="urn:microsoft.com/office/officeart/2009/layout/CirclePictureHierarchy"/>
    <dgm:cxn modelId="{064B5578-7B69-4E65-852A-6B4DB198D9AE}" type="presParOf" srcId="{35DBCA5A-1ECE-4B31-94FF-599C39192E28}" destId="{5FA74EDB-3AE6-461C-8F9A-728C3BEC7A89}" srcOrd="1" destOrd="0" presId="urn:microsoft.com/office/officeart/2009/layout/CirclePictureHierarchy"/>
    <dgm:cxn modelId="{AF4013D0-4F49-48A1-A7D0-3BD0F2DA1CD5}" type="presParOf" srcId="{5FA74EDB-3AE6-461C-8F9A-728C3BEC7A89}" destId="{80CF553F-06D1-4026-B784-EEE3EA6B6217}" srcOrd="0" destOrd="0" presId="urn:microsoft.com/office/officeart/2009/layout/CirclePictureHierarchy"/>
    <dgm:cxn modelId="{69504B9C-0B72-469D-AFDD-6435EA55EB3D}" type="presParOf" srcId="{80CF553F-06D1-4026-B784-EEE3EA6B6217}" destId="{2D5DF45A-B3F5-417D-8C92-C90C83CB7250}" srcOrd="0" destOrd="0" presId="urn:microsoft.com/office/officeart/2009/layout/CirclePictureHierarchy"/>
    <dgm:cxn modelId="{445A9C97-5A6F-4BC4-816F-EA77E9297F94}" type="presParOf" srcId="{80CF553F-06D1-4026-B784-EEE3EA6B6217}" destId="{828B935E-6818-4EC1-8819-B5CC13B146B9}" srcOrd="1" destOrd="0" presId="urn:microsoft.com/office/officeart/2009/layout/CirclePictureHierarchy"/>
    <dgm:cxn modelId="{805AAEEF-A526-4701-93C0-22EDC495A054}" type="presParOf" srcId="{5FA74EDB-3AE6-461C-8F9A-728C3BEC7A89}" destId="{E115ADFA-9B90-4C93-A795-C1EA299B6E6D}" srcOrd="1" destOrd="0" presId="urn:microsoft.com/office/officeart/2009/layout/CirclePictureHierarchy"/>
    <dgm:cxn modelId="{D63533A5-D282-45D9-AA5B-0A8C351E58C2}" type="presParOf" srcId="{E115ADFA-9B90-4C93-A795-C1EA299B6E6D}" destId="{8A320432-12C5-4BA9-8F50-F632C6A510D2}" srcOrd="0" destOrd="0" presId="urn:microsoft.com/office/officeart/2009/layout/CirclePictureHierarchy"/>
    <dgm:cxn modelId="{3C35E69E-1B5A-4359-9A26-3CB63AC842DF}" type="presParOf" srcId="{E115ADFA-9B90-4C93-A795-C1EA299B6E6D}" destId="{6926D433-B267-4760-B61B-0BBF8EA5911A}" srcOrd="1" destOrd="0" presId="urn:microsoft.com/office/officeart/2009/layout/CirclePictureHierarchy"/>
    <dgm:cxn modelId="{7B5C098E-2142-4536-A193-9CEA5DEFBEE1}" type="presParOf" srcId="{6926D433-B267-4760-B61B-0BBF8EA5911A}" destId="{E61A1C2B-229A-45D1-A853-FBAA331A3699}" srcOrd="0" destOrd="0" presId="urn:microsoft.com/office/officeart/2009/layout/CirclePictureHierarchy"/>
    <dgm:cxn modelId="{44FAC930-2691-4600-8DB1-9F21945DC1C2}" type="presParOf" srcId="{E61A1C2B-229A-45D1-A853-FBAA331A3699}" destId="{946E9FC0-54F8-44B7-826A-6726254033B3}" srcOrd="0" destOrd="0" presId="urn:microsoft.com/office/officeart/2009/layout/CirclePictureHierarchy"/>
    <dgm:cxn modelId="{D8FFAD3D-75F9-47DE-AC1F-7BD29A585116}" type="presParOf" srcId="{E61A1C2B-229A-45D1-A853-FBAA331A3699}" destId="{13390C4D-1C79-4CA8-A647-75D82AD6BC56}" srcOrd="1" destOrd="0" presId="urn:microsoft.com/office/officeart/2009/layout/CirclePictureHierarchy"/>
    <dgm:cxn modelId="{A490655A-9645-49E3-9601-A6BC039E1503}" type="presParOf" srcId="{6926D433-B267-4760-B61B-0BBF8EA5911A}" destId="{2F027E22-0222-469B-A427-1C4AE533F5C2}" srcOrd="1" destOrd="0" presId="urn:microsoft.com/office/officeart/2009/layout/CirclePictureHierarchy"/>
    <dgm:cxn modelId="{BA72D645-ED02-4198-9F3A-47C908BB8C7B}" type="presParOf" srcId="{E115ADFA-9B90-4C93-A795-C1EA299B6E6D}" destId="{9476F06F-EC8A-4666-8B09-6364B042A438}" srcOrd="2" destOrd="0" presId="urn:microsoft.com/office/officeart/2009/layout/CirclePictureHierarchy"/>
    <dgm:cxn modelId="{EA343380-67C9-49CA-9DD5-2BBD76799A9E}" type="presParOf" srcId="{E115ADFA-9B90-4C93-A795-C1EA299B6E6D}" destId="{48976902-80FA-4F71-BC14-FA17D80FE1B2}" srcOrd="3" destOrd="0" presId="urn:microsoft.com/office/officeart/2009/layout/CirclePictureHierarchy"/>
    <dgm:cxn modelId="{B601EE36-834F-4BD0-895F-B668026166F1}" type="presParOf" srcId="{48976902-80FA-4F71-BC14-FA17D80FE1B2}" destId="{2D0DE429-6FF0-45A0-9AD0-FE07C23E470C}" srcOrd="0" destOrd="0" presId="urn:microsoft.com/office/officeart/2009/layout/CirclePictureHierarchy"/>
    <dgm:cxn modelId="{E53EA30A-407A-442B-B936-C5169FD0CC5B}" type="presParOf" srcId="{2D0DE429-6FF0-45A0-9AD0-FE07C23E470C}" destId="{9EC378BF-26D1-42EA-93B8-EC5AE5F3BD57}" srcOrd="0" destOrd="0" presId="urn:microsoft.com/office/officeart/2009/layout/CirclePictureHierarchy"/>
    <dgm:cxn modelId="{85E9216C-0667-4128-923C-398002038D9F}" type="presParOf" srcId="{2D0DE429-6FF0-45A0-9AD0-FE07C23E470C}" destId="{C532D658-4EB8-4502-A3FB-2E5E4789C84B}" srcOrd="1" destOrd="0" presId="urn:microsoft.com/office/officeart/2009/layout/CirclePictureHierarchy"/>
    <dgm:cxn modelId="{322A6AB7-F9F2-4F9C-8EE2-5C66CF1BC430}" type="presParOf" srcId="{48976902-80FA-4F71-BC14-FA17D80FE1B2}" destId="{0B2F3452-9DB0-4564-A4B7-4A307A264EEE}" srcOrd="1" destOrd="0" presId="urn:microsoft.com/office/officeart/2009/layout/CirclePictureHierarchy"/>
    <dgm:cxn modelId="{92B74BA4-EB51-4A87-B8BE-EC9BE44C3CA7}" type="presParOf" srcId="{0B2F3452-9DB0-4564-A4B7-4A307A264EEE}" destId="{5047FCBF-FDD7-4D5D-8DA6-0377E19D37B2}" srcOrd="0" destOrd="0" presId="urn:microsoft.com/office/officeart/2009/layout/CirclePictureHierarchy"/>
    <dgm:cxn modelId="{7971056C-59D7-4B80-BCFE-6E2131D01DDD}" type="presParOf" srcId="{0B2F3452-9DB0-4564-A4B7-4A307A264EEE}" destId="{ECC53917-3DEF-4F47-967A-C575ADAAE05D}" srcOrd="1" destOrd="0" presId="urn:microsoft.com/office/officeart/2009/layout/CirclePictureHierarchy"/>
    <dgm:cxn modelId="{3E7B15B6-9DB5-4028-BD66-EFDC02D54E2D}" type="presParOf" srcId="{ECC53917-3DEF-4F47-967A-C575ADAAE05D}" destId="{78C621A3-5215-4089-A09D-CF052A1D5F78}" srcOrd="0" destOrd="0" presId="urn:microsoft.com/office/officeart/2009/layout/CirclePictureHierarchy"/>
    <dgm:cxn modelId="{125EB4D9-3CF1-4798-B27C-E307D726428A}" type="presParOf" srcId="{78C621A3-5215-4089-A09D-CF052A1D5F78}" destId="{22BAD1F9-05C7-47CB-869C-1F722BCCB5A7}" srcOrd="0" destOrd="0" presId="urn:microsoft.com/office/officeart/2009/layout/CirclePictureHierarchy"/>
    <dgm:cxn modelId="{8648D7CF-23B3-47B3-B823-0FFA874A5345}" type="presParOf" srcId="{78C621A3-5215-4089-A09D-CF052A1D5F78}" destId="{83E45E73-51C3-4AF9-92E4-2FC2693F51D2}" srcOrd="1" destOrd="0" presId="urn:microsoft.com/office/officeart/2009/layout/CirclePictureHierarchy"/>
    <dgm:cxn modelId="{9A4D2E5F-1024-49A4-86F6-8A1EBCFD7E25}" type="presParOf" srcId="{ECC53917-3DEF-4F47-967A-C575ADAAE05D}" destId="{243214D2-C3ED-4DAF-9E49-0022BE1FAADB}" srcOrd="1" destOrd="0" presId="urn:microsoft.com/office/officeart/2009/layout/CirclePictureHierarchy"/>
    <dgm:cxn modelId="{E59B8B13-CA22-47FC-8149-8A35D8BC7E38}" type="presParOf" srcId="{DE2EA154-B9B2-431D-ADA6-584A90EF1FD1}" destId="{3B25DF64-ED84-4F31-99DC-29FF54FF5838}" srcOrd="6" destOrd="0" presId="urn:microsoft.com/office/officeart/2009/layout/CirclePictureHierarchy"/>
    <dgm:cxn modelId="{CDBEF9AD-4559-4107-A2A6-2C84F4FF4B0B}" type="presParOf" srcId="{DE2EA154-B9B2-431D-ADA6-584A90EF1FD1}" destId="{DA16E92E-B02B-4144-835F-1EB1A43E58D7}" srcOrd="7" destOrd="0" presId="urn:microsoft.com/office/officeart/2009/layout/CirclePictureHierarchy"/>
    <dgm:cxn modelId="{CB35EEA5-CA00-4063-A79B-93B3076D2880}" type="presParOf" srcId="{DA16E92E-B02B-4144-835F-1EB1A43E58D7}" destId="{233EACB3-FE34-4D00-A882-D244CEFC9B31}" srcOrd="0" destOrd="0" presId="urn:microsoft.com/office/officeart/2009/layout/CirclePictureHierarchy"/>
    <dgm:cxn modelId="{C13A2FFA-085F-41FE-A7E4-F910FD2FBA88}" type="presParOf" srcId="{233EACB3-FE34-4D00-A882-D244CEFC9B31}" destId="{2AEEA890-41A8-485F-93E5-BE77FBF10BAB}" srcOrd="0" destOrd="0" presId="urn:microsoft.com/office/officeart/2009/layout/CirclePictureHierarchy"/>
    <dgm:cxn modelId="{412A1CA2-BA56-46DD-9460-947E9DB61AE4}" type="presParOf" srcId="{233EACB3-FE34-4D00-A882-D244CEFC9B31}" destId="{B7683395-2987-47DC-AA7A-97BC03F15FEB}" srcOrd="1" destOrd="0" presId="urn:microsoft.com/office/officeart/2009/layout/CirclePictureHierarchy"/>
    <dgm:cxn modelId="{C5D7D260-678E-4D3A-8D66-6FB4A325DF66}" type="presParOf" srcId="{DA16E92E-B02B-4144-835F-1EB1A43E58D7}" destId="{66E0D069-6A12-4BD7-A9A6-6BE26F6E7601}" srcOrd="1" destOrd="0" presId="urn:microsoft.com/office/officeart/2009/layout/CirclePictureHierarchy"/>
    <dgm:cxn modelId="{33CE03BD-2D28-45B6-A032-825D333E7D7D}" type="presParOf" srcId="{66E0D069-6A12-4BD7-A9A6-6BE26F6E7601}" destId="{F0D84272-A398-4A29-A5C5-83E2CB2A0872}" srcOrd="0" destOrd="0" presId="urn:microsoft.com/office/officeart/2009/layout/CirclePictureHierarchy"/>
    <dgm:cxn modelId="{990803D8-AB63-4341-BC97-030A8CAB1B91}" type="presParOf" srcId="{66E0D069-6A12-4BD7-A9A6-6BE26F6E7601}" destId="{8A7B27E3-7AA0-434B-BE0B-AB44DC056FAA}" srcOrd="1" destOrd="0" presId="urn:microsoft.com/office/officeart/2009/layout/CirclePictureHierarchy"/>
    <dgm:cxn modelId="{4319B5A4-F143-44B8-BDA7-EA38A7109D5A}" type="presParOf" srcId="{8A7B27E3-7AA0-434B-BE0B-AB44DC056FAA}" destId="{67629D6E-FB60-4655-80FD-1DD4FFC15926}" srcOrd="0" destOrd="0" presId="urn:microsoft.com/office/officeart/2009/layout/CirclePictureHierarchy"/>
    <dgm:cxn modelId="{678B5765-B282-48EF-B78D-CA0022FB682B}" type="presParOf" srcId="{67629D6E-FB60-4655-80FD-1DD4FFC15926}" destId="{8C3F584C-5A87-4F75-BBD4-F5065F76D48F}" srcOrd="0" destOrd="0" presId="urn:microsoft.com/office/officeart/2009/layout/CirclePictureHierarchy"/>
    <dgm:cxn modelId="{D9951DD9-0EF0-439A-B219-6F53A79E001C}" type="presParOf" srcId="{67629D6E-FB60-4655-80FD-1DD4FFC15926}" destId="{AFAED9AB-C4E1-423D-99DB-1054B1A19ABD}" srcOrd="1" destOrd="0" presId="urn:microsoft.com/office/officeart/2009/layout/CirclePictureHierarchy"/>
    <dgm:cxn modelId="{E9C40102-8A1F-4D57-908E-8E0450039E6A}" type="presParOf" srcId="{8A7B27E3-7AA0-434B-BE0B-AB44DC056FAA}" destId="{FD70BC5E-EEE3-4664-910A-2040808AC4AB}" srcOrd="1" destOrd="0" presId="urn:microsoft.com/office/officeart/2009/layout/CirclePictureHierarchy"/>
    <dgm:cxn modelId="{580E3D66-52AD-47C5-9CD5-C6FF1969AC25}" type="presParOf" srcId="{FD70BC5E-EEE3-4664-910A-2040808AC4AB}" destId="{3213F1E6-5E0E-499C-9951-FAA9C2028A27}" srcOrd="0" destOrd="0" presId="urn:microsoft.com/office/officeart/2009/layout/CirclePictureHierarchy"/>
    <dgm:cxn modelId="{FDB46707-F3BA-4A29-9844-7134F60AC30B}" type="presParOf" srcId="{FD70BC5E-EEE3-4664-910A-2040808AC4AB}" destId="{5FF9C8A7-D2EC-4676-BE15-5180031F6A80}" srcOrd="1" destOrd="0" presId="urn:microsoft.com/office/officeart/2009/layout/CirclePictureHierarchy"/>
    <dgm:cxn modelId="{ED7512FD-A546-4022-9E92-E50DC13AE3F0}" type="presParOf" srcId="{5FF9C8A7-D2EC-4676-BE15-5180031F6A80}" destId="{A1619928-D0D1-40E3-BA10-7004D6612893}" srcOrd="0" destOrd="0" presId="urn:microsoft.com/office/officeart/2009/layout/CirclePictureHierarchy"/>
    <dgm:cxn modelId="{65C43C6B-6AE4-41FC-BDB2-084FFF368FE8}" type="presParOf" srcId="{A1619928-D0D1-40E3-BA10-7004D6612893}" destId="{FD16478C-BE80-4F3D-854D-A30D9F227C5A}" srcOrd="0" destOrd="0" presId="urn:microsoft.com/office/officeart/2009/layout/CirclePictureHierarchy"/>
    <dgm:cxn modelId="{E82C6CED-6211-4B98-977D-8F5F9DE7C82E}" type="presParOf" srcId="{A1619928-D0D1-40E3-BA10-7004D6612893}" destId="{A2F66798-353A-41A8-BD12-C3D489AFED4E}" srcOrd="1" destOrd="0" presId="urn:microsoft.com/office/officeart/2009/layout/CirclePictureHierarchy"/>
    <dgm:cxn modelId="{E66AFD24-895E-4FF7-AF97-9592970F5D3F}" type="presParOf" srcId="{5FF9C8A7-D2EC-4676-BE15-5180031F6A80}" destId="{CE0C260D-5EAF-486E-8447-AD23235028C9}" srcOrd="1" destOrd="0" presId="urn:microsoft.com/office/officeart/2009/layout/CirclePictureHierarchy"/>
    <dgm:cxn modelId="{FA966D6B-485F-4A33-BD00-9A87421F3DAC}" type="presParOf" srcId="{CE0C260D-5EAF-486E-8447-AD23235028C9}" destId="{10BF96AB-B1C8-4A7D-870B-B678633D7523}" srcOrd="0" destOrd="0" presId="urn:microsoft.com/office/officeart/2009/layout/CirclePictureHierarchy"/>
    <dgm:cxn modelId="{DD747037-CBB2-4B22-AB80-0A86BDFA552A}" type="presParOf" srcId="{CE0C260D-5EAF-486E-8447-AD23235028C9}" destId="{536CEE70-2D58-4712-87F8-7397E35AD1E9}" srcOrd="1" destOrd="0" presId="urn:microsoft.com/office/officeart/2009/layout/CirclePictureHierarchy"/>
    <dgm:cxn modelId="{9D026AE3-F2F3-4C0A-8A26-E17F950E3AF6}" type="presParOf" srcId="{536CEE70-2D58-4712-87F8-7397E35AD1E9}" destId="{8D37A229-E6D4-4C2E-862C-3AD0A90841DA}" srcOrd="0" destOrd="0" presId="urn:microsoft.com/office/officeart/2009/layout/CirclePictureHierarchy"/>
    <dgm:cxn modelId="{25C7CD30-DF40-418A-AAD4-C8A3BE581489}" type="presParOf" srcId="{8D37A229-E6D4-4C2E-862C-3AD0A90841DA}" destId="{DCBD99C2-5C4E-4763-A716-920D221A48B7}" srcOrd="0" destOrd="0" presId="urn:microsoft.com/office/officeart/2009/layout/CirclePictureHierarchy"/>
    <dgm:cxn modelId="{A2A9F2BF-538C-49F7-9554-662D4E8745B2}" type="presParOf" srcId="{8D37A229-E6D4-4C2E-862C-3AD0A90841DA}" destId="{B0997890-1718-4FD9-84E3-F251EFD41B8C}" srcOrd="1" destOrd="0" presId="urn:microsoft.com/office/officeart/2009/layout/CirclePictureHierarchy"/>
    <dgm:cxn modelId="{B9BD12F2-4DBA-4612-82B6-8F23DE5905F9}" type="presParOf" srcId="{536CEE70-2D58-4712-87F8-7397E35AD1E9}" destId="{AC619FD4-4A59-4C3D-B2FC-D7E670286D67}" srcOrd="1" destOrd="0" presId="urn:microsoft.com/office/officeart/2009/layout/CirclePictureHierarchy"/>
    <dgm:cxn modelId="{18E4B839-F1AD-49BC-BB5F-E375E38F58B6}" type="presParOf" srcId="{AC619FD4-4A59-4C3D-B2FC-D7E670286D67}" destId="{7B1A79A4-B87D-4FA6-B245-541884918976}" srcOrd="0" destOrd="0" presId="urn:microsoft.com/office/officeart/2009/layout/CirclePictureHierarchy"/>
    <dgm:cxn modelId="{538227F6-3A68-4495-ADB0-2A0CD0C802AB}" type="presParOf" srcId="{AC619FD4-4A59-4C3D-B2FC-D7E670286D67}" destId="{0F4961F4-26CF-427A-92C6-3586EE114884}" srcOrd="1" destOrd="0" presId="urn:microsoft.com/office/officeart/2009/layout/CirclePictureHierarchy"/>
    <dgm:cxn modelId="{09798664-7631-4EAD-AD8D-5F074B215DAB}" type="presParOf" srcId="{0F4961F4-26CF-427A-92C6-3586EE114884}" destId="{208A8801-841E-4246-8B7D-CBB10C039180}" srcOrd="0" destOrd="0" presId="urn:microsoft.com/office/officeart/2009/layout/CirclePictureHierarchy"/>
    <dgm:cxn modelId="{ACB41CB1-FC64-4AF2-B4C6-05B48E3C276F}" type="presParOf" srcId="{208A8801-841E-4246-8B7D-CBB10C039180}" destId="{448D894E-02DA-4ED5-839C-DF144F270427}" srcOrd="0" destOrd="0" presId="urn:microsoft.com/office/officeart/2009/layout/CirclePictureHierarchy"/>
    <dgm:cxn modelId="{76933BDA-2021-44AE-8AAE-3E243006AA03}" type="presParOf" srcId="{208A8801-841E-4246-8B7D-CBB10C039180}" destId="{AFA4CF99-6E72-405E-BB85-287756057A2C}" srcOrd="1" destOrd="0" presId="urn:microsoft.com/office/officeart/2009/layout/CirclePictureHierarchy"/>
    <dgm:cxn modelId="{19D27D70-6267-432B-94C9-62683502533D}" type="presParOf" srcId="{0F4961F4-26CF-427A-92C6-3586EE114884}" destId="{44C458A4-1003-4BAF-86B7-2BAAB9266EC8}" srcOrd="1" destOrd="0" presId="urn:microsoft.com/office/officeart/2009/layout/CirclePictureHierarchy"/>
    <dgm:cxn modelId="{522D5EE5-10EC-433D-A5D4-FABC57230221}" type="presParOf" srcId="{FD70BC5E-EEE3-4664-910A-2040808AC4AB}" destId="{2CE7C06C-D298-4040-BE4F-F9D5001DB2F3}" srcOrd="2" destOrd="0" presId="urn:microsoft.com/office/officeart/2009/layout/CirclePictureHierarchy"/>
    <dgm:cxn modelId="{D4B6E6A4-94A0-4A5C-BDF9-BF48FBC49E21}" type="presParOf" srcId="{FD70BC5E-EEE3-4664-910A-2040808AC4AB}" destId="{FD7EBD43-1592-41AE-AB0E-A0457D9E5854}" srcOrd="3" destOrd="0" presId="urn:microsoft.com/office/officeart/2009/layout/CirclePictureHierarchy"/>
    <dgm:cxn modelId="{792339D3-AB34-4960-9C9C-152EA6187F2F}" type="presParOf" srcId="{FD7EBD43-1592-41AE-AB0E-A0457D9E5854}" destId="{A86B679D-1BC8-4E4A-A51A-13B4FF242C0D}" srcOrd="0" destOrd="0" presId="urn:microsoft.com/office/officeart/2009/layout/CirclePictureHierarchy"/>
    <dgm:cxn modelId="{FCB5740C-6296-409E-A4D6-33FDCB39C3F5}" type="presParOf" srcId="{A86B679D-1BC8-4E4A-A51A-13B4FF242C0D}" destId="{3ED4895D-2166-4B54-88E2-26C8378BE16F}" srcOrd="0" destOrd="0" presId="urn:microsoft.com/office/officeart/2009/layout/CirclePictureHierarchy"/>
    <dgm:cxn modelId="{2918CFAA-644D-416F-A7F8-9F0DB620CC66}" type="presParOf" srcId="{A86B679D-1BC8-4E4A-A51A-13B4FF242C0D}" destId="{ADFF6B3D-4DAA-4019-B4E4-9F0CD880D9D1}" srcOrd="1" destOrd="0" presId="urn:microsoft.com/office/officeart/2009/layout/CirclePictureHierarchy"/>
    <dgm:cxn modelId="{0732D49C-58AC-4673-B4E0-2887021AAAD9}" type="presParOf" srcId="{FD7EBD43-1592-41AE-AB0E-A0457D9E5854}" destId="{09F88422-8641-405F-9000-F1B447C6B139}" srcOrd="1" destOrd="0" presId="urn:microsoft.com/office/officeart/2009/layout/CirclePictureHierarchy"/>
    <dgm:cxn modelId="{4B5EB1FE-59F5-42EA-817D-58304B0C4B4C}" type="presParOf" srcId="{09F88422-8641-405F-9000-F1B447C6B139}" destId="{B3A16608-B7B2-4A9F-8C67-B1576BE8FA60}" srcOrd="0" destOrd="0" presId="urn:microsoft.com/office/officeart/2009/layout/CirclePictureHierarchy"/>
    <dgm:cxn modelId="{D6E48EF0-367D-4C97-BFE7-9FB9D3F215F2}" type="presParOf" srcId="{09F88422-8641-405F-9000-F1B447C6B139}" destId="{FF22882D-5D6E-4E24-BF3E-621B832EAE1D}" srcOrd="1" destOrd="0" presId="urn:microsoft.com/office/officeart/2009/layout/CirclePictureHierarchy"/>
    <dgm:cxn modelId="{4A7037F0-E415-42E2-AC53-40DE0A11CE72}" type="presParOf" srcId="{FF22882D-5D6E-4E24-BF3E-621B832EAE1D}" destId="{8541F0E0-D836-4E42-BD77-9C82F36B8E20}" srcOrd="0" destOrd="0" presId="urn:microsoft.com/office/officeart/2009/layout/CirclePictureHierarchy"/>
    <dgm:cxn modelId="{7CE0BE69-B746-4E67-A6E4-53BF613124B6}" type="presParOf" srcId="{8541F0E0-D836-4E42-BD77-9C82F36B8E20}" destId="{F63C53D7-200B-400A-B963-2FCB0C27E32A}" srcOrd="0" destOrd="0" presId="urn:microsoft.com/office/officeart/2009/layout/CirclePictureHierarchy"/>
    <dgm:cxn modelId="{8893ECEF-CF07-4C00-8C76-D39D774244FD}" type="presParOf" srcId="{8541F0E0-D836-4E42-BD77-9C82F36B8E20}" destId="{1E5C48CA-D9B2-4FB3-9246-6C30EE0A1A75}" srcOrd="1" destOrd="0" presId="urn:microsoft.com/office/officeart/2009/layout/CirclePictureHierarchy"/>
    <dgm:cxn modelId="{7ED84C62-05AC-4D80-A7D7-AAE21FD634F7}" type="presParOf" srcId="{FF22882D-5D6E-4E24-BF3E-621B832EAE1D}" destId="{A821C14A-956D-45A8-A85D-463B1DC0C206}" srcOrd="1" destOrd="0" presId="urn:microsoft.com/office/officeart/2009/layout/CirclePictureHierarchy"/>
    <dgm:cxn modelId="{8B8B3D9C-41F5-419B-BD78-13422FF0227F}" type="presParOf" srcId="{A821C14A-956D-45A8-A85D-463B1DC0C206}" destId="{4AF8DE9E-159C-4A59-A12B-3413DBB7B47B}" srcOrd="0" destOrd="0" presId="urn:microsoft.com/office/officeart/2009/layout/CirclePictureHierarchy"/>
    <dgm:cxn modelId="{72819A25-5427-4A7D-860F-C203FCE02365}" type="presParOf" srcId="{A821C14A-956D-45A8-A85D-463B1DC0C206}" destId="{EB77589E-C20C-42A6-BCA3-C135D35800C4}" srcOrd="1" destOrd="0" presId="urn:microsoft.com/office/officeart/2009/layout/CirclePictureHierarchy"/>
    <dgm:cxn modelId="{C48AE62D-E545-4900-B533-1AE0287169ED}" type="presParOf" srcId="{EB77589E-C20C-42A6-BCA3-C135D35800C4}" destId="{F6E156C0-A21B-43E7-AD56-28806665490E}" srcOrd="0" destOrd="0" presId="urn:microsoft.com/office/officeart/2009/layout/CirclePictureHierarchy"/>
    <dgm:cxn modelId="{328481AB-96A1-4566-8746-DDAEBFB9EB20}" type="presParOf" srcId="{F6E156C0-A21B-43E7-AD56-28806665490E}" destId="{4AB82401-4775-4D93-B66B-6A2A0E2A159A}" srcOrd="0" destOrd="0" presId="urn:microsoft.com/office/officeart/2009/layout/CirclePictureHierarchy"/>
    <dgm:cxn modelId="{039FD841-6107-4DB1-B5B5-6063B3159B6B}" type="presParOf" srcId="{F6E156C0-A21B-43E7-AD56-28806665490E}" destId="{84236C90-4E05-472A-A33D-873E381DE761}" srcOrd="1" destOrd="0" presId="urn:microsoft.com/office/officeart/2009/layout/CirclePictureHierarchy"/>
    <dgm:cxn modelId="{DECB1971-7E0A-44DF-8F56-4420A582030B}" type="presParOf" srcId="{EB77589E-C20C-42A6-BCA3-C135D35800C4}" destId="{AA36245E-4914-4D25-B303-20CE180A722C}" srcOrd="1" destOrd="0" presId="urn:microsoft.com/office/officeart/2009/layout/CirclePictureHierarchy"/>
    <dgm:cxn modelId="{172D026B-1A43-4CB3-BBB3-1B3729623289}" type="presParOf" srcId="{AA36245E-4914-4D25-B303-20CE180A722C}" destId="{B3CA2ACB-0CA3-4EA5-91D8-4C0450D93842}" srcOrd="0" destOrd="0" presId="urn:microsoft.com/office/officeart/2009/layout/CirclePictureHierarchy"/>
    <dgm:cxn modelId="{AAAE824C-B978-4D40-95AE-E1BBFBF5E4F8}" type="presParOf" srcId="{AA36245E-4914-4D25-B303-20CE180A722C}" destId="{27527AC7-2315-4821-B2E0-4B366BF2B7D1}" srcOrd="1" destOrd="0" presId="urn:microsoft.com/office/officeart/2009/layout/CirclePictureHierarchy"/>
    <dgm:cxn modelId="{00C303A8-3DE4-4A3B-9956-7A9535B7A0A5}" type="presParOf" srcId="{27527AC7-2315-4821-B2E0-4B366BF2B7D1}" destId="{E14C1648-82B4-4DF7-A3A8-699721D6E08C}" srcOrd="0" destOrd="0" presId="urn:microsoft.com/office/officeart/2009/layout/CirclePictureHierarchy"/>
    <dgm:cxn modelId="{9608E9B8-EADE-4B98-8AF7-386A0B8D74F4}" type="presParOf" srcId="{E14C1648-82B4-4DF7-A3A8-699721D6E08C}" destId="{C03A8A7B-BD21-47FA-B231-45CF7E3B74D9}" srcOrd="0" destOrd="0" presId="urn:microsoft.com/office/officeart/2009/layout/CirclePictureHierarchy"/>
    <dgm:cxn modelId="{EB2A5C18-B5DF-4037-BFD5-284A2FDD457D}" type="presParOf" srcId="{E14C1648-82B4-4DF7-A3A8-699721D6E08C}" destId="{27AAC076-BA0A-4809-85C1-271DB3633922}" srcOrd="1" destOrd="0" presId="urn:microsoft.com/office/officeart/2009/layout/CirclePictureHierarchy"/>
    <dgm:cxn modelId="{7BB26CDA-A49F-48E5-BC4E-F0B0D22306D8}" type="presParOf" srcId="{27527AC7-2315-4821-B2E0-4B366BF2B7D1}" destId="{BCB2ED71-0C3F-4FD4-8E4F-F7B1AAF4D078}" srcOrd="1" destOrd="0" presId="urn:microsoft.com/office/officeart/2009/layout/CirclePictureHierarchy"/>
    <dgm:cxn modelId="{DB8F2F5E-83BA-41D9-A043-E24DEB9C89FC}" type="presParOf" srcId="{AA36245E-4914-4D25-B303-20CE180A722C}" destId="{A6B868FB-487E-4461-BB93-2C96C530A706}" srcOrd="2" destOrd="0" presId="urn:microsoft.com/office/officeart/2009/layout/CirclePictureHierarchy"/>
    <dgm:cxn modelId="{122F1CB5-A082-47CC-A24D-7CDAADE44FE4}" type="presParOf" srcId="{AA36245E-4914-4D25-B303-20CE180A722C}" destId="{F4A120D4-641C-40B7-86E6-2BFDFD1624BE}" srcOrd="3" destOrd="0" presId="urn:microsoft.com/office/officeart/2009/layout/CirclePictureHierarchy"/>
    <dgm:cxn modelId="{DECC10AF-D15D-4FDA-80E9-410B1B6FF849}" type="presParOf" srcId="{F4A120D4-641C-40B7-86E6-2BFDFD1624BE}" destId="{78ADFBF5-1C72-4800-A5A0-E2EE949291AA}" srcOrd="0" destOrd="0" presId="urn:microsoft.com/office/officeart/2009/layout/CirclePictureHierarchy"/>
    <dgm:cxn modelId="{829106A3-0399-41A1-8CD5-FFB6E0E8AAE8}" type="presParOf" srcId="{78ADFBF5-1C72-4800-A5A0-E2EE949291AA}" destId="{03F70D44-5EFA-4C82-9C18-438258CB9EB6}" srcOrd="0" destOrd="0" presId="urn:microsoft.com/office/officeart/2009/layout/CirclePictureHierarchy"/>
    <dgm:cxn modelId="{CC68C086-4EB0-4E0F-82C8-F0D8AE4EF518}" type="presParOf" srcId="{78ADFBF5-1C72-4800-A5A0-E2EE949291AA}" destId="{C623D0D2-C423-4124-9C9A-8FF3A90F6775}" srcOrd="1" destOrd="0" presId="urn:microsoft.com/office/officeart/2009/layout/CirclePictureHierarchy"/>
    <dgm:cxn modelId="{A0DE123D-DE45-401A-B23D-633C6A4C1CAC}" type="presParOf" srcId="{F4A120D4-641C-40B7-86E6-2BFDFD1624BE}" destId="{47359C22-C7DE-4793-B383-55AE282268F9}" srcOrd="1" destOrd="0" presId="urn:microsoft.com/office/officeart/2009/layout/CirclePictureHierarchy"/>
    <dgm:cxn modelId="{1F33640D-FEEE-44AC-B838-8B3F06A9D7C8}" type="presParOf" srcId="{47359C22-C7DE-4793-B383-55AE282268F9}" destId="{3D700EE8-99F6-4C82-A9C6-E0553E5E913A}" srcOrd="0" destOrd="0" presId="urn:microsoft.com/office/officeart/2009/layout/CirclePictureHierarchy"/>
    <dgm:cxn modelId="{FB88315F-A7F0-41BD-A911-61B9D31CDB60}" type="presParOf" srcId="{47359C22-C7DE-4793-B383-55AE282268F9}" destId="{8E9E5AFF-4A5E-4D41-A0DB-1024ED0D4D11}" srcOrd="1" destOrd="0" presId="urn:microsoft.com/office/officeart/2009/layout/CirclePictureHierarchy"/>
    <dgm:cxn modelId="{D3E13198-C403-4AE7-9F62-F8E77899A47F}" type="presParOf" srcId="{8E9E5AFF-4A5E-4D41-A0DB-1024ED0D4D11}" destId="{EC6FAA38-4DBC-4B19-8821-68D1F1437FC2}" srcOrd="0" destOrd="0" presId="urn:microsoft.com/office/officeart/2009/layout/CirclePictureHierarchy"/>
    <dgm:cxn modelId="{53B3C624-6A18-4E34-95A9-CB5F8E90EBD8}" type="presParOf" srcId="{EC6FAA38-4DBC-4B19-8821-68D1F1437FC2}" destId="{F29000F2-9517-4F8F-9896-72056044CC9C}" srcOrd="0" destOrd="0" presId="urn:microsoft.com/office/officeart/2009/layout/CirclePictureHierarchy"/>
    <dgm:cxn modelId="{9C17B0E3-8040-4E58-BFB1-88C760C7CC0E}" type="presParOf" srcId="{EC6FAA38-4DBC-4B19-8821-68D1F1437FC2}" destId="{3E99668C-3B75-480B-82E5-511B6A3B9C9E}" srcOrd="1" destOrd="0" presId="urn:microsoft.com/office/officeart/2009/layout/CirclePictureHierarchy"/>
    <dgm:cxn modelId="{E5005336-CD66-482D-8B3C-2A2773E8F351}" type="presParOf" srcId="{8E9E5AFF-4A5E-4D41-A0DB-1024ED0D4D11}" destId="{CE0B8BCC-2419-44D5-BC25-4892B5F7FF8F}" srcOrd="1" destOrd="0" presId="urn:microsoft.com/office/officeart/2009/layout/CirclePictureHierarchy"/>
    <dgm:cxn modelId="{407206DC-5874-48BB-821A-307C5408C8A1}" type="presParOf" srcId="{47359C22-C7DE-4793-B383-55AE282268F9}" destId="{11172049-0114-4703-A25D-0072C5EEF668}" srcOrd="2" destOrd="0" presId="urn:microsoft.com/office/officeart/2009/layout/CirclePictureHierarchy"/>
    <dgm:cxn modelId="{558B2EDE-3C60-4E30-A077-CEE436D569AE}" type="presParOf" srcId="{47359C22-C7DE-4793-B383-55AE282268F9}" destId="{0C7720CC-2788-4A5D-84D1-3759BAAF5E2C}" srcOrd="3" destOrd="0" presId="urn:microsoft.com/office/officeart/2009/layout/CirclePictureHierarchy"/>
    <dgm:cxn modelId="{148CEBFC-A29C-4023-AE8F-6D7AE78B39A3}" type="presParOf" srcId="{0C7720CC-2788-4A5D-84D1-3759BAAF5E2C}" destId="{4F832782-B321-4D56-947A-D4DBDB0765F5}" srcOrd="0" destOrd="0" presId="urn:microsoft.com/office/officeart/2009/layout/CirclePictureHierarchy"/>
    <dgm:cxn modelId="{2E952743-DE5F-468C-A5C3-F9A6EDCF8DD6}" type="presParOf" srcId="{4F832782-B321-4D56-947A-D4DBDB0765F5}" destId="{A7DB22EB-D49B-49F1-8357-0983DB22287E}" srcOrd="0" destOrd="0" presId="urn:microsoft.com/office/officeart/2009/layout/CirclePictureHierarchy"/>
    <dgm:cxn modelId="{3FFEBC89-14AB-4491-8833-8CA4764B07DE}" type="presParOf" srcId="{4F832782-B321-4D56-947A-D4DBDB0765F5}" destId="{85C810B6-965F-4025-9B2F-DB31BC0BA84D}" srcOrd="1" destOrd="0" presId="urn:microsoft.com/office/officeart/2009/layout/CirclePictureHierarchy"/>
    <dgm:cxn modelId="{7034C452-FF08-408E-9300-63439587F255}" type="presParOf" srcId="{0C7720CC-2788-4A5D-84D1-3759BAAF5E2C}" destId="{99BE3DCD-1025-4617-BC6A-3130092C0A32}" srcOrd="1" destOrd="0" presId="urn:microsoft.com/office/officeart/2009/layout/CirclePictureHierarchy"/>
    <dgm:cxn modelId="{338ED1FC-F5B4-4361-B824-B50275B8C850}" type="presParOf" srcId="{09F88422-8641-405F-9000-F1B447C6B139}" destId="{860603D5-DC6F-48C8-9AD1-299833CFB366}" srcOrd="2" destOrd="0" presId="urn:microsoft.com/office/officeart/2009/layout/CirclePictureHierarchy"/>
    <dgm:cxn modelId="{B9F12718-0878-4558-86ED-BEE9765BA22E}" type="presParOf" srcId="{09F88422-8641-405F-9000-F1B447C6B139}" destId="{89DB7F2A-C65B-4789-8B89-F1F021AD042D}" srcOrd="3" destOrd="0" presId="urn:microsoft.com/office/officeart/2009/layout/CirclePictureHierarchy"/>
    <dgm:cxn modelId="{A8DEC88C-E7D3-40A1-90EA-66D57492F50C}" type="presParOf" srcId="{89DB7F2A-C65B-4789-8B89-F1F021AD042D}" destId="{59B26506-037F-4045-ABFD-DBAAEA06C9B3}" srcOrd="0" destOrd="0" presId="urn:microsoft.com/office/officeart/2009/layout/CirclePictureHierarchy"/>
    <dgm:cxn modelId="{8004475C-C920-4224-8D9D-8B21507D23AE}" type="presParOf" srcId="{59B26506-037F-4045-ABFD-DBAAEA06C9B3}" destId="{34B57414-5120-4A94-992D-DD461A14FC3E}" srcOrd="0" destOrd="0" presId="urn:microsoft.com/office/officeart/2009/layout/CirclePictureHierarchy"/>
    <dgm:cxn modelId="{D8E42511-BEDC-48B8-A17C-0C2C1F7F95DA}" type="presParOf" srcId="{59B26506-037F-4045-ABFD-DBAAEA06C9B3}" destId="{918BC9D9-FFE3-4111-8F71-01C7F6A87D63}" srcOrd="1" destOrd="0" presId="urn:microsoft.com/office/officeart/2009/layout/CirclePictureHierarchy"/>
    <dgm:cxn modelId="{5CD2D461-C353-48D9-B0EF-1B4760F6F841}" type="presParOf" srcId="{89DB7F2A-C65B-4789-8B89-F1F021AD042D}" destId="{D05B4FC1-6CBC-4DA3-AAC9-995580C97915}" srcOrd="1" destOrd="0" presId="urn:microsoft.com/office/officeart/2009/layout/CirclePictureHierarchy"/>
    <dgm:cxn modelId="{A858DE31-B8F4-46FC-99A8-9C9399D96E58}" type="presParOf" srcId="{D05B4FC1-6CBC-4DA3-AAC9-995580C97915}" destId="{234E0407-92EA-4404-B74D-4C17F8DF4376}" srcOrd="0" destOrd="0" presId="urn:microsoft.com/office/officeart/2009/layout/CirclePictureHierarchy"/>
    <dgm:cxn modelId="{6CC4EED0-24CD-482F-B95A-191478C37318}" type="presParOf" srcId="{D05B4FC1-6CBC-4DA3-AAC9-995580C97915}" destId="{63D1B967-AF20-4F40-B6B6-58DD641655CB}" srcOrd="1" destOrd="0" presId="urn:microsoft.com/office/officeart/2009/layout/CirclePictureHierarchy"/>
    <dgm:cxn modelId="{BC7E03E2-B7CF-44F0-8F2E-525CF7B27B49}" type="presParOf" srcId="{63D1B967-AF20-4F40-B6B6-58DD641655CB}" destId="{0DCA876F-D780-4F85-A1E2-BD9BFD308B2A}" srcOrd="0" destOrd="0" presId="urn:microsoft.com/office/officeart/2009/layout/CirclePictureHierarchy"/>
    <dgm:cxn modelId="{5DBA0743-9AA7-4CC8-A374-B434307663A8}" type="presParOf" srcId="{0DCA876F-D780-4F85-A1E2-BD9BFD308B2A}" destId="{DA0CA64D-F740-4DE9-83A4-1F23FD20AC75}" srcOrd="0" destOrd="0" presId="urn:microsoft.com/office/officeart/2009/layout/CirclePictureHierarchy"/>
    <dgm:cxn modelId="{F64BDF18-AC31-40A8-A5B0-0F03751181E4}" type="presParOf" srcId="{0DCA876F-D780-4F85-A1E2-BD9BFD308B2A}" destId="{0DDF6BAB-223E-470C-AE1F-72518B43CCDC}" srcOrd="1" destOrd="0" presId="urn:microsoft.com/office/officeart/2009/layout/CirclePictureHierarchy"/>
    <dgm:cxn modelId="{91EBABF8-56AE-41E5-AD7F-A2F0A1A88BF9}" type="presParOf" srcId="{63D1B967-AF20-4F40-B6B6-58DD641655CB}" destId="{A7978300-947D-4A5B-B700-BCD243EB0920}" srcOrd="1" destOrd="0" presId="urn:microsoft.com/office/officeart/2009/layout/CirclePictureHierarchy"/>
    <dgm:cxn modelId="{2086C797-9913-4375-A85A-A8051BD5243E}" type="presParOf" srcId="{DE2EA154-B9B2-431D-ADA6-584A90EF1FD1}" destId="{566639EB-2211-4724-AF58-588AF8D59E31}" srcOrd="8" destOrd="0" presId="urn:microsoft.com/office/officeart/2009/layout/CirclePictureHierarchy"/>
    <dgm:cxn modelId="{F029986E-00EB-424A-A6FE-BD8BE6ADA367}" type="presParOf" srcId="{DE2EA154-B9B2-431D-ADA6-584A90EF1FD1}" destId="{27262587-D597-45D0-A7DE-4BCB5050D715}" srcOrd="9" destOrd="0" presId="urn:microsoft.com/office/officeart/2009/layout/CirclePictureHierarchy"/>
    <dgm:cxn modelId="{721B1670-2FF8-430D-991E-65C874D10147}" type="presParOf" srcId="{27262587-D597-45D0-A7DE-4BCB5050D715}" destId="{949EE41C-4626-4303-9988-CA975B66B616}" srcOrd="0" destOrd="0" presId="urn:microsoft.com/office/officeart/2009/layout/CirclePictureHierarchy"/>
    <dgm:cxn modelId="{C693E449-6C03-434F-8742-8174D1AB05A1}" type="presParOf" srcId="{949EE41C-4626-4303-9988-CA975B66B616}" destId="{03CC77E1-B27E-40FA-B0BA-55960F0EF90E}" srcOrd="0" destOrd="0" presId="urn:microsoft.com/office/officeart/2009/layout/CirclePictureHierarchy"/>
    <dgm:cxn modelId="{758ACDAC-0975-4789-B6EE-15EB7BDC151B}" type="presParOf" srcId="{949EE41C-4626-4303-9988-CA975B66B616}" destId="{DD0B876E-D5A7-42BC-A815-BB49235EAC91}" srcOrd="1" destOrd="0" presId="urn:microsoft.com/office/officeart/2009/layout/CirclePictureHierarchy"/>
    <dgm:cxn modelId="{D6B2DDCE-3DC9-4E8A-A848-AFC3475545B2}" type="presParOf" srcId="{27262587-D597-45D0-A7DE-4BCB5050D715}" destId="{FD06874C-B6EC-4EEE-BE3E-D4A165F53E7B}" srcOrd="1" destOrd="0" presId="urn:microsoft.com/office/officeart/2009/layout/CirclePictureHierarchy"/>
    <dgm:cxn modelId="{C4857FA2-0CF3-47EE-83BD-3E604537A1B9}" type="presParOf" srcId="{FD06874C-B6EC-4EEE-BE3E-D4A165F53E7B}" destId="{690ED18F-BD35-4C6A-A9CA-F2181F647AE0}" srcOrd="0" destOrd="0" presId="urn:microsoft.com/office/officeart/2009/layout/CirclePictureHierarchy"/>
    <dgm:cxn modelId="{085320C2-1C43-4857-846A-1B14E3776B9E}" type="presParOf" srcId="{FD06874C-B6EC-4EEE-BE3E-D4A165F53E7B}" destId="{C9EBDF6B-DE9F-4507-A7DB-D24B2A2741F2}" srcOrd="1" destOrd="0" presId="urn:microsoft.com/office/officeart/2009/layout/CirclePictureHierarchy"/>
    <dgm:cxn modelId="{28551ACC-95A6-4A90-AE12-2B02D603BED7}" type="presParOf" srcId="{C9EBDF6B-DE9F-4507-A7DB-D24B2A2741F2}" destId="{8348160A-1F26-45CA-8485-07123659E063}" srcOrd="0" destOrd="0" presId="urn:microsoft.com/office/officeart/2009/layout/CirclePictureHierarchy"/>
    <dgm:cxn modelId="{77336330-2A10-465F-B9FF-CA0C168D283C}" type="presParOf" srcId="{8348160A-1F26-45CA-8485-07123659E063}" destId="{04CBFF55-848F-4CE2-984E-27CB180EFE64}" srcOrd="0" destOrd="0" presId="urn:microsoft.com/office/officeart/2009/layout/CirclePictureHierarchy"/>
    <dgm:cxn modelId="{10848B83-FD9C-481E-BFAB-635B00632E79}" type="presParOf" srcId="{8348160A-1F26-45CA-8485-07123659E063}" destId="{4170A60D-6623-40E1-997C-9C78B0595998}" srcOrd="1" destOrd="0" presId="urn:microsoft.com/office/officeart/2009/layout/CirclePictureHierarchy"/>
    <dgm:cxn modelId="{ACBE9AFB-C3D6-449E-9411-F74E8BC597EF}" type="presParOf" srcId="{C9EBDF6B-DE9F-4507-A7DB-D24B2A2741F2}" destId="{D6F40BA7-83FA-4D58-84C6-EA605F6DED37}" srcOrd="1" destOrd="0" presId="urn:microsoft.com/office/officeart/2009/layout/CirclePictureHierarchy"/>
    <dgm:cxn modelId="{3EA0E592-7F32-4554-85AD-87BEA5848C21}" type="presParOf" srcId="{D6F40BA7-83FA-4D58-84C6-EA605F6DED37}" destId="{381A9FA9-34E2-493F-A84C-803DCBAD5FF7}" srcOrd="0" destOrd="0" presId="urn:microsoft.com/office/officeart/2009/layout/CirclePictureHierarchy"/>
    <dgm:cxn modelId="{5BBAA7E1-5A7C-434A-A03C-C5C23EEBF9B0}" type="presParOf" srcId="{D6F40BA7-83FA-4D58-84C6-EA605F6DED37}" destId="{9F7937C7-902C-4C69-9C8F-0CEEF2D9FC88}" srcOrd="1" destOrd="0" presId="urn:microsoft.com/office/officeart/2009/layout/CirclePictureHierarchy"/>
    <dgm:cxn modelId="{313FF55D-D47A-408B-99C5-4068AB515C8A}" type="presParOf" srcId="{9F7937C7-902C-4C69-9C8F-0CEEF2D9FC88}" destId="{F11F2BD3-B42E-4344-AC02-B0C4ED5B4793}" srcOrd="0" destOrd="0" presId="urn:microsoft.com/office/officeart/2009/layout/CirclePictureHierarchy"/>
    <dgm:cxn modelId="{35DADD62-6690-480C-A264-071F2CAFC922}" type="presParOf" srcId="{F11F2BD3-B42E-4344-AC02-B0C4ED5B4793}" destId="{756408DD-0C5F-4685-97BB-3232EDCF9C9C}" srcOrd="0" destOrd="0" presId="urn:microsoft.com/office/officeart/2009/layout/CirclePictureHierarchy"/>
    <dgm:cxn modelId="{196064AB-7CEC-4E8F-BED0-24FC83DEE373}" type="presParOf" srcId="{F11F2BD3-B42E-4344-AC02-B0C4ED5B4793}" destId="{B974E67F-3B6A-4614-A958-2233EF979320}" srcOrd="1" destOrd="0" presId="urn:microsoft.com/office/officeart/2009/layout/CirclePictureHierarchy"/>
    <dgm:cxn modelId="{6F6AE190-AFB5-4E76-A749-41D70C2B0A32}" type="presParOf" srcId="{9F7937C7-902C-4C69-9C8F-0CEEF2D9FC88}" destId="{5CF868A7-DC95-4CE2-BA03-1AFD7AA80A2F}" srcOrd="1" destOrd="0" presId="urn:microsoft.com/office/officeart/2009/layout/CirclePictureHierarchy"/>
    <dgm:cxn modelId="{8815768A-94BE-4DC8-8121-AA01A6E14860}" type="presParOf" srcId="{5CF868A7-DC95-4CE2-BA03-1AFD7AA80A2F}" destId="{0CF6788A-7316-4094-A7AC-B1C8ADBD4529}" srcOrd="0" destOrd="0" presId="urn:microsoft.com/office/officeart/2009/layout/CirclePictureHierarchy"/>
    <dgm:cxn modelId="{8BB95F99-BBF3-47DD-9A94-36017D756E22}" type="presParOf" srcId="{5CF868A7-DC95-4CE2-BA03-1AFD7AA80A2F}" destId="{24753A70-AADE-405D-B53F-DB36D3CE89B8}" srcOrd="1" destOrd="0" presId="urn:microsoft.com/office/officeart/2009/layout/CirclePictureHierarchy"/>
    <dgm:cxn modelId="{2CC359CB-E965-40A0-8200-46B443BEE0B3}" type="presParOf" srcId="{24753A70-AADE-405D-B53F-DB36D3CE89B8}" destId="{DAF934F3-41AE-43E5-9678-0F732A22DF55}" srcOrd="0" destOrd="0" presId="urn:microsoft.com/office/officeart/2009/layout/CirclePictureHierarchy"/>
    <dgm:cxn modelId="{1C39F01D-575F-4C73-BFC6-238166C64249}" type="presParOf" srcId="{DAF934F3-41AE-43E5-9678-0F732A22DF55}" destId="{FA3E9AD4-C6E4-47CB-97CB-288CE973AFF4}" srcOrd="0" destOrd="0" presId="urn:microsoft.com/office/officeart/2009/layout/CirclePictureHierarchy"/>
    <dgm:cxn modelId="{C3526DF3-A1F2-4658-9755-A56633DF16F7}" type="presParOf" srcId="{DAF934F3-41AE-43E5-9678-0F732A22DF55}" destId="{12D08489-02D4-4B7D-9D03-ED27FB1C5E3A}" srcOrd="1" destOrd="0" presId="urn:microsoft.com/office/officeart/2009/layout/CirclePictureHierarchy"/>
    <dgm:cxn modelId="{23D847AB-8D9E-4450-B6F4-232C0CE0156B}" type="presParOf" srcId="{24753A70-AADE-405D-B53F-DB36D3CE89B8}" destId="{B6CD06F5-8033-496D-81B5-BEB456B4CE9A}" srcOrd="1" destOrd="0" presId="urn:microsoft.com/office/officeart/2009/layout/CirclePictureHierarchy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F6788A-7316-4094-A7AC-B1C8ADBD4529}">
      <dsp:nvSpPr>
        <dsp:cNvPr id="0" name=""/>
        <dsp:cNvSpPr/>
      </dsp:nvSpPr>
      <dsp:spPr>
        <a:xfrm>
          <a:off x="7948638" y="1789980"/>
          <a:ext cx="91440" cy="11156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156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1A9FA9-34E2-493F-A84C-803DCBAD5FF7}">
      <dsp:nvSpPr>
        <dsp:cNvPr id="0" name=""/>
        <dsp:cNvSpPr/>
      </dsp:nvSpPr>
      <dsp:spPr>
        <a:xfrm>
          <a:off x="7948638" y="1324255"/>
          <a:ext cx="91440" cy="11156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156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0ED18F-BD35-4C6A-A9CA-F2181F647AE0}">
      <dsp:nvSpPr>
        <dsp:cNvPr id="0" name=""/>
        <dsp:cNvSpPr/>
      </dsp:nvSpPr>
      <dsp:spPr>
        <a:xfrm>
          <a:off x="7948638" y="858530"/>
          <a:ext cx="91440" cy="11156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156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6639EB-2211-4724-AF58-588AF8D59E31}">
      <dsp:nvSpPr>
        <dsp:cNvPr id="0" name=""/>
        <dsp:cNvSpPr/>
      </dsp:nvSpPr>
      <dsp:spPr>
        <a:xfrm>
          <a:off x="4463790" y="392805"/>
          <a:ext cx="3530568" cy="1115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223"/>
              </a:lnTo>
              <a:lnTo>
                <a:pt x="3530568" y="56223"/>
              </a:lnTo>
              <a:lnTo>
                <a:pt x="3530568" y="11156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4E0407-92EA-4404-B74D-4C17F8DF4376}">
      <dsp:nvSpPr>
        <dsp:cNvPr id="0" name=""/>
        <dsp:cNvSpPr/>
      </dsp:nvSpPr>
      <dsp:spPr>
        <a:xfrm>
          <a:off x="6974688" y="2255706"/>
          <a:ext cx="91440" cy="11156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156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0603D5-DC6F-48C8-9AD1-299833CFB366}">
      <dsp:nvSpPr>
        <dsp:cNvPr id="0" name=""/>
        <dsp:cNvSpPr/>
      </dsp:nvSpPr>
      <dsp:spPr>
        <a:xfrm>
          <a:off x="6533434" y="1789980"/>
          <a:ext cx="486974" cy="1115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223"/>
              </a:lnTo>
              <a:lnTo>
                <a:pt x="486974" y="56223"/>
              </a:lnTo>
              <a:lnTo>
                <a:pt x="486974" y="11156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172049-0114-4703-A25D-0072C5EEF668}">
      <dsp:nvSpPr>
        <dsp:cNvPr id="0" name=""/>
        <dsp:cNvSpPr/>
      </dsp:nvSpPr>
      <dsp:spPr>
        <a:xfrm>
          <a:off x="6533434" y="3187156"/>
          <a:ext cx="486974" cy="1115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223"/>
              </a:lnTo>
              <a:lnTo>
                <a:pt x="486974" y="56223"/>
              </a:lnTo>
              <a:lnTo>
                <a:pt x="486974" y="11156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700EE8-99F6-4C82-A9C6-E0553E5E913A}">
      <dsp:nvSpPr>
        <dsp:cNvPr id="0" name=""/>
        <dsp:cNvSpPr/>
      </dsp:nvSpPr>
      <dsp:spPr>
        <a:xfrm>
          <a:off x="6046459" y="3187156"/>
          <a:ext cx="486974" cy="111561"/>
        </a:xfrm>
        <a:custGeom>
          <a:avLst/>
          <a:gdLst/>
          <a:ahLst/>
          <a:cxnLst/>
          <a:rect l="0" t="0" r="0" b="0"/>
          <a:pathLst>
            <a:path>
              <a:moveTo>
                <a:pt x="486974" y="0"/>
              </a:moveTo>
              <a:lnTo>
                <a:pt x="486974" y="56223"/>
              </a:lnTo>
              <a:lnTo>
                <a:pt x="0" y="56223"/>
              </a:lnTo>
              <a:lnTo>
                <a:pt x="0" y="11156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B868FB-487E-4461-BB93-2C96C530A706}">
      <dsp:nvSpPr>
        <dsp:cNvPr id="0" name=""/>
        <dsp:cNvSpPr/>
      </dsp:nvSpPr>
      <dsp:spPr>
        <a:xfrm>
          <a:off x="6046459" y="2721431"/>
          <a:ext cx="486974" cy="1115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223"/>
              </a:lnTo>
              <a:lnTo>
                <a:pt x="486974" y="56223"/>
              </a:lnTo>
              <a:lnTo>
                <a:pt x="486974" y="11156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CA2ACB-0CA3-4EA5-91D8-4C0450D93842}">
      <dsp:nvSpPr>
        <dsp:cNvPr id="0" name=""/>
        <dsp:cNvSpPr/>
      </dsp:nvSpPr>
      <dsp:spPr>
        <a:xfrm>
          <a:off x="5559484" y="2721431"/>
          <a:ext cx="486974" cy="111561"/>
        </a:xfrm>
        <a:custGeom>
          <a:avLst/>
          <a:gdLst/>
          <a:ahLst/>
          <a:cxnLst/>
          <a:rect l="0" t="0" r="0" b="0"/>
          <a:pathLst>
            <a:path>
              <a:moveTo>
                <a:pt x="486974" y="0"/>
              </a:moveTo>
              <a:lnTo>
                <a:pt x="486974" y="56223"/>
              </a:lnTo>
              <a:lnTo>
                <a:pt x="0" y="56223"/>
              </a:lnTo>
              <a:lnTo>
                <a:pt x="0" y="11156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F8DE9E-159C-4A59-A12B-3413DBB7B47B}">
      <dsp:nvSpPr>
        <dsp:cNvPr id="0" name=""/>
        <dsp:cNvSpPr/>
      </dsp:nvSpPr>
      <dsp:spPr>
        <a:xfrm>
          <a:off x="6000739" y="2255706"/>
          <a:ext cx="91440" cy="11156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156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A16608-B7B2-4A9F-8C67-B1576BE8FA60}">
      <dsp:nvSpPr>
        <dsp:cNvPr id="0" name=""/>
        <dsp:cNvSpPr/>
      </dsp:nvSpPr>
      <dsp:spPr>
        <a:xfrm>
          <a:off x="6046459" y="1789980"/>
          <a:ext cx="486974" cy="111561"/>
        </a:xfrm>
        <a:custGeom>
          <a:avLst/>
          <a:gdLst/>
          <a:ahLst/>
          <a:cxnLst/>
          <a:rect l="0" t="0" r="0" b="0"/>
          <a:pathLst>
            <a:path>
              <a:moveTo>
                <a:pt x="486974" y="0"/>
              </a:moveTo>
              <a:lnTo>
                <a:pt x="486974" y="56223"/>
              </a:lnTo>
              <a:lnTo>
                <a:pt x="0" y="56223"/>
              </a:lnTo>
              <a:lnTo>
                <a:pt x="0" y="11156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E7C06C-D298-4040-BE4F-F9D5001DB2F3}">
      <dsp:nvSpPr>
        <dsp:cNvPr id="0" name=""/>
        <dsp:cNvSpPr/>
      </dsp:nvSpPr>
      <dsp:spPr>
        <a:xfrm>
          <a:off x="5802971" y="1324255"/>
          <a:ext cx="730462" cy="1115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223"/>
              </a:lnTo>
              <a:lnTo>
                <a:pt x="730462" y="56223"/>
              </a:lnTo>
              <a:lnTo>
                <a:pt x="730462" y="11156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1A79A4-B87D-4FA6-B245-541884918976}">
      <dsp:nvSpPr>
        <dsp:cNvPr id="0" name=""/>
        <dsp:cNvSpPr/>
      </dsp:nvSpPr>
      <dsp:spPr>
        <a:xfrm>
          <a:off x="5026789" y="2255706"/>
          <a:ext cx="91440" cy="11156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156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BF96AB-B1C8-4A7D-870B-B678633D7523}">
      <dsp:nvSpPr>
        <dsp:cNvPr id="0" name=""/>
        <dsp:cNvSpPr/>
      </dsp:nvSpPr>
      <dsp:spPr>
        <a:xfrm>
          <a:off x="5026789" y="1789980"/>
          <a:ext cx="91440" cy="11156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156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13F1E6-5E0E-499C-9951-FAA9C2028A27}">
      <dsp:nvSpPr>
        <dsp:cNvPr id="0" name=""/>
        <dsp:cNvSpPr/>
      </dsp:nvSpPr>
      <dsp:spPr>
        <a:xfrm>
          <a:off x="5072509" y="1324255"/>
          <a:ext cx="730462" cy="111561"/>
        </a:xfrm>
        <a:custGeom>
          <a:avLst/>
          <a:gdLst/>
          <a:ahLst/>
          <a:cxnLst/>
          <a:rect l="0" t="0" r="0" b="0"/>
          <a:pathLst>
            <a:path>
              <a:moveTo>
                <a:pt x="730462" y="0"/>
              </a:moveTo>
              <a:lnTo>
                <a:pt x="730462" y="56223"/>
              </a:lnTo>
              <a:lnTo>
                <a:pt x="0" y="56223"/>
              </a:lnTo>
              <a:lnTo>
                <a:pt x="0" y="11156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D84272-A398-4A29-A5C5-83E2CB2A0872}">
      <dsp:nvSpPr>
        <dsp:cNvPr id="0" name=""/>
        <dsp:cNvSpPr/>
      </dsp:nvSpPr>
      <dsp:spPr>
        <a:xfrm>
          <a:off x="5757251" y="858530"/>
          <a:ext cx="91440" cy="11156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156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25DF64-ED84-4F31-99DC-29FF54FF5838}">
      <dsp:nvSpPr>
        <dsp:cNvPr id="0" name=""/>
        <dsp:cNvSpPr/>
      </dsp:nvSpPr>
      <dsp:spPr>
        <a:xfrm>
          <a:off x="4463790" y="392805"/>
          <a:ext cx="1339181" cy="1115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223"/>
              </a:lnTo>
              <a:lnTo>
                <a:pt x="1339181" y="56223"/>
              </a:lnTo>
              <a:lnTo>
                <a:pt x="1339181" y="11156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47FCBF-FDD7-4D5D-8DA6-0377E19D37B2}">
      <dsp:nvSpPr>
        <dsp:cNvPr id="0" name=""/>
        <dsp:cNvSpPr/>
      </dsp:nvSpPr>
      <dsp:spPr>
        <a:xfrm>
          <a:off x="4539814" y="3187156"/>
          <a:ext cx="91440" cy="11156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156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76F06F-EC8A-4666-8B09-6364B042A438}">
      <dsp:nvSpPr>
        <dsp:cNvPr id="0" name=""/>
        <dsp:cNvSpPr/>
      </dsp:nvSpPr>
      <dsp:spPr>
        <a:xfrm>
          <a:off x="4098559" y="2721431"/>
          <a:ext cx="486974" cy="1115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223"/>
              </a:lnTo>
              <a:lnTo>
                <a:pt x="486974" y="56223"/>
              </a:lnTo>
              <a:lnTo>
                <a:pt x="486974" y="11156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320432-12C5-4BA9-8F50-F632C6A510D2}">
      <dsp:nvSpPr>
        <dsp:cNvPr id="0" name=""/>
        <dsp:cNvSpPr/>
      </dsp:nvSpPr>
      <dsp:spPr>
        <a:xfrm>
          <a:off x="3611584" y="2721431"/>
          <a:ext cx="486974" cy="111561"/>
        </a:xfrm>
        <a:custGeom>
          <a:avLst/>
          <a:gdLst/>
          <a:ahLst/>
          <a:cxnLst/>
          <a:rect l="0" t="0" r="0" b="0"/>
          <a:pathLst>
            <a:path>
              <a:moveTo>
                <a:pt x="486974" y="0"/>
              </a:moveTo>
              <a:lnTo>
                <a:pt x="486974" y="56223"/>
              </a:lnTo>
              <a:lnTo>
                <a:pt x="0" y="56223"/>
              </a:lnTo>
              <a:lnTo>
                <a:pt x="0" y="11156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D1D498-3F40-4046-AFC2-ED6103737307}">
      <dsp:nvSpPr>
        <dsp:cNvPr id="0" name=""/>
        <dsp:cNvSpPr/>
      </dsp:nvSpPr>
      <dsp:spPr>
        <a:xfrm>
          <a:off x="4052839" y="2255706"/>
          <a:ext cx="91440" cy="11156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156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EF6396-AB60-41AC-B114-62B07E8BCD2F}">
      <dsp:nvSpPr>
        <dsp:cNvPr id="0" name=""/>
        <dsp:cNvSpPr/>
      </dsp:nvSpPr>
      <dsp:spPr>
        <a:xfrm>
          <a:off x="4052839" y="1789980"/>
          <a:ext cx="91440" cy="11156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156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F2A20C-230B-4AE1-9338-92D74CE582D2}">
      <dsp:nvSpPr>
        <dsp:cNvPr id="0" name=""/>
        <dsp:cNvSpPr/>
      </dsp:nvSpPr>
      <dsp:spPr>
        <a:xfrm>
          <a:off x="4052839" y="1324255"/>
          <a:ext cx="91440" cy="11156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156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9B8C45-A6DB-4E04-868B-429F5A8033B7}">
      <dsp:nvSpPr>
        <dsp:cNvPr id="0" name=""/>
        <dsp:cNvSpPr/>
      </dsp:nvSpPr>
      <dsp:spPr>
        <a:xfrm>
          <a:off x="4052839" y="858530"/>
          <a:ext cx="91440" cy="11156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156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FC85FA-B460-4C07-AE10-EB7C19F19772}">
      <dsp:nvSpPr>
        <dsp:cNvPr id="0" name=""/>
        <dsp:cNvSpPr/>
      </dsp:nvSpPr>
      <dsp:spPr>
        <a:xfrm>
          <a:off x="4098559" y="392805"/>
          <a:ext cx="365231" cy="111561"/>
        </a:xfrm>
        <a:custGeom>
          <a:avLst/>
          <a:gdLst/>
          <a:ahLst/>
          <a:cxnLst/>
          <a:rect l="0" t="0" r="0" b="0"/>
          <a:pathLst>
            <a:path>
              <a:moveTo>
                <a:pt x="365231" y="0"/>
              </a:moveTo>
              <a:lnTo>
                <a:pt x="365231" y="56223"/>
              </a:lnTo>
              <a:lnTo>
                <a:pt x="0" y="56223"/>
              </a:lnTo>
              <a:lnTo>
                <a:pt x="0" y="11156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805223-127E-4035-868F-F8BFE7071BF0}">
      <dsp:nvSpPr>
        <dsp:cNvPr id="0" name=""/>
        <dsp:cNvSpPr/>
      </dsp:nvSpPr>
      <dsp:spPr>
        <a:xfrm>
          <a:off x="3078889" y="2255706"/>
          <a:ext cx="91440" cy="11156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156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081F16-568A-49B5-869C-B70C1D456C50}">
      <dsp:nvSpPr>
        <dsp:cNvPr id="0" name=""/>
        <dsp:cNvSpPr/>
      </dsp:nvSpPr>
      <dsp:spPr>
        <a:xfrm>
          <a:off x="3078889" y="1789980"/>
          <a:ext cx="91440" cy="11156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156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91F008-B21C-413C-A1C5-861ACBC85FC3}">
      <dsp:nvSpPr>
        <dsp:cNvPr id="0" name=""/>
        <dsp:cNvSpPr/>
      </dsp:nvSpPr>
      <dsp:spPr>
        <a:xfrm>
          <a:off x="3078889" y="1324255"/>
          <a:ext cx="91440" cy="11156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156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B466F0-94F3-4A58-87C3-B302B57A378F}">
      <dsp:nvSpPr>
        <dsp:cNvPr id="0" name=""/>
        <dsp:cNvSpPr/>
      </dsp:nvSpPr>
      <dsp:spPr>
        <a:xfrm>
          <a:off x="3078889" y="858530"/>
          <a:ext cx="91440" cy="11156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156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AB07E3-CC0E-430B-B0B6-6CDE3940034A}">
      <dsp:nvSpPr>
        <dsp:cNvPr id="0" name=""/>
        <dsp:cNvSpPr/>
      </dsp:nvSpPr>
      <dsp:spPr>
        <a:xfrm>
          <a:off x="3124609" y="392805"/>
          <a:ext cx="1339181" cy="111561"/>
        </a:xfrm>
        <a:custGeom>
          <a:avLst/>
          <a:gdLst/>
          <a:ahLst/>
          <a:cxnLst/>
          <a:rect l="0" t="0" r="0" b="0"/>
          <a:pathLst>
            <a:path>
              <a:moveTo>
                <a:pt x="1339181" y="0"/>
              </a:moveTo>
              <a:lnTo>
                <a:pt x="1339181" y="56223"/>
              </a:lnTo>
              <a:lnTo>
                <a:pt x="0" y="56223"/>
              </a:lnTo>
              <a:lnTo>
                <a:pt x="0" y="11156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EA56F1-1F0B-4A78-8A4D-E2AC32ACB935}">
      <dsp:nvSpPr>
        <dsp:cNvPr id="0" name=""/>
        <dsp:cNvSpPr/>
      </dsp:nvSpPr>
      <dsp:spPr>
        <a:xfrm>
          <a:off x="2104939" y="1789980"/>
          <a:ext cx="91440" cy="11156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156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692C52-B744-49D8-A378-FEDC59C88A09}">
      <dsp:nvSpPr>
        <dsp:cNvPr id="0" name=""/>
        <dsp:cNvSpPr/>
      </dsp:nvSpPr>
      <dsp:spPr>
        <a:xfrm>
          <a:off x="1663684" y="1324255"/>
          <a:ext cx="486974" cy="1115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223"/>
              </a:lnTo>
              <a:lnTo>
                <a:pt x="486974" y="56223"/>
              </a:lnTo>
              <a:lnTo>
                <a:pt x="486974" y="11156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5F321C-6E61-46E0-8C44-93AE156F4CD5}">
      <dsp:nvSpPr>
        <dsp:cNvPr id="0" name=""/>
        <dsp:cNvSpPr/>
      </dsp:nvSpPr>
      <dsp:spPr>
        <a:xfrm>
          <a:off x="1617964" y="3652881"/>
          <a:ext cx="91440" cy="11156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156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FBB145-CF68-45F2-AE80-05713C1E9C76}">
      <dsp:nvSpPr>
        <dsp:cNvPr id="0" name=""/>
        <dsp:cNvSpPr/>
      </dsp:nvSpPr>
      <dsp:spPr>
        <a:xfrm>
          <a:off x="1176709" y="3187156"/>
          <a:ext cx="486974" cy="1115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223"/>
              </a:lnTo>
              <a:lnTo>
                <a:pt x="486974" y="56223"/>
              </a:lnTo>
              <a:lnTo>
                <a:pt x="486974" y="11156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7C673F-4FE7-4262-9733-D78B61AECB98}">
      <dsp:nvSpPr>
        <dsp:cNvPr id="0" name=""/>
        <dsp:cNvSpPr/>
      </dsp:nvSpPr>
      <dsp:spPr>
        <a:xfrm>
          <a:off x="689734" y="3187156"/>
          <a:ext cx="486974" cy="111561"/>
        </a:xfrm>
        <a:custGeom>
          <a:avLst/>
          <a:gdLst/>
          <a:ahLst/>
          <a:cxnLst/>
          <a:rect l="0" t="0" r="0" b="0"/>
          <a:pathLst>
            <a:path>
              <a:moveTo>
                <a:pt x="486974" y="0"/>
              </a:moveTo>
              <a:lnTo>
                <a:pt x="486974" y="56223"/>
              </a:lnTo>
              <a:lnTo>
                <a:pt x="0" y="56223"/>
              </a:lnTo>
              <a:lnTo>
                <a:pt x="0" y="11156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0014E7-9A62-496D-A665-F3247F00697D}">
      <dsp:nvSpPr>
        <dsp:cNvPr id="0" name=""/>
        <dsp:cNvSpPr/>
      </dsp:nvSpPr>
      <dsp:spPr>
        <a:xfrm>
          <a:off x="1130989" y="2721431"/>
          <a:ext cx="91440" cy="11156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156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28A3AF-65DA-4D71-8447-FC80CB6F5BFB}">
      <dsp:nvSpPr>
        <dsp:cNvPr id="0" name=""/>
        <dsp:cNvSpPr/>
      </dsp:nvSpPr>
      <dsp:spPr>
        <a:xfrm>
          <a:off x="1130989" y="2255706"/>
          <a:ext cx="91440" cy="11156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156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665EC0-3744-48C2-94A1-32B5CA94C9D0}">
      <dsp:nvSpPr>
        <dsp:cNvPr id="0" name=""/>
        <dsp:cNvSpPr/>
      </dsp:nvSpPr>
      <dsp:spPr>
        <a:xfrm>
          <a:off x="1130989" y="1789980"/>
          <a:ext cx="91440" cy="11156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156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F006E0-9725-46D6-9714-BBEFCAEC2422}">
      <dsp:nvSpPr>
        <dsp:cNvPr id="0" name=""/>
        <dsp:cNvSpPr/>
      </dsp:nvSpPr>
      <dsp:spPr>
        <a:xfrm>
          <a:off x="1176709" y="1324255"/>
          <a:ext cx="486974" cy="111561"/>
        </a:xfrm>
        <a:custGeom>
          <a:avLst/>
          <a:gdLst/>
          <a:ahLst/>
          <a:cxnLst/>
          <a:rect l="0" t="0" r="0" b="0"/>
          <a:pathLst>
            <a:path>
              <a:moveTo>
                <a:pt x="486974" y="0"/>
              </a:moveTo>
              <a:lnTo>
                <a:pt x="486974" y="56223"/>
              </a:lnTo>
              <a:lnTo>
                <a:pt x="0" y="56223"/>
              </a:lnTo>
              <a:lnTo>
                <a:pt x="0" y="11156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27DE81-766A-4277-BAFD-CE5EBAB2165C}">
      <dsp:nvSpPr>
        <dsp:cNvPr id="0" name=""/>
        <dsp:cNvSpPr/>
      </dsp:nvSpPr>
      <dsp:spPr>
        <a:xfrm>
          <a:off x="933222" y="858530"/>
          <a:ext cx="730462" cy="1115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223"/>
              </a:lnTo>
              <a:lnTo>
                <a:pt x="730462" y="56223"/>
              </a:lnTo>
              <a:lnTo>
                <a:pt x="730462" y="11156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EFAA1B-6A01-49BB-AD35-5AC8DEEA0D88}">
      <dsp:nvSpPr>
        <dsp:cNvPr id="0" name=""/>
        <dsp:cNvSpPr/>
      </dsp:nvSpPr>
      <dsp:spPr>
        <a:xfrm>
          <a:off x="157039" y="2255706"/>
          <a:ext cx="91440" cy="11156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156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C73BC2-96EA-4ACB-B53D-21C59453C815}">
      <dsp:nvSpPr>
        <dsp:cNvPr id="0" name=""/>
        <dsp:cNvSpPr/>
      </dsp:nvSpPr>
      <dsp:spPr>
        <a:xfrm>
          <a:off x="157039" y="1789980"/>
          <a:ext cx="91440" cy="11156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156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5A440C-3282-4DCC-BD45-22F8D2D12359}">
      <dsp:nvSpPr>
        <dsp:cNvPr id="0" name=""/>
        <dsp:cNvSpPr/>
      </dsp:nvSpPr>
      <dsp:spPr>
        <a:xfrm>
          <a:off x="157039" y="1324255"/>
          <a:ext cx="91440" cy="11156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156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C56A2B-9AE1-4893-97CE-51127BD5076C}">
      <dsp:nvSpPr>
        <dsp:cNvPr id="0" name=""/>
        <dsp:cNvSpPr/>
      </dsp:nvSpPr>
      <dsp:spPr>
        <a:xfrm>
          <a:off x="202759" y="858530"/>
          <a:ext cx="730462" cy="111561"/>
        </a:xfrm>
        <a:custGeom>
          <a:avLst/>
          <a:gdLst/>
          <a:ahLst/>
          <a:cxnLst/>
          <a:rect l="0" t="0" r="0" b="0"/>
          <a:pathLst>
            <a:path>
              <a:moveTo>
                <a:pt x="730462" y="0"/>
              </a:moveTo>
              <a:lnTo>
                <a:pt x="730462" y="56223"/>
              </a:lnTo>
              <a:lnTo>
                <a:pt x="0" y="56223"/>
              </a:lnTo>
              <a:lnTo>
                <a:pt x="0" y="11156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311DBB-398D-4CDC-A6DA-7D373D84A17D}">
      <dsp:nvSpPr>
        <dsp:cNvPr id="0" name=""/>
        <dsp:cNvSpPr/>
      </dsp:nvSpPr>
      <dsp:spPr>
        <a:xfrm>
          <a:off x="933222" y="392805"/>
          <a:ext cx="3530568" cy="111561"/>
        </a:xfrm>
        <a:custGeom>
          <a:avLst/>
          <a:gdLst/>
          <a:ahLst/>
          <a:cxnLst/>
          <a:rect l="0" t="0" r="0" b="0"/>
          <a:pathLst>
            <a:path>
              <a:moveTo>
                <a:pt x="3530568" y="0"/>
              </a:moveTo>
              <a:lnTo>
                <a:pt x="3530568" y="56223"/>
              </a:lnTo>
              <a:lnTo>
                <a:pt x="0" y="56223"/>
              </a:lnTo>
              <a:lnTo>
                <a:pt x="0" y="11156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1F5B1B-BFCC-485C-A0E1-D672D6B15879}">
      <dsp:nvSpPr>
        <dsp:cNvPr id="0" name=""/>
        <dsp:cNvSpPr/>
      </dsp:nvSpPr>
      <dsp:spPr>
        <a:xfrm>
          <a:off x="4286708" y="38641"/>
          <a:ext cx="354163" cy="354163"/>
        </a:xfrm>
        <a:prstGeom prst="ellipse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43D1D0-4047-429A-A330-76B1910E98B8}">
      <dsp:nvSpPr>
        <dsp:cNvPr id="0" name=""/>
        <dsp:cNvSpPr/>
      </dsp:nvSpPr>
      <dsp:spPr>
        <a:xfrm>
          <a:off x="4640872" y="37756"/>
          <a:ext cx="531245" cy="3541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900" kern="1200" dirty="0"/>
            <a:t>ICH </a:t>
          </a:r>
        </a:p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900" b="1" kern="1200" dirty="0">
              <a:solidFill>
                <a:srgbClr val="FF0000"/>
              </a:solidFill>
            </a:rPr>
            <a:t>(100 PV)</a:t>
          </a:r>
        </a:p>
      </dsp:txBody>
      <dsp:txXfrm>
        <a:off x="4640872" y="37756"/>
        <a:ext cx="531245" cy="354163"/>
      </dsp:txXfrm>
    </dsp:sp>
    <dsp:sp modelId="{99AB9DD1-27FB-458C-B307-F8619ED48E74}">
      <dsp:nvSpPr>
        <dsp:cNvPr id="0" name=""/>
        <dsp:cNvSpPr/>
      </dsp:nvSpPr>
      <dsp:spPr>
        <a:xfrm>
          <a:off x="756140" y="504367"/>
          <a:ext cx="354163" cy="354163"/>
        </a:xfrm>
        <a:prstGeom prst="ellipse">
          <a:avLst/>
        </a:prstGeom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E58890-409A-4620-AD06-6B6B7E2FF0DA}">
      <dsp:nvSpPr>
        <dsp:cNvPr id="0" name=""/>
        <dsp:cNvSpPr/>
      </dsp:nvSpPr>
      <dsp:spPr>
        <a:xfrm>
          <a:off x="1110303" y="503481"/>
          <a:ext cx="531245" cy="3541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900" kern="1200" dirty="0"/>
            <a:t>Linie 1 </a:t>
          </a:r>
          <a:r>
            <a:rPr lang="de-AT" sz="900" b="1" u="none" kern="1200" dirty="0">
              <a:solidFill>
                <a:srgbClr val="FF0000"/>
              </a:solidFill>
            </a:rPr>
            <a:t>(100 PV)</a:t>
          </a:r>
        </a:p>
      </dsp:txBody>
      <dsp:txXfrm>
        <a:off x="1110303" y="503481"/>
        <a:ext cx="531245" cy="354163"/>
      </dsp:txXfrm>
    </dsp:sp>
    <dsp:sp modelId="{75FB48A7-6512-4646-9CC4-A2BF3ED25167}">
      <dsp:nvSpPr>
        <dsp:cNvPr id="0" name=""/>
        <dsp:cNvSpPr/>
      </dsp:nvSpPr>
      <dsp:spPr>
        <a:xfrm>
          <a:off x="25677" y="970092"/>
          <a:ext cx="354163" cy="354163"/>
        </a:xfrm>
        <a:prstGeom prst="ellipse">
          <a:avLst/>
        </a:prstGeom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01CE69-B7FF-406D-8A76-8B8F9A8267FB}">
      <dsp:nvSpPr>
        <dsp:cNvPr id="0" name=""/>
        <dsp:cNvSpPr/>
      </dsp:nvSpPr>
      <dsp:spPr>
        <a:xfrm>
          <a:off x="379841" y="969206"/>
          <a:ext cx="531245" cy="3541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AT" sz="900" kern="1200" dirty="0"/>
        </a:p>
      </dsp:txBody>
      <dsp:txXfrm>
        <a:off x="379841" y="969206"/>
        <a:ext cx="531245" cy="354163"/>
      </dsp:txXfrm>
    </dsp:sp>
    <dsp:sp modelId="{5D7D2416-0387-4F6D-B960-459B195E9068}">
      <dsp:nvSpPr>
        <dsp:cNvPr id="0" name=""/>
        <dsp:cNvSpPr/>
      </dsp:nvSpPr>
      <dsp:spPr>
        <a:xfrm>
          <a:off x="25677" y="1435817"/>
          <a:ext cx="354163" cy="354163"/>
        </a:xfrm>
        <a:prstGeom prst="ellipse">
          <a:avLst/>
        </a:prstGeom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663EB5-9E0C-43AA-A04C-BAD3F672EF02}">
      <dsp:nvSpPr>
        <dsp:cNvPr id="0" name=""/>
        <dsp:cNvSpPr/>
      </dsp:nvSpPr>
      <dsp:spPr>
        <a:xfrm>
          <a:off x="379841" y="1434931"/>
          <a:ext cx="531245" cy="3541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AT" sz="900" kern="1200" dirty="0"/>
        </a:p>
      </dsp:txBody>
      <dsp:txXfrm>
        <a:off x="379841" y="1434931"/>
        <a:ext cx="531245" cy="354163"/>
      </dsp:txXfrm>
    </dsp:sp>
    <dsp:sp modelId="{A7BF3B95-AFF5-4D59-A690-F6B1191CD819}">
      <dsp:nvSpPr>
        <dsp:cNvPr id="0" name=""/>
        <dsp:cNvSpPr/>
      </dsp:nvSpPr>
      <dsp:spPr>
        <a:xfrm>
          <a:off x="25677" y="1901542"/>
          <a:ext cx="354163" cy="354163"/>
        </a:xfrm>
        <a:prstGeom prst="ellipse">
          <a:avLst/>
        </a:prstGeom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01076D-83CA-4FDF-B01D-2D059139410A}">
      <dsp:nvSpPr>
        <dsp:cNvPr id="0" name=""/>
        <dsp:cNvSpPr/>
      </dsp:nvSpPr>
      <dsp:spPr>
        <a:xfrm>
          <a:off x="379841" y="1900656"/>
          <a:ext cx="531245" cy="3541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900" kern="1200" dirty="0"/>
            <a:t> </a:t>
          </a:r>
        </a:p>
      </dsp:txBody>
      <dsp:txXfrm>
        <a:off x="379841" y="1900656"/>
        <a:ext cx="531245" cy="354163"/>
      </dsp:txXfrm>
    </dsp:sp>
    <dsp:sp modelId="{D12BCF90-4F86-4F7B-85FC-F5D159F2919B}">
      <dsp:nvSpPr>
        <dsp:cNvPr id="0" name=""/>
        <dsp:cNvSpPr/>
      </dsp:nvSpPr>
      <dsp:spPr>
        <a:xfrm>
          <a:off x="25677" y="2367267"/>
          <a:ext cx="354163" cy="354163"/>
        </a:xfrm>
        <a:prstGeom prst="ellipse">
          <a:avLst/>
        </a:prstGeom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A614C8-066F-4531-81A8-9AE2B0BBBE6B}">
      <dsp:nvSpPr>
        <dsp:cNvPr id="0" name=""/>
        <dsp:cNvSpPr/>
      </dsp:nvSpPr>
      <dsp:spPr>
        <a:xfrm>
          <a:off x="379841" y="2366382"/>
          <a:ext cx="531245" cy="3541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AT" sz="900" kern="1200" dirty="0"/>
        </a:p>
      </dsp:txBody>
      <dsp:txXfrm>
        <a:off x="379841" y="2366382"/>
        <a:ext cx="531245" cy="354163"/>
      </dsp:txXfrm>
    </dsp:sp>
    <dsp:sp modelId="{4FED697E-29E0-48D1-BFED-187C8A2C4AD7}">
      <dsp:nvSpPr>
        <dsp:cNvPr id="0" name=""/>
        <dsp:cNvSpPr/>
      </dsp:nvSpPr>
      <dsp:spPr>
        <a:xfrm>
          <a:off x="1486602" y="970092"/>
          <a:ext cx="354163" cy="354163"/>
        </a:xfrm>
        <a:prstGeom prst="ellipse">
          <a:avLst/>
        </a:prstGeom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E3A356-F61B-4176-BA52-4A4FE4B7026B}">
      <dsp:nvSpPr>
        <dsp:cNvPr id="0" name=""/>
        <dsp:cNvSpPr/>
      </dsp:nvSpPr>
      <dsp:spPr>
        <a:xfrm>
          <a:off x="1840766" y="969206"/>
          <a:ext cx="531245" cy="3541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900" kern="1200" dirty="0"/>
            <a:t> </a:t>
          </a:r>
        </a:p>
      </dsp:txBody>
      <dsp:txXfrm>
        <a:off x="1840766" y="969206"/>
        <a:ext cx="531245" cy="354163"/>
      </dsp:txXfrm>
    </dsp:sp>
    <dsp:sp modelId="{361A1013-E93F-4E60-A788-6C907A1BBFCB}">
      <dsp:nvSpPr>
        <dsp:cNvPr id="0" name=""/>
        <dsp:cNvSpPr/>
      </dsp:nvSpPr>
      <dsp:spPr>
        <a:xfrm>
          <a:off x="999627" y="1435817"/>
          <a:ext cx="354163" cy="354163"/>
        </a:xfrm>
        <a:prstGeom prst="ellipse">
          <a:avLst/>
        </a:prstGeom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02350E-77B4-4F54-AA84-3C15B9D25E2B}">
      <dsp:nvSpPr>
        <dsp:cNvPr id="0" name=""/>
        <dsp:cNvSpPr/>
      </dsp:nvSpPr>
      <dsp:spPr>
        <a:xfrm>
          <a:off x="1353791" y="1434931"/>
          <a:ext cx="531245" cy="3541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AT" sz="900" kern="1200" dirty="0"/>
        </a:p>
      </dsp:txBody>
      <dsp:txXfrm>
        <a:off x="1353791" y="1434931"/>
        <a:ext cx="531245" cy="354163"/>
      </dsp:txXfrm>
    </dsp:sp>
    <dsp:sp modelId="{62FBC0C0-E53B-4731-A366-6DAE63C15321}">
      <dsp:nvSpPr>
        <dsp:cNvPr id="0" name=""/>
        <dsp:cNvSpPr/>
      </dsp:nvSpPr>
      <dsp:spPr>
        <a:xfrm>
          <a:off x="999627" y="1901542"/>
          <a:ext cx="354163" cy="354163"/>
        </a:xfrm>
        <a:prstGeom prst="ellipse">
          <a:avLst/>
        </a:prstGeom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90D785-7F76-412D-9B90-A3273D50979C}">
      <dsp:nvSpPr>
        <dsp:cNvPr id="0" name=""/>
        <dsp:cNvSpPr/>
      </dsp:nvSpPr>
      <dsp:spPr>
        <a:xfrm>
          <a:off x="1353791" y="1900656"/>
          <a:ext cx="531245" cy="3541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AT" sz="900" kern="1200" dirty="0"/>
        </a:p>
      </dsp:txBody>
      <dsp:txXfrm>
        <a:off x="1353791" y="1900656"/>
        <a:ext cx="531245" cy="354163"/>
      </dsp:txXfrm>
    </dsp:sp>
    <dsp:sp modelId="{CA35BACA-9885-49C9-A27C-D6487E383DE3}">
      <dsp:nvSpPr>
        <dsp:cNvPr id="0" name=""/>
        <dsp:cNvSpPr/>
      </dsp:nvSpPr>
      <dsp:spPr>
        <a:xfrm>
          <a:off x="999627" y="2367267"/>
          <a:ext cx="354163" cy="354163"/>
        </a:xfrm>
        <a:prstGeom prst="ellipse">
          <a:avLst/>
        </a:prstGeom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E0D13E-5E76-4EC9-BA9E-F7E0BCD5B7FF}">
      <dsp:nvSpPr>
        <dsp:cNvPr id="0" name=""/>
        <dsp:cNvSpPr/>
      </dsp:nvSpPr>
      <dsp:spPr>
        <a:xfrm>
          <a:off x="1353791" y="2366382"/>
          <a:ext cx="531245" cy="3541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AT" sz="900" kern="1200" dirty="0"/>
        </a:p>
      </dsp:txBody>
      <dsp:txXfrm>
        <a:off x="1353791" y="2366382"/>
        <a:ext cx="531245" cy="354163"/>
      </dsp:txXfrm>
    </dsp:sp>
    <dsp:sp modelId="{8A5440A4-066B-4131-B9E4-FC9E9C28972D}">
      <dsp:nvSpPr>
        <dsp:cNvPr id="0" name=""/>
        <dsp:cNvSpPr/>
      </dsp:nvSpPr>
      <dsp:spPr>
        <a:xfrm>
          <a:off x="999627" y="2832992"/>
          <a:ext cx="354163" cy="354163"/>
        </a:xfrm>
        <a:prstGeom prst="ellipse">
          <a:avLst/>
        </a:prstGeom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4876AB-96D0-40ED-A955-8731F59C9D69}">
      <dsp:nvSpPr>
        <dsp:cNvPr id="0" name=""/>
        <dsp:cNvSpPr/>
      </dsp:nvSpPr>
      <dsp:spPr>
        <a:xfrm>
          <a:off x="1353791" y="2832107"/>
          <a:ext cx="531245" cy="3541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AT" sz="900" kern="1200" dirty="0"/>
        </a:p>
      </dsp:txBody>
      <dsp:txXfrm>
        <a:off x="1353791" y="2832107"/>
        <a:ext cx="531245" cy="354163"/>
      </dsp:txXfrm>
    </dsp:sp>
    <dsp:sp modelId="{7144DDB0-0341-4A01-AA7C-5D3AD1B59BFE}">
      <dsp:nvSpPr>
        <dsp:cNvPr id="0" name=""/>
        <dsp:cNvSpPr/>
      </dsp:nvSpPr>
      <dsp:spPr>
        <a:xfrm>
          <a:off x="512652" y="3298717"/>
          <a:ext cx="354163" cy="354163"/>
        </a:xfrm>
        <a:prstGeom prst="ellipse">
          <a:avLst/>
        </a:prstGeom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4787E4-4A9E-4BCB-BB34-3D930A7169E6}">
      <dsp:nvSpPr>
        <dsp:cNvPr id="0" name=""/>
        <dsp:cNvSpPr/>
      </dsp:nvSpPr>
      <dsp:spPr>
        <a:xfrm>
          <a:off x="866816" y="3297832"/>
          <a:ext cx="531245" cy="3541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AT" sz="900" kern="1200" dirty="0"/>
        </a:p>
      </dsp:txBody>
      <dsp:txXfrm>
        <a:off x="866816" y="3297832"/>
        <a:ext cx="531245" cy="354163"/>
      </dsp:txXfrm>
    </dsp:sp>
    <dsp:sp modelId="{BC514A3D-2040-42F1-9BB5-57A4D4A55FF8}">
      <dsp:nvSpPr>
        <dsp:cNvPr id="0" name=""/>
        <dsp:cNvSpPr/>
      </dsp:nvSpPr>
      <dsp:spPr>
        <a:xfrm>
          <a:off x="1486602" y="3298717"/>
          <a:ext cx="354163" cy="354163"/>
        </a:xfrm>
        <a:prstGeom prst="ellipse">
          <a:avLst/>
        </a:prstGeom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69568E-5E7B-44C0-A819-458793FB0C5D}">
      <dsp:nvSpPr>
        <dsp:cNvPr id="0" name=""/>
        <dsp:cNvSpPr/>
      </dsp:nvSpPr>
      <dsp:spPr>
        <a:xfrm>
          <a:off x="1840766" y="3297832"/>
          <a:ext cx="531245" cy="3541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AT" sz="900" kern="1200" dirty="0"/>
        </a:p>
      </dsp:txBody>
      <dsp:txXfrm>
        <a:off x="1840766" y="3297832"/>
        <a:ext cx="531245" cy="354163"/>
      </dsp:txXfrm>
    </dsp:sp>
    <dsp:sp modelId="{5BD35282-793C-47C3-87F7-C9630572C125}">
      <dsp:nvSpPr>
        <dsp:cNvPr id="0" name=""/>
        <dsp:cNvSpPr/>
      </dsp:nvSpPr>
      <dsp:spPr>
        <a:xfrm>
          <a:off x="1486602" y="3764442"/>
          <a:ext cx="354163" cy="354163"/>
        </a:xfrm>
        <a:prstGeom prst="ellipse">
          <a:avLst/>
        </a:prstGeom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7A3F68-B927-4F67-A5AC-DF3082D956F2}">
      <dsp:nvSpPr>
        <dsp:cNvPr id="0" name=""/>
        <dsp:cNvSpPr/>
      </dsp:nvSpPr>
      <dsp:spPr>
        <a:xfrm>
          <a:off x="1840766" y="3763557"/>
          <a:ext cx="531245" cy="3541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AT" sz="900" kern="1200" dirty="0"/>
        </a:p>
      </dsp:txBody>
      <dsp:txXfrm>
        <a:off x="1840766" y="3763557"/>
        <a:ext cx="531245" cy="354163"/>
      </dsp:txXfrm>
    </dsp:sp>
    <dsp:sp modelId="{6FFBA103-4314-466F-8F2C-221BB328D137}">
      <dsp:nvSpPr>
        <dsp:cNvPr id="0" name=""/>
        <dsp:cNvSpPr/>
      </dsp:nvSpPr>
      <dsp:spPr>
        <a:xfrm>
          <a:off x="1973577" y="1435817"/>
          <a:ext cx="354163" cy="354163"/>
        </a:xfrm>
        <a:prstGeom prst="ellipse">
          <a:avLst/>
        </a:prstGeom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829BE1-F40C-4F40-B536-4E180ECDB9B6}">
      <dsp:nvSpPr>
        <dsp:cNvPr id="0" name=""/>
        <dsp:cNvSpPr/>
      </dsp:nvSpPr>
      <dsp:spPr>
        <a:xfrm>
          <a:off x="2327741" y="1434931"/>
          <a:ext cx="531245" cy="3541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AT" sz="900" kern="1200" dirty="0"/>
        </a:p>
      </dsp:txBody>
      <dsp:txXfrm>
        <a:off x="2327741" y="1434931"/>
        <a:ext cx="531245" cy="354163"/>
      </dsp:txXfrm>
    </dsp:sp>
    <dsp:sp modelId="{132AD2D9-5BBE-41D8-89D2-C14D5F1973AA}">
      <dsp:nvSpPr>
        <dsp:cNvPr id="0" name=""/>
        <dsp:cNvSpPr/>
      </dsp:nvSpPr>
      <dsp:spPr>
        <a:xfrm>
          <a:off x="1973577" y="1901542"/>
          <a:ext cx="354163" cy="354163"/>
        </a:xfrm>
        <a:prstGeom prst="ellipse">
          <a:avLst/>
        </a:prstGeom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E63CC5-8D47-46B7-AB11-ADF935B63D50}">
      <dsp:nvSpPr>
        <dsp:cNvPr id="0" name=""/>
        <dsp:cNvSpPr/>
      </dsp:nvSpPr>
      <dsp:spPr>
        <a:xfrm>
          <a:off x="2327741" y="1900656"/>
          <a:ext cx="531245" cy="3541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AT" sz="900" kern="1200" dirty="0"/>
        </a:p>
      </dsp:txBody>
      <dsp:txXfrm>
        <a:off x="2327741" y="1900656"/>
        <a:ext cx="531245" cy="354163"/>
      </dsp:txXfrm>
    </dsp:sp>
    <dsp:sp modelId="{0B46D772-65F8-4AC3-ADC1-EF58DFB1C786}">
      <dsp:nvSpPr>
        <dsp:cNvPr id="0" name=""/>
        <dsp:cNvSpPr/>
      </dsp:nvSpPr>
      <dsp:spPr>
        <a:xfrm>
          <a:off x="2947527" y="504367"/>
          <a:ext cx="354163" cy="354163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C1DCE3-11D5-4EAD-B326-038F3819222C}">
      <dsp:nvSpPr>
        <dsp:cNvPr id="0" name=""/>
        <dsp:cNvSpPr/>
      </dsp:nvSpPr>
      <dsp:spPr>
        <a:xfrm>
          <a:off x="3301691" y="503481"/>
          <a:ext cx="531245" cy="3541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900" kern="1200" dirty="0"/>
            <a:t>Linie 2</a:t>
          </a:r>
        </a:p>
      </dsp:txBody>
      <dsp:txXfrm>
        <a:off x="3301691" y="503481"/>
        <a:ext cx="531245" cy="354163"/>
      </dsp:txXfrm>
    </dsp:sp>
    <dsp:sp modelId="{B7E2E526-7848-4738-89A1-76F980235A83}">
      <dsp:nvSpPr>
        <dsp:cNvPr id="0" name=""/>
        <dsp:cNvSpPr/>
      </dsp:nvSpPr>
      <dsp:spPr>
        <a:xfrm>
          <a:off x="2947527" y="970092"/>
          <a:ext cx="354163" cy="354163"/>
        </a:xfrm>
        <a:prstGeom prst="ellipse">
          <a:avLst/>
        </a:prstGeom>
        <a:blipFill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18503E-505F-424D-8AFD-3A9BDFB08679}">
      <dsp:nvSpPr>
        <dsp:cNvPr id="0" name=""/>
        <dsp:cNvSpPr/>
      </dsp:nvSpPr>
      <dsp:spPr>
        <a:xfrm>
          <a:off x="3301691" y="969206"/>
          <a:ext cx="531245" cy="3541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AT" sz="900" kern="1200" dirty="0"/>
        </a:p>
      </dsp:txBody>
      <dsp:txXfrm>
        <a:off x="3301691" y="969206"/>
        <a:ext cx="531245" cy="354163"/>
      </dsp:txXfrm>
    </dsp:sp>
    <dsp:sp modelId="{1CAC3EE7-C800-4574-A4C9-E6B966EC0A5F}">
      <dsp:nvSpPr>
        <dsp:cNvPr id="0" name=""/>
        <dsp:cNvSpPr/>
      </dsp:nvSpPr>
      <dsp:spPr>
        <a:xfrm>
          <a:off x="2947527" y="1435817"/>
          <a:ext cx="354163" cy="354163"/>
        </a:xfrm>
        <a:prstGeom prst="ellipse">
          <a:avLst/>
        </a:prstGeom>
        <a:blipFill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AC19AF-847B-486E-807C-FD6F6F7244EF}">
      <dsp:nvSpPr>
        <dsp:cNvPr id="0" name=""/>
        <dsp:cNvSpPr/>
      </dsp:nvSpPr>
      <dsp:spPr>
        <a:xfrm>
          <a:off x="3301691" y="1434931"/>
          <a:ext cx="531245" cy="3541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AT" sz="900" kern="1200" dirty="0"/>
        </a:p>
      </dsp:txBody>
      <dsp:txXfrm>
        <a:off x="3301691" y="1434931"/>
        <a:ext cx="531245" cy="354163"/>
      </dsp:txXfrm>
    </dsp:sp>
    <dsp:sp modelId="{8FBD2C8B-AE93-4EF2-BBF3-7AA3E9D84F41}">
      <dsp:nvSpPr>
        <dsp:cNvPr id="0" name=""/>
        <dsp:cNvSpPr/>
      </dsp:nvSpPr>
      <dsp:spPr>
        <a:xfrm>
          <a:off x="2947527" y="1901542"/>
          <a:ext cx="354163" cy="354163"/>
        </a:xfrm>
        <a:prstGeom prst="ellipse">
          <a:avLst/>
        </a:prstGeom>
        <a:blipFill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F55BC5-44C4-4E93-8E21-81F362FA70C7}">
      <dsp:nvSpPr>
        <dsp:cNvPr id="0" name=""/>
        <dsp:cNvSpPr/>
      </dsp:nvSpPr>
      <dsp:spPr>
        <a:xfrm>
          <a:off x="3301691" y="1900656"/>
          <a:ext cx="531245" cy="3541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AT" sz="900" kern="1200" dirty="0"/>
        </a:p>
      </dsp:txBody>
      <dsp:txXfrm>
        <a:off x="3301691" y="1900656"/>
        <a:ext cx="531245" cy="354163"/>
      </dsp:txXfrm>
    </dsp:sp>
    <dsp:sp modelId="{0927022A-F88D-4E60-AA61-7EB3C7372E61}">
      <dsp:nvSpPr>
        <dsp:cNvPr id="0" name=""/>
        <dsp:cNvSpPr/>
      </dsp:nvSpPr>
      <dsp:spPr>
        <a:xfrm>
          <a:off x="2947527" y="2367267"/>
          <a:ext cx="354163" cy="354163"/>
        </a:xfrm>
        <a:prstGeom prst="ellipse">
          <a:avLst/>
        </a:prstGeom>
        <a:blipFill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4B7166-8CDC-4261-B324-42F51DD944F9}">
      <dsp:nvSpPr>
        <dsp:cNvPr id="0" name=""/>
        <dsp:cNvSpPr/>
      </dsp:nvSpPr>
      <dsp:spPr>
        <a:xfrm>
          <a:off x="3301691" y="2366382"/>
          <a:ext cx="531245" cy="3541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AT" sz="900" kern="1200" dirty="0"/>
        </a:p>
      </dsp:txBody>
      <dsp:txXfrm>
        <a:off x="3301691" y="2366382"/>
        <a:ext cx="531245" cy="354163"/>
      </dsp:txXfrm>
    </dsp:sp>
    <dsp:sp modelId="{D8A70C16-C9AC-42ED-86BB-0AD3C6CC9BC5}">
      <dsp:nvSpPr>
        <dsp:cNvPr id="0" name=""/>
        <dsp:cNvSpPr/>
      </dsp:nvSpPr>
      <dsp:spPr>
        <a:xfrm>
          <a:off x="3921477" y="504367"/>
          <a:ext cx="354163" cy="354163"/>
        </a:xfrm>
        <a:prstGeom prst="ellipse">
          <a:avLst/>
        </a:prstGeom>
        <a:blipFill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188DD8-EE71-46E2-960A-AE6C1D284931}">
      <dsp:nvSpPr>
        <dsp:cNvPr id="0" name=""/>
        <dsp:cNvSpPr/>
      </dsp:nvSpPr>
      <dsp:spPr>
        <a:xfrm>
          <a:off x="4275641" y="503481"/>
          <a:ext cx="531245" cy="3541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900" kern="1200" dirty="0"/>
            <a:t>Linie 3 </a:t>
          </a:r>
        </a:p>
      </dsp:txBody>
      <dsp:txXfrm>
        <a:off x="4275641" y="503481"/>
        <a:ext cx="531245" cy="354163"/>
      </dsp:txXfrm>
    </dsp:sp>
    <dsp:sp modelId="{C6BF9364-B59C-4B4B-B08D-4C8F304F8452}">
      <dsp:nvSpPr>
        <dsp:cNvPr id="0" name=""/>
        <dsp:cNvSpPr/>
      </dsp:nvSpPr>
      <dsp:spPr>
        <a:xfrm>
          <a:off x="3921477" y="970092"/>
          <a:ext cx="354163" cy="354163"/>
        </a:xfrm>
        <a:prstGeom prst="ellipse">
          <a:avLst/>
        </a:prstGeom>
        <a:blipFill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FCBE9D-F712-4C85-AAD5-5BBD05BFE64F}">
      <dsp:nvSpPr>
        <dsp:cNvPr id="0" name=""/>
        <dsp:cNvSpPr/>
      </dsp:nvSpPr>
      <dsp:spPr>
        <a:xfrm>
          <a:off x="4275641" y="969206"/>
          <a:ext cx="531245" cy="3541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AT" sz="900" kern="1200" dirty="0"/>
        </a:p>
      </dsp:txBody>
      <dsp:txXfrm>
        <a:off x="4275641" y="969206"/>
        <a:ext cx="531245" cy="354163"/>
      </dsp:txXfrm>
    </dsp:sp>
    <dsp:sp modelId="{1FB2C84B-CE72-4010-A4DE-2FEF12DBB9C6}">
      <dsp:nvSpPr>
        <dsp:cNvPr id="0" name=""/>
        <dsp:cNvSpPr/>
      </dsp:nvSpPr>
      <dsp:spPr>
        <a:xfrm>
          <a:off x="3921477" y="1435817"/>
          <a:ext cx="354163" cy="354163"/>
        </a:xfrm>
        <a:prstGeom prst="ellipse">
          <a:avLst/>
        </a:prstGeom>
        <a:blipFill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1CDA18-CA78-452A-8D41-D5A41FD05CAA}">
      <dsp:nvSpPr>
        <dsp:cNvPr id="0" name=""/>
        <dsp:cNvSpPr/>
      </dsp:nvSpPr>
      <dsp:spPr>
        <a:xfrm>
          <a:off x="4275641" y="1434931"/>
          <a:ext cx="531245" cy="3541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AT" sz="900" kern="1200" dirty="0"/>
        </a:p>
      </dsp:txBody>
      <dsp:txXfrm>
        <a:off x="4275641" y="1434931"/>
        <a:ext cx="531245" cy="354163"/>
      </dsp:txXfrm>
    </dsp:sp>
    <dsp:sp modelId="{1B159986-1D22-41CC-9A67-CF6FF5762BDA}">
      <dsp:nvSpPr>
        <dsp:cNvPr id="0" name=""/>
        <dsp:cNvSpPr/>
      </dsp:nvSpPr>
      <dsp:spPr>
        <a:xfrm>
          <a:off x="3921477" y="1901542"/>
          <a:ext cx="354163" cy="354163"/>
        </a:xfrm>
        <a:prstGeom prst="ellipse">
          <a:avLst/>
        </a:prstGeom>
        <a:blipFill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AC663A-E203-4F91-8D34-395300A9375C}">
      <dsp:nvSpPr>
        <dsp:cNvPr id="0" name=""/>
        <dsp:cNvSpPr/>
      </dsp:nvSpPr>
      <dsp:spPr>
        <a:xfrm>
          <a:off x="4275641" y="1900656"/>
          <a:ext cx="531245" cy="3541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AT" sz="900" kern="1200" dirty="0"/>
        </a:p>
      </dsp:txBody>
      <dsp:txXfrm>
        <a:off x="4275641" y="1900656"/>
        <a:ext cx="531245" cy="354163"/>
      </dsp:txXfrm>
    </dsp:sp>
    <dsp:sp modelId="{2D5DF45A-B3F5-417D-8C92-C90C83CB7250}">
      <dsp:nvSpPr>
        <dsp:cNvPr id="0" name=""/>
        <dsp:cNvSpPr/>
      </dsp:nvSpPr>
      <dsp:spPr>
        <a:xfrm>
          <a:off x="3921477" y="2367267"/>
          <a:ext cx="354163" cy="354163"/>
        </a:xfrm>
        <a:prstGeom prst="ellipse">
          <a:avLst/>
        </a:prstGeom>
        <a:blipFill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8B935E-6818-4EC1-8819-B5CC13B146B9}">
      <dsp:nvSpPr>
        <dsp:cNvPr id="0" name=""/>
        <dsp:cNvSpPr/>
      </dsp:nvSpPr>
      <dsp:spPr>
        <a:xfrm>
          <a:off x="4275641" y="2366382"/>
          <a:ext cx="531245" cy="3541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AT" sz="900" kern="1200" dirty="0"/>
        </a:p>
      </dsp:txBody>
      <dsp:txXfrm>
        <a:off x="4275641" y="2366382"/>
        <a:ext cx="531245" cy="354163"/>
      </dsp:txXfrm>
    </dsp:sp>
    <dsp:sp modelId="{946E9FC0-54F8-44B7-826A-6726254033B3}">
      <dsp:nvSpPr>
        <dsp:cNvPr id="0" name=""/>
        <dsp:cNvSpPr/>
      </dsp:nvSpPr>
      <dsp:spPr>
        <a:xfrm>
          <a:off x="3434502" y="2832992"/>
          <a:ext cx="354163" cy="354163"/>
        </a:xfrm>
        <a:prstGeom prst="ellipse">
          <a:avLst/>
        </a:prstGeom>
        <a:blipFill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390C4D-1C79-4CA8-A647-75D82AD6BC56}">
      <dsp:nvSpPr>
        <dsp:cNvPr id="0" name=""/>
        <dsp:cNvSpPr/>
      </dsp:nvSpPr>
      <dsp:spPr>
        <a:xfrm>
          <a:off x="3788666" y="2832107"/>
          <a:ext cx="531245" cy="3541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AT" sz="900" kern="1200" dirty="0"/>
        </a:p>
      </dsp:txBody>
      <dsp:txXfrm>
        <a:off x="3788666" y="2832107"/>
        <a:ext cx="531245" cy="354163"/>
      </dsp:txXfrm>
    </dsp:sp>
    <dsp:sp modelId="{9EC378BF-26D1-42EA-93B8-EC5AE5F3BD57}">
      <dsp:nvSpPr>
        <dsp:cNvPr id="0" name=""/>
        <dsp:cNvSpPr/>
      </dsp:nvSpPr>
      <dsp:spPr>
        <a:xfrm>
          <a:off x="4408452" y="2832992"/>
          <a:ext cx="354163" cy="354163"/>
        </a:xfrm>
        <a:prstGeom prst="ellipse">
          <a:avLst/>
        </a:prstGeom>
        <a:blipFill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32D658-4EB8-4502-A3FB-2E5E4789C84B}">
      <dsp:nvSpPr>
        <dsp:cNvPr id="0" name=""/>
        <dsp:cNvSpPr/>
      </dsp:nvSpPr>
      <dsp:spPr>
        <a:xfrm>
          <a:off x="4762616" y="2832107"/>
          <a:ext cx="531245" cy="3541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AT" sz="900" kern="1200" dirty="0"/>
        </a:p>
      </dsp:txBody>
      <dsp:txXfrm>
        <a:off x="4762616" y="2832107"/>
        <a:ext cx="531245" cy="354163"/>
      </dsp:txXfrm>
    </dsp:sp>
    <dsp:sp modelId="{22BAD1F9-05C7-47CB-869C-1F722BCCB5A7}">
      <dsp:nvSpPr>
        <dsp:cNvPr id="0" name=""/>
        <dsp:cNvSpPr/>
      </dsp:nvSpPr>
      <dsp:spPr>
        <a:xfrm>
          <a:off x="4408452" y="3298717"/>
          <a:ext cx="354163" cy="354163"/>
        </a:xfrm>
        <a:prstGeom prst="ellipse">
          <a:avLst/>
        </a:prstGeom>
        <a:blipFill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E45E73-51C3-4AF9-92E4-2FC2693F51D2}">
      <dsp:nvSpPr>
        <dsp:cNvPr id="0" name=""/>
        <dsp:cNvSpPr/>
      </dsp:nvSpPr>
      <dsp:spPr>
        <a:xfrm>
          <a:off x="4762616" y="3297832"/>
          <a:ext cx="531245" cy="3541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AT" sz="900" kern="1200" dirty="0"/>
        </a:p>
      </dsp:txBody>
      <dsp:txXfrm>
        <a:off x="4762616" y="3297832"/>
        <a:ext cx="531245" cy="354163"/>
      </dsp:txXfrm>
    </dsp:sp>
    <dsp:sp modelId="{2AEEA890-41A8-485F-93E5-BE77FBF10BAB}">
      <dsp:nvSpPr>
        <dsp:cNvPr id="0" name=""/>
        <dsp:cNvSpPr/>
      </dsp:nvSpPr>
      <dsp:spPr>
        <a:xfrm>
          <a:off x="5625889" y="504367"/>
          <a:ext cx="354163" cy="354163"/>
        </a:xfrm>
        <a:prstGeom prst="ellipse">
          <a:avLst/>
        </a:prstGeom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683395-2987-47DC-AA7A-97BC03F15FEB}">
      <dsp:nvSpPr>
        <dsp:cNvPr id="0" name=""/>
        <dsp:cNvSpPr/>
      </dsp:nvSpPr>
      <dsp:spPr>
        <a:xfrm>
          <a:off x="5980053" y="503481"/>
          <a:ext cx="531245" cy="3541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900" kern="1200" dirty="0">
              <a:latin typeface="+mn-lt"/>
            </a:rPr>
            <a:t>Linie 4 </a:t>
          </a:r>
          <a:r>
            <a:rPr lang="de-AT" sz="900" b="1" u="none" kern="1200" dirty="0">
              <a:solidFill>
                <a:srgbClr val="FF0000"/>
              </a:solidFill>
              <a:latin typeface="+mn-lt"/>
              <a:ea typeface="Helvetica Neue"/>
              <a:cs typeface="Helvetica Neue"/>
            </a:rPr>
            <a:t>(100 PV)</a:t>
          </a:r>
        </a:p>
      </dsp:txBody>
      <dsp:txXfrm>
        <a:off x="5980053" y="503481"/>
        <a:ext cx="531245" cy="354163"/>
      </dsp:txXfrm>
    </dsp:sp>
    <dsp:sp modelId="{8C3F584C-5A87-4F75-BBD4-F5065F76D48F}">
      <dsp:nvSpPr>
        <dsp:cNvPr id="0" name=""/>
        <dsp:cNvSpPr/>
      </dsp:nvSpPr>
      <dsp:spPr>
        <a:xfrm>
          <a:off x="5625889" y="970092"/>
          <a:ext cx="354163" cy="354163"/>
        </a:xfrm>
        <a:prstGeom prst="ellipse">
          <a:avLst/>
        </a:prstGeom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AED9AB-C4E1-423D-99DB-1054B1A19ABD}">
      <dsp:nvSpPr>
        <dsp:cNvPr id="0" name=""/>
        <dsp:cNvSpPr/>
      </dsp:nvSpPr>
      <dsp:spPr>
        <a:xfrm>
          <a:off x="5980053" y="969206"/>
          <a:ext cx="531245" cy="3541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AT" sz="900" kern="1200" dirty="0"/>
        </a:p>
      </dsp:txBody>
      <dsp:txXfrm>
        <a:off x="5980053" y="969206"/>
        <a:ext cx="531245" cy="354163"/>
      </dsp:txXfrm>
    </dsp:sp>
    <dsp:sp modelId="{FD16478C-BE80-4F3D-854D-A30D9F227C5A}">
      <dsp:nvSpPr>
        <dsp:cNvPr id="0" name=""/>
        <dsp:cNvSpPr/>
      </dsp:nvSpPr>
      <dsp:spPr>
        <a:xfrm>
          <a:off x="4895427" y="1435817"/>
          <a:ext cx="354163" cy="354163"/>
        </a:xfrm>
        <a:prstGeom prst="ellipse">
          <a:avLst/>
        </a:prstGeom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F66798-353A-41A8-BD12-C3D489AFED4E}">
      <dsp:nvSpPr>
        <dsp:cNvPr id="0" name=""/>
        <dsp:cNvSpPr/>
      </dsp:nvSpPr>
      <dsp:spPr>
        <a:xfrm>
          <a:off x="5249590" y="1434931"/>
          <a:ext cx="531245" cy="3541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AT" sz="900" kern="1200" dirty="0"/>
        </a:p>
      </dsp:txBody>
      <dsp:txXfrm>
        <a:off x="5249590" y="1434931"/>
        <a:ext cx="531245" cy="354163"/>
      </dsp:txXfrm>
    </dsp:sp>
    <dsp:sp modelId="{DCBD99C2-5C4E-4763-A716-920D221A48B7}">
      <dsp:nvSpPr>
        <dsp:cNvPr id="0" name=""/>
        <dsp:cNvSpPr/>
      </dsp:nvSpPr>
      <dsp:spPr>
        <a:xfrm>
          <a:off x="4895427" y="1901542"/>
          <a:ext cx="354163" cy="354163"/>
        </a:xfrm>
        <a:prstGeom prst="ellipse">
          <a:avLst/>
        </a:prstGeom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997890-1718-4FD9-84E3-F251EFD41B8C}">
      <dsp:nvSpPr>
        <dsp:cNvPr id="0" name=""/>
        <dsp:cNvSpPr/>
      </dsp:nvSpPr>
      <dsp:spPr>
        <a:xfrm>
          <a:off x="5249590" y="1900656"/>
          <a:ext cx="531245" cy="3541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AT" sz="900" kern="1200" dirty="0"/>
        </a:p>
      </dsp:txBody>
      <dsp:txXfrm>
        <a:off x="5249590" y="1900656"/>
        <a:ext cx="531245" cy="354163"/>
      </dsp:txXfrm>
    </dsp:sp>
    <dsp:sp modelId="{448D894E-02DA-4ED5-839C-DF144F270427}">
      <dsp:nvSpPr>
        <dsp:cNvPr id="0" name=""/>
        <dsp:cNvSpPr/>
      </dsp:nvSpPr>
      <dsp:spPr>
        <a:xfrm>
          <a:off x="4895427" y="2367267"/>
          <a:ext cx="354163" cy="354163"/>
        </a:xfrm>
        <a:prstGeom prst="ellipse">
          <a:avLst/>
        </a:prstGeom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A4CF99-6E72-405E-BB85-287756057A2C}">
      <dsp:nvSpPr>
        <dsp:cNvPr id="0" name=""/>
        <dsp:cNvSpPr/>
      </dsp:nvSpPr>
      <dsp:spPr>
        <a:xfrm>
          <a:off x="5249590" y="2366382"/>
          <a:ext cx="531245" cy="3541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AT" sz="900" kern="1200" dirty="0"/>
        </a:p>
      </dsp:txBody>
      <dsp:txXfrm>
        <a:off x="5249590" y="2366382"/>
        <a:ext cx="531245" cy="354163"/>
      </dsp:txXfrm>
    </dsp:sp>
    <dsp:sp modelId="{3ED4895D-2166-4B54-88E2-26C8378BE16F}">
      <dsp:nvSpPr>
        <dsp:cNvPr id="0" name=""/>
        <dsp:cNvSpPr/>
      </dsp:nvSpPr>
      <dsp:spPr>
        <a:xfrm>
          <a:off x="6356352" y="1435817"/>
          <a:ext cx="354163" cy="354163"/>
        </a:xfrm>
        <a:prstGeom prst="ellipse">
          <a:avLst/>
        </a:prstGeom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FF6B3D-4DAA-4019-B4E4-9F0CD880D9D1}">
      <dsp:nvSpPr>
        <dsp:cNvPr id="0" name=""/>
        <dsp:cNvSpPr/>
      </dsp:nvSpPr>
      <dsp:spPr>
        <a:xfrm>
          <a:off x="6710515" y="1434931"/>
          <a:ext cx="531245" cy="3541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AT" sz="900" kern="1200" dirty="0"/>
        </a:p>
      </dsp:txBody>
      <dsp:txXfrm>
        <a:off x="6710515" y="1434931"/>
        <a:ext cx="531245" cy="354163"/>
      </dsp:txXfrm>
    </dsp:sp>
    <dsp:sp modelId="{F63C53D7-200B-400A-B963-2FCB0C27E32A}">
      <dsp:nvSpPr>
        <dsp:cNvPr id="0" name=""/>
        <dsp:cNvSpPr/>
      </dsp:nvSpPr>
      <dsp:spPr>
        <a:xfrm>
          <a:off x="5869377" y="1901542"/>
          <a:ext cx="354163" cy="354163"/>
        </a:xfrm>
        <a:prstGeom prst="ellipse">
          <a:avLst/>
        </a:prstGeom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5C48CA-D9B2-4FB3-9246-6C30EE0A1A75}">
      <dsp:nvSpPr>
        <dsp:cNvPr id="0" name=""/>
        <dsp:cNvSpPr/>
      </dsp:nvSpPr>
      <dsp:spPr>
        <a:xfrm>
          <a:off x="6223540" y="1900656"/>
          <a:ext cx="531245" cy="3541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AT" sz="900" kern="1200" dirty="0"/>
        </a:p>
      </dsp:txBody>
      <dsp:txXfrm>
        <a:off x="6223540" y="1900656"/>
        <a:ext cx="531245" cy="354163"/>
      </dsp:txXfrm>
    </dsp:sp>
    <dsp:sp modelId="{4AB82401-4775-4D93-B66B-6A2A0E2A159A}">
      <dsp:nvSpPr>
        <dsp:cNvPr id="0" name=""/>
        <dsp:cNvSpPr/>
      </dsp:nvSpPr>
      <dsp:spPr>
        <a:xfrm>
          <a:off x="5869377" y="2367267"/>
          <a:ext cx="354163" cy="354163"/>
        </a:xfrm>
        <a:prstGeom prst="ellipse">
          <a:avLst/>
        </a:prstGeom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236C90-4E05-472A-A33D-873E381DE761}">
      <dsp:nvSpPr>
        <dsp:cNvPr id="0" name=""/>
        <dsp:cNvSpPr/>
      </dsp:nvSpPr>
      <dsp:spPr>
        <a:xfrm>
          <a:off x="6223540" y="2366382"/>
          <a:ext cx="531245" cy="3541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AT" sz="900" kern="1200" dirty="0"/>
        </a:p>
      </dsp:txBody>
      <dsp:txXfrm>
        <a:off x="6223540" y="2366382"/>
        <a:ext cx="531245" cy="354163"/>
      </dsp:txXfrm>
    </dsp:sp>
    <dsp:sp modelId="{C03A8A7B-BD21-47FA-B231-45CF7E3B74D9}">
      <dsp:nvSpPr>
        <dsp:cNvPr id="0" name=""/>
        <dsp:cNvSpPr/>
      </dsp:nvSpPr>
      <dsp:spPr>
        <a:xfrm>
          <a:off x="5382402" y="2832992"/>
          <a:ext cx="354163" cy="354163"/>
        </a:xfrm>
        <a:prstGeom prst="ellipse">
          <a:avLst/>
        </a:prstGeom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AAC076-BA0A-4809-85C1-271DB3633922}">
      <dsp:nvSpPr>
        <dsp:cNvPr id="0" name=""/>
        <dsp:cNvSpPr/>
      </dsp:nvSpPr>
      <dsp:spPr>
        <a:xfrm>
          <a:off x="5736565" y="2832107"/>
          <a:ext cx="531245" cy="3541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AT" sz="900" kern="1200" dirty="0"/>
        </a:p>
      </dsp:txBody>
      <dsp:txXfrm>
        <a:off x="5736565" y="2832107"/>
        <a:ext cx="531245" cy="354163"/>
      </dsp:txXfrm>
    </dsp:sp>
    <dsp:sp modelId="{03F70D44-5EFA-4C82-9C18-438258CB9EB6}">
      <dsp:nvSpPr>
        <dsp:cNvPr id="0" name=""/>
        <dsp:cNvSpPr/>
      </dsp:nvSpPr>
      <dsp:spPr>
        <a:xfrm>
          <a:off x="6356352" y="2832992"/>
          <a:ext cx="354163" cy="354163"/>
        </a:xfrm>
        <a:prstGeom prst="ellipse">
          <a:avLst/>
        </a:prstGeom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23D0D2-C423-4124-9C9A-8FF3A90F6775}">
      <dsp:nvSpPr>
        <dsp:cNvPr id="0" name=""/>
        <dsp:cNvSpPr/>
      </dsp:nvSpPr>
      <dsp:spPr>
        <a:xfrm>
          <a:off x="6710515" y="2832107"/>
          <a:ext cx="531245" cy="3541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AT" sz="900" kern="1200" dirty="0"/>
        </a:p>
      </dsp:txBody>
      <dsp:txXfrm>
        <a:off x="6710515" y="2832107"/>
        <a:ext cx="531245" cy="354163"/>
      </dsp:txXfrm>
    </dsp:sp>
    <dsp:sp modelId="{F29000F2-9517-4F8F-9896-72056044CC9C}">
      <dsp:nvSpPr>
        <dsp:cNvPr id="0" name=""/>
        <dsp:cNvSpPr/>
      </dsp:nvSpPr>
      <dsp:spPr>
        <a:xfrm>
          <a:off x="5869377" y="3298717"/>
          <a:ext cx="354163" cy="354163"/>
        </a:xfrm>
        <a:prstGeom prst="ellipse">
          <a:avLst/>
        </a:prstGeom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99668C-3B75-480B-82E5-511B6A3B9C9E}">
      <dsp:nvSpPr>
        <dsp:cNvPr id="0" name=""/>
        <dsp:cNvSpPr/>
      </dsp:nvSpPr>
      <dsp:spPr>
        <a:xfrm>
          <a:off x="6223540" y="3297832"/>
          <a:ext cx="531245" cy="3541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AT" sz="900" kern="1200" dirty="0"/>
        </a:p>
      </dsp:txBody>
      <dsp:txXfrm>
        <a:off x="6223540" y="3297832"/>
        <a:ext cx="531245" cy="354163"/>
      </dsp:txXfrm>
    </dsp:sp>
    <dsp:sp modelId="{A7DB22EB-D49B-49F1-8357-0983DB22287E}">
      <dsp:nvSpPr>
        <dsp:cNvPr id="0" name=""/>
        <dsp:cNvSpPr/>
      </dsp:nvSpPr>
      <dsp:spPr>
        <a:xfrm>
          <a:off x="6843327" y="3298717"/>
          <a:ext cx="354163" cy="354163"/>
        </a:xfrm>
        <a:prstGeom prst="ellipse">
          <a:avLst/>
        </a:prstGeom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C810B6-965F-4025-9B2F-DB31BC0BA84D}">
      <dsp:nvSpPr>
        <dsp:cNvPr id="0" name=""/>
        <dsp:cNvSpPr/>
      </dsp:nvSpPr>
      <dsp:spPr>
        <a:xfrm>
          <a:off x="7197490" y="3297832"/>
          <a:ext cx="531245" cy="3541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AT" sz="900" kern="1200" dirty="0"/>
        </a:p>
      </dsp:txBody>
      <dsp:txXfrm>
        <a:off x="7197490" y="3297832"/>
        <a:ext cx="531245" cy="354163"/>
      </dsp:txXfrm>
    </dsp:sp>
    <dsp:sp modelId="{34B57414-5120-4A94-992D-DD461A14FC3E}">
      <dsp:nvSpPr>
        <dsp:cNvPr id="0" name=""/>
        <dsp:cNvSpPr/>
      </dsp:nvSpPr>
      <dsp:spPr>
        <a:xfrm>
          <a:off x="6843327" y="1901542"/>
          <a:ext cx="354163" cy="354163"/>
        </a:xfrm>
        <a:prstGeom prst="ellipse">
          <a:avLst/>
        </a:prstGeom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8BC9D9-FFE3-4111-8F71-01C7F6A87D63}">
      <dsp:nvSpPr>
        <dsp:cNvPr id="0" name=""/>
        <dsp:cNvSpPr/>
      </dsp:nvSpPr>
      <dsp:spPr>
        <a:xfrm>
          <a:off x="7197490" y="1900656"/>
          <a:ext cx="531245" cy="3541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AT" sz="900" kern="1200" dirty="0"/>
        </a:p>
      </dsp:txBody>
      <dsp:txXfrm>
        <a:off x="7197490" y="1900656"/>
        <a:ext cx="531245" cy="354163"/>
      </dsp:txXfrm>
    </dsp:sp>
    <dsp:sp modelId="{DA0CA64D-F740-4DE9-83A4-1F23FD20AC75}">
      <dsp:nvSpPr>
        <dsp:cNvPr id="0" name=""/>
        <dsp:cNvSpPr/>
      </dsp:nvSpPr>
      <dsp:spPr>
        <a:xfrm>
          <a:off x="6843327" y="2367267"/>
          <a:ext cx="354163" cy="354163"/>
        </a:xfrm>
        <a:prstGeom prst="ellipse">
          <a:avLst/>
        </a:prstGeom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DF6BAB-223E-470C-AE1F-72518B43CCDC}">
      <dsp:nvSpPr>
        <dsp:cNvPr id="0" name=""/>
        <dsp:cNvSpPr/>
      </dsp:nvSpPr>
      <dsp:spPr>
        <a:xfrm>
          <a:off x="7197490" y="2366382"/>
          <a:ext cx="531245" cy="3541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AT" sz="900" kern="1200" dirty="0"/>
        </a:p>
      </dsp:txBody>
      <dsp:txXfrm>
        <a:off x="7197490" y="2366382"/>
        <a:ext cx="531245" cy="354163"/>
      </dsp:txXfrm>
    </dsp:sp>
    <dsp:sp modelId="{03CC77E1-B27E-40FA-B0BA-55960F0EF90E}">
      <dsp:nvSpPr>
        <dsp:cNvPr id="0" name=""/>
        <dsp:cNvSpPr/>
      </dsp:nvSpPr>
      <dsp:spPr>
        <a:xfrm>
          <a:off x="7817277" y="504367"/>
          <a:ext cx="354163" cy="354163"/>
        </a:xfrm>
        <a:prstGeom prst="ellipse">
          <a:avLst/>
        </a:prstGeom>
        <a:blipFill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0B876E-D5A7-42BC-A815-BB49235EAC91}">
      <dsp:nvSpPr>
        <dsp:cNvPr id="0" name=""/>
        <dsp:cNvSpPr/>
      </dsp:nvSpPr>
      <dsp:spPr>
        <a:xfrm>
          <a:off x="8171440" y="503481"/>
          <a:ext cx="531245" cy="3541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900" kern="1200" dirty="0"/>
            <a:t>Linie 5</a:t>
          </a:r>
        </a:p>
      </dsp:txBody>
      <dsp:txXfrm>
        <a:off x="8171440" y="503481"/>
        <a:ext cx="531245" cy="354163"/>
      </dsp:txXfrm>
    </dsp:sp>
    <dsp:sp modelId="{04CBFF55-848F-4CE2-984E-27CB180EFE64}">
      <dsp:nvSpPr>
        <dsp:cNvPr id="0" name=""/>
        <dsp:cNvSpPr/>
      </dsp:nvSpPr>
      <dsp:spPr>
        <a:xfrm>
          <a:off x="7817277" y="970092"/>
          <a:ext cx="354163" cy="354163"/>
        </a:xfrm>
        <a:prstGeom prst="ellipse">
          <a:avLst/>
        </a:prstGeom>
        <a:blipFill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70A60D-6623-40E1-997C-9C78B0595998}">
      <dsp:nvSpPr>
        <dsp:cNvPr id="0" name=""/>
        <dsp:cNvSpPr/>
      </dsp:nvSpPr>
      <dsp:spPr>
        <a:xfrm>
          <a:off x="8171440" y="969206"/>
          <a:ext cx="531245" cy="3541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AT" sz="900" kern="1200" dirty="0"/>
        </a:p>
      </dsp:txBody>
      <dsp:txXfrm>
        <a:off x="8171440" y="969206"/>
        <a:ext cx="531245" cy="354163"/>
      </dsp:txXfrm>
    </dsp:sp>
    <dsp:sp modelId="{756408DD-0C5F-4685-97BB-3232EDCF9C9C}">
      <dsp:nvSpPr>
        <dsp:cNvPr id="0" name=""/>
        <dsp:cNvSpPr/>
      </dsp:nvSpPr>
      <dsp:spPr>
        <a:xfrm>
          <a:off x="7817277" y="1435817"/>
          <a:ext cx="354163" cy="354163"/>
        </a:xfrm>
        <a:prstGeom prst="ellipse">
          <a:avLst/>
        </a:prstGeom>
        <a:blipFill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74E67F-3B6A-4614-A958-2233EF979320}">
      <dsp:nvSpPr>
        <dsp:cNvPr id="0" name=""/>
        <dsp:cNvSpPr/>
      </dsp:nvSpPr>
      <dsp:spPr>
        <a:xfrm>
          <a:off x="8171440" y="1434931"/>
          <a:ext cx="531245" cy="3541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AT" sz="900" kern="1200" dirty="0"/>
        </a:p>
      </dsp:txBody>
      <dsp:txXfrm>
        <a:off x="8171440" y="1434931"/>
        <a:ext cx="531245" cy="354163"/>
      </dsp:txXfrm>
    </dsp:sp>
    <dsp:sp modelId="{FA3E9AD4-C6E4-47CB-97CB-288CE973AFF4}">
      <dsp:nvSpPr>
        <dsp:cNvPr id="0" name=""/>
        <dsp:cNvSpPr/>
      </dsp:nvSpPr>
      <dsp:spPr>
        <a:xfrm>
          <a:off x="7817277" y="1901542"/>
          <a:ext cx="354163" cy="354163"/>
        </a:xfrm>
        <a:prstGeom prst="ellipse">
          <a:avLst/>
        </a:prstGeom>
        <a:blipFill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D08489-02D4-4B7D-9D03-ED27FB1C5E3A}">
      <dsp:nvSpPr>
        <dsp:cNvPr id="0" name=""/>
        <dsp:cNvSpPr/>
      </dsp:nvSpPr>
      <dsp:spPr>
        <a:xfrm>
          <a:off x="8171440" y="1900656"/>
          <a:ext cx="531245" cy="3541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AT" sz="900" kern="1200" dirty="0"/>
        </a:p>
      </dsp:txBody>
      <dsp:txXfrm>
        <a:off x="8171440" y="1900656"/>
        <a:ext cx="531245" cy="3541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F6788A-7316-4094-A7AC-B1C8ADBD4529}">
      <dsp:nvSpPr>
        <dsp:cNvPr id="0" name=""/>
        <dsp:cNvSpPr/>
      </dsp:nvSpPr>
      <dsp:spPr>
        <a:xfrm>
          <a:off x="7948638" y="1789980"/>
          <a:ext cx="91440" cy="11156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156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1A9FA9-34E2-493F-A84C-803DCBAD5FF7}">
      <dsp:nvSpPr>
        <dsp:cNvPr id="0" name=""/>
        <dsp:cNvSpPr/>
      </dsp:nvSpPr>
      <dsp:spPr>
        <a:xfrm>
          <a:off x="7948638" y="1324255"/>
          <a:ext cx="91440" cy="11156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156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0ED18F-BD35-4C6A-A9CA-F2181F647AE0}">
      <dsp:nvSpPr>
        <dsp:cNvPr id="0" name=""/>
        <dsp:cNvSpPr/>
      </dsp:nvSpPr>
      <dsp:spPr>
        <a:xfrm>
          <a:off x="7948638" y="858530"/>
          <a:ext cx="91440" cy="11156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156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6639EB-2211-4724-AF58-588AF8D59E31}">
      <dsp:nvSpPr>
        <dsp:cNvPr id="0" name=""/>
        <dsp:cNvSpPr/>
      </dsp:nvSpPr>
      <dsp:spPr>
        <a:xfrm>
          <a:off x="4470434" y="392805"/>
          <a:ext cx="3523924" cy="1115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223"/>
              </a:lnTo>
              <a:lnTo>
                <a:pt x="3523924" y="56223"/>
              </a:lnTo>
              <a:lnTo>
                <a:pt x="3523924" y="11156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4E0407-92EA-4404-B74D-4C17F8DF4376}">
      <dsp:nvSpPr>
        <dsp:cNvPr id="0" name=""/>
        <dsp:cNvSpPr/>
      </dsp:nvSpPr>
      <dsp:spPr>
        <a:xfrm>
          <a:off x="6974688" y="2255706"/>
          <a:ext cx="91440" cy="11156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156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0603D5-DC6F-48C8-9AD1-299833CFB366}">
      <dsp:nvSpPr>
        <dsp:cNvPr id="0" name=""/>
        <dsp:cNvSpPr/>
      </dsp:nvSpPr>
      <dsp:spPr>
        <a:xfrm>
          <a:off x="6533434" y="1789980"/>
          <a:ext cx="486974" cy="1115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223"/>
              </a:lnTo>
              <a:lnTo>
                <a:pt x="486974" y="56223"/>
              </a:lnTo>
              <a:lnTo>
                <a:pt x="486974" y="11156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172049-0114-4703-A25D-0072C5EEF668}">
      <dsp:nvSpPr>
        <dsp:cNvPr id="0" name=""/>
        <dsp:cNvSpPr/>
      </dsp:nvSpPr>
      <dsp:spPr>
        <a:xfrm>
          <a:off x="6533434" y="3187156"/>
          <a:ext cx="486974" cy="1115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223"/>
              </a:lnTo>
              <a:lnTo>
                <a:pt x="486974" y="56223"/>
              </a:lnTo>
              <a:lnTo>
                <a:pt x="486974" y="11156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700EE8-99F6-4C82-A9C6-E0553E5E913A}">
      <dsp:nvSpPr>
        <dsp:cNvPr id="0" name=""/>
        <dsp:cNvSpPr/>
      </dsp:nvSpPr>
      <dsp:spPr>
        <a:xfrm>
          <a:off x="6046459" y="3187156"/>
          <a:ext cx="486974" cy="111561"/>
        </a:xfrm>
        <a:custGeom>
          <a:avLst/>
          <a:gdLst/>
          <a:ahLst/>
          <a:cxnLst/>
          <a:rect l="0" t="0" r="0" b="0"/>
          <a:pathLst>
            <a:path>
              <a:moveTo>
                <a:pt x="486974" y="0"/>
              </a:moveTo>
              <a:lnTo>
                <a:pt x="486974" y="56223"/>
              </a:lnTo>
              <a:lnTo>
                <a:pt x="0" y="56223"/>
              </a:lnTo>
              <a:lnTo>
                <a:pt x="0" y="11156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B868FB-487E-4461-BB93-2C96C530A706}">
      <dsp:nvSpPr>
        <dsp:cNvPr id="0" name=""/>
        <dsp:cNvSpPr/>
      </dsp:nvSpPr>
      <dsp:spPr>
        <a:xfrm>
          <a:off x="6046459" y="2721431"/>
          <a:ext cx="486974" cy="1115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223"/>
              </a:lnTo>
              <a:lnTo>
                <a:pt x="486974" y="56223"/>
              </a:lnTo>
              <a:lnTo>
                <a:pt x="486974" y="11156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CA2ACB-0CA3-4EA5-91D8-4C0450D93842}">
      <dsp:nvSpPr>
        <dsp:cNvPr id="0" name=""/>
        <dsp:cNvSpPr/>
      </dsp:nvSpPr>
      <dsp:spPr>
        <a:xfrm>
          <a:off x="5559484" y="2721431"/>
          <a:ext cx="486974" cy="111561"/>
        </a:xfrm>
        <a:custGeom>
          <a:avLst/>
          <a:gdLst/>
          <a:ahLst/>
          <a:cxnLst/>
          <a:rect l="0" t="0" r="0" b="0"/>
          <a:pathLst>
            <a:path>
              <a:moveTo>
                <a:pt x="486974" y="0"/>
              </a:moveTo>
              <a:lnTo>
                <a:pt x="486974" y="56223"/>
              </a:lnTo>
              <a:lnTo>
                <a:pt x="0" y="56223"/>
              </a:lnTo>
              <a:lnTo>
                <a:pt x="0" y="11156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F8DE9E-159C-4A59-A12B-3413DBB7B47B}">
      <dsp:nvSpPr>
        <dsp:cNvPr id="0" name=""/>
        <dsp:cNvSpPr/>
      </dsp:nvSpPr>
      <dsp:spPr>
        <a:xfrm>
          <a:off x="6000739" y="2255706"/>
          <a:ext cx="91440" cy="11156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156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A16608-B7B2-4A9F-8C67-B1576BE8FA60}">
      <dsp:nvSpPr>
        <dsp:cNvPr id="0" name=""/>
        <dsp:cNvSpPr/>
      </dsp:nvSpPr>
      <dsp:spPr>
        <a:xfrm>
          <a:off x="6046459" y="1789980"/>
          <a:ext cx="486974" cy="111561"/>
        </a:xfrm>
        <a:custGeom>
          <a:avLst/>
          <a:gdLst/>
          <a:ahLst/>
          <a:cxnLst/>
          <a:rect l="0" t="0" r="0" b="0"/>
          <a:pathLst>
            <a:path>
              <a:moveTo>
                <a:pt x="486974" y="0"/>
              </a:moveTo>
              <a:lnTo>
                <a:pt x="486974" y="56223"/>
              </a:lnTo>
              <a:lnTo>
                <a:pt x="0" y="56223"/>
              </a:lnTo>
              <a:lnTo>
                <a:pt x="0" y="11156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E7C06C-D298-4040-BE4F-F9D5001DB2F3}">
      <dsp:nvSpPr>
        <dsp:cNvPr id="0" name=""/>
        <dsp:cNvSpPr/>
      </dsp:nvSpPr>
      <dsp:spPr>
        <a:xfrm>
          <a:off x="5802971" y="1324255"/>
          <a:ext cx="730462" cy="1115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223"/>
              </a:lnTo>
              <a:lnTo>
                <a:pt x="730462" y="56223"/>
              </a:lnTo>
              <a:lnTo>
                <a:pt x="730462" y="11156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1A79A4-B87D-4FA6-B245-541884918976}">
      <dsp:nvSpPr>
        <dsp:cNvPr id="0" name=""/>
        <dsp:cNvSpPr/>
      </dsp:nvSpPr>
      <dsp:spPr>
        <a:xfrm>
          <a:off x="5026789" y="2255706"/>
          <a:ext cx="91440" cy="11156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156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BF96AB-B1C8-4A7D-870B-B678633D7523}">
      <dsp:nvSpPr>
        <dsp:cNvPr id="0" name=""/>
        <dsp:cNvSpPr/>
      </dsp:nvSpPr>
      <dsp:spPr>
        <a:xfrm>
          <a:off x="5026789" y="1789980"/>
          <a:ext cx="91440" cy="11156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156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13F1E6-5E0E-499C-9951-FAA9C2028A27}">
      <dsp:nvSpPr>
        <dsp:cNvPr id="0" name=""/>
        <dsp:cNvSpPr/>
      </dsp:nvSpPr>
      <dsp:spPr>
        <a:xfrm>
          <a:off x="5072509" y="1324255"/>
          <a:ext cx="730462" cy="111561"/>
        </a:xfrm>
        <a:custGeom>
          <a:avLst/>
          <a:gdLst/>
          <a:ahLst/>
          <a:cxnLst/>
          <a:rect l="0" t="0" r="0" b="0"/>
          <a:pathLst>
            <a:path>
              <a:moveTo>
                <a:pt x="730462" y="0"/>
              </a:moveTo>
              <a:lnTo>
                <a:pt x="730462" y="56223"/>
              </a:lnTo>
              <a:lnTo>
                <a:pt x="0" y="56223"/>
              </a:lnTo>
              <a:lnTo>
                <a:pt x="0" y="11156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D84272-A398-4A29-A5C5-83E2CB2A0872}">
      <dsp:nvSpPr>
        <dsp:cNvPr id="0" name=""/>
        <dsp:cNvSpPr/>
      </dsp:nvSpPr>
      <dsp:spPr>
        <a:xfrm>
          <a:off x="5757251" y="858530"/>
          <a:ext cx="91440" cy="11156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156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25DF64-ED84-4F31-99DC-29FF54FF5838}">
      <dsp:nvSpPr>
        <dsp:cNvPr id="0" name=""/>
        <dsp:cNvSpPr/>
      </dsp:nvSpPr>
      <dsp:spPr>
        <a:xfrm>
          <a:off x="4470434" y="392805"/>
          <a:ext cx="1332536" cy="1115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223"/>
              </a:lnTo>
              <a:lnTo>
                <a:pt x="1332536" y="56223"/>
              </a:lnTo>
              <a:lnTo>
                <a:pt x="1332536" y="11156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47FCBF-FDD7-4D5D-8DA6-0377E19D37B2}">
      <dsp:nvSpPr>
        <dsp:cNvPr id="0" name=""/>
        <dsp:cNvSpPr/>
      </dsp:nvSpPr>
      <dsp:spPr>
        <a:xfrm>
          <a:off x="4539814" y="3187156"/>
          <a:ext cx="91440" cy="11156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156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76F06F-EC8A-4666-8B09-6364B042A438}">
      <dsp:nvSpPr>
        <dsp:cNvPr id="0" name=""/>
        <dsp:cNvSpPr/>
      </dsp:nvSpPr>
      <dsp:spPr>
        <a:xfrm>
          <a:off x="4098559" y="2721431"/>
          <a:ext cx="486974" cy="1115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223"/>
              </a:lnTo>
              <a:lnTo>
                <a:pt x="486974" y="56223"/>
              </a:lnTo>
              <a:lnTo>
                <a:pt x="486974" y="11156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320432-12C5-4BA9-8F50-F632C6A510D2}">
      <dsp:nvSpPr>
        <dsp:cNvPr id="0" name=""/>
        <dsp:cNvSpPr/>
      </dsp:nvSpPr>
      <dsp:spPr>
        <a:xfrm>
          <a:off x="3611584" y="2721431"/>
          <a:ext cx="486974" cy="111561"/>
        </a:xfrm>
        <a:custGeom>
          <a:avLst/>
          <a:gdLst/>
          <a:ahLst/>
          <a:cxnLst/>
          <a:rect l="0" t="0" r="0" b="0"/>
          <a:pathLst>
            <a:path>
              <a:moveTo>
                <a:pt x="486974" y="0"/>
              </a:moveTo>
              <a:lnTo>
                <a:pt x="486974" y="56223"/>
              </a:lnTo>
              <a:lnTo>
                <a:pt x="0" y="56223"/>
              </a:lnTo>
              <a:lnTo>
                <a:pt x="0" y="11156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D1D498-3F40-4046-AFC2-ED6103737307}">
      <dsp:nvSpPr>
        <dsp:cNvPr id="0" name=""/>
        <dsp:cNvSpPr/>
      </dsp:nvSpPr>
      <dsp:spPr>
        <a:xfrm>
          <a:off x="4052839" y="2255706"/>
          <a:ext cx="91440" cy="11156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156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EF6396-AB60-41AC-B114-62B07E8BCD2F}">
      <dsp:nvSpPr>
        <dsp:cNvPr id="0" name=""/>
        <dsp:cNvSpPr/>
      </dsp:nvSpPr>
      <dsp:spPr>
        <a:xfrm>
          <a:off x="4052839" y="1789980"/>
          <a:ext cx="91440" cy="11156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156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F2A20C-230B-4AE1-9338-92D74CE582D2}">
      <dsp:nvSpPr>
        <dsp:cNvPr id="0" name=""/>
        <dsp:cNvSpPr/>
      </dsp:nvSpPr>
      <dsp:spPr>
        <a:xfrm>
          <a:off x="4052839" y="1324255"/>
          <a:ext cx="91440" cy="11156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156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9B8C45-A6DB-4E04-868B-429F5A8033B7}">
      <dsp:nvSpPr>
        <dsp:cNvPr id="0" name=""/>
        <dsp:cNvSpPr/>
      </dsp:nvSpPr>
      <dsp:spPr>
        <a:xfrm>
          <a:off x="4052839" y="858530"/>
          <a:ext cx="91440" cy="11156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156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FC85FA-B460-4C07-AE10-EB7C19F19772}">
      <dsp:nvSpPr>
        <dsp:cNvPr id="0" name=""/>
        <dsp:cNvSpPr/>
      </dsp:nvSpPr>
      <dsp:spPr>
        <a:xfrm>
          <a:off x="4098559" y="392805"/>
          <a:ext cx="371875" cy="111561"/>
        </a:xfrm>
        <a:custGeom>
          <a:avLst/>
          <a:gdLst/>
          <a:ahLst/>
          <a:cxnLst/>
          <a:rect l="0" t="0" r="0" b="0"/>
          <a:pathLst>
            <a:path>
              <a:moveTo>
                <a:pt x="371875" y="0"/>
              </a:moveTo>
              <a:lnTo>
                <a:pt x="371875" y="56223"/>
              </a:lnTo>
              <a:lnTo>
                <a:pt x="0" y="56223"/>
              </a:lnTo>
              <a:lnTo>
                <a:pt x="0" y="11156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805223-127E-4035-868F-F8BFE7071BF0}">
      <dsp:nvSpPr>
        <dsp:cNvPr id="0" name=""/>
        <dsp:cNvSpPr/>
      </dsp:nvSpPr>
      <dsp:spPr>
        <a:xfrm>
          <a:off x="3078889" y="2255706"/>
          <a:ext cx="91440" cy="11156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156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081F16-568A-49B5-869C-B70C1D456C50}">
      <dsp:nvSpPr>
        <dsp:cNvPr id="0" name=""/>
        <dsp:cNvSpPr/>
      </dsp:nvSpPr>
      <dsp:spPr>
        <a:xfrm>
          <a:off x="3078889" y="1789980"/>
          <a:ext cx="91440" cy="11156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156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91F008-B21C-413C-A1C5-861ACBC85FC3}">
      <dsp:nvSpPr>
        <dsp:cNvPr id="0" name=""/>
        <dsp:cNvSpPr/>
      </dsp:nvSpPr>
      <dsp:spPr>
        <a:xfrm>
          <a:off x="3078889" y="1324255"/>
          <a:ext cx="91440" cy="11156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156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B466F0-94F3-4A58-87C3-B302B57A378F}">
      <dsp:nvSpPr>
        <dsp:cNvPr id="0" name=""/>
        <dsp:cNvSpPr/>
      </dsp:nvSpPr>
      <dsp:spPr>
        <a:xfrm>
          <a:off x="3078889" y="858530"/>
          <a:ext cx="91440" cy="11156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156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AB07E3-CC0E-430B-B0B6-6CDE3940034A}">
      <dsp:nvSpPr>
        <dsp:cNvPr id="0" name=""/>
        <dsp:cNvSpPr/>
      </dsp:nvSpPr>
      <dsp:spPr>
        <a:xfrm>
          <a:off x="3124609" y="392805"/>
          <a:ext cx="1345825" cy="111561"/>
        </a:xfrm>
        <a:custGeom>
          <a:avLst/>
          <a:gdLst/>
          <a:ahLst/>
          <a:cxnLst/>
          <a:rect l="0" t="0" r="0" b="0"/>
          <a:pathLst>
            <a:path>
              <a:moveTo>
                <a:pt x="1345825" y="0"/>
              </a:moveTo>
              <a:lnTo>
                <a:pt x="1345825" y="56223"/>
              </a:lnTo>
              <a:lnTo>
                <a:pt x="0" y="56223"/>
              </a:lnTo>
              <a:lnTo>
                <a:pt x="0" y="11156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EA56F1-1F0B-4A78-8A4D-E2AC32ACB935}">
      <dsp:nvSpPr>
        <dsp:cNvPr id="0" name=""/>
        <dsp:cNvSpPr/>
      </dsp:nvSpPr>
      <dsp:spPr>
        <a:xfrm>
          <a:off x="2104939" y="1789980"/>
          <a:ext cx="91440" cy="11156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156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692C52-B744-49D8-A378-FEDC59C88A09}">
      <dsp:nvSpPr>
        <dsp:cNvPr id="0" name=""/>
        <dsp:cNvSpPr/>
      </dsp:nvSpPr>
      <dsp:spPr>
        <a:xfrm>
          <a:off x="1637107" y="1324255"/>
          <a:ext cx="513551" cy="1115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223"/>
              </a:lnTo>
              <a:lnTo>
                <a:pt x="513551" y="56223"/>
              </a:lnTo>
              <a:lnTo>
                <a:pt x="513551" y="11156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5F321C-6E61-46E0-8C44-93AE156F4CD5}">
      <dsp:nvSpPr>
        <dsp:cNvPr id="0" name=""/>
        <dsp:cNvSpPr/>
      </dsp:nvSpPr>
      <dsp:spPr>
        <a:xfrm>
          <a:off x="1617964" y="3652881"/>
          <a:ext cx="91440" cy="11156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156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FBB145-CF68-45F2-AE80-05713C1E9C76}">
      <dsp:nvSpPr>
        <dsp:cNvPr id="0" name=""/>
        <dsp:cNvSpPr/>
      </dsp:nvSpPr>
      <dsp:spPr>
        <a:xfrm>
          <a:off x="1176709" y="3187156"/>
          <a:ext cx="486974" cy="1115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223"/>
              </a:lnTo>
              <a:lnTo>
                <a:pt x="486974" y="56223"/>
              </a:lnTo>
              <a:lnTo>
                <a:pt x="486974" y="11156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7C673F-4FE7-4262-9733-D78B61AECB98}">
      <dsp:nvSpPr>
        <dsp:cNvPr id="0" name=""/>
        <dsp:cNvSpPr/>
      </dsp:nvSpPr>
      <dsp:spPr>
        <a:xfrm>
          <a:off x="689734" y="3187156"/>
          <a:ext cx="486974" cy="111561"/>
        </a:xfrm>
        <a:custGeom>
          <a:avLst/>
          <a:gdLst/>
          <a:ahLst/>
          <a:cxnLst/>
          <a:rect l="0" t="0" r="0" b="0"/>
          <a:pathLst>
            <a:path>
              <a:moveTo>
                <a:pt x="486974" y="0"/>
              </a:moveTo>
              <a:lnTo>
                <a:pt x="486974" y="56223"/>
              </a:lnTo>
              <a:lnTo>
                <a:pt x="0" y="56223"/>
              </a:lnTo>
              <a:lnTo>
                <a:pt x="0" y="11156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0014E7-9A62-496D-A665-F3247F00697D}">
      <dsp:nvSpPr>
        <dsp:cNvPr id="0" name=""/>
        <dsp:cNvSpPr/>
      </dsp:nvSpPr>
      <dsp:spPr>
        <a:xfrm>
          <a:off x="1130989" y="2721431"/>
          <a:ext cx="91440" cy="11156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156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28A3AF-65DA-4D71-8447-FC80CB6F5BFB}">
      <dsp:nvSpPr>
        <dsp:cNvPr id="0" name=""/>
        <dsp:cNvSpPr/>
      </dsp:nvSpPr>
      <dsp:spPr>
        <a:xfrm>
          <a:off x="1130989" y="2255706"/>
          <a:ext cx="91440" cy="11156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156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665EC0-3744-48C2-94A1-32B5CA94C9D0}">
      <dsp:nvSpPr>
        <dsp:cNvPr id="0" name=""/>
        <dsp:cNvSpPr/>
      </dsp:nvSpPr>
      <dsp:spPr>
        <a:xfrm>
          <a:off x="1130989" y="1789980"/>
          <a:ext cx="91440" cy="11156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156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F006E0-9725-46D6-9714-BBEFCAEC2422}">
      <dsp:nvSpPr>
        <dsp:cNvPr id="0" name=""/>
        <dsp:cNvSpPr/>
      </dsp:nvSpPr>
      <dsp:spPr>
        <a:xfrm>
          <a:off x="1176709" y="1324255"/>
          <a:ext cx="460398" cy="111561"/>
        </a:xfrm>
        <a:custGeom>
          <a:avLst/>
          <a:gdLst/>
          <a:ahLst/>
          <a:cxnLst/>
          <a:rect l="0" t="0" r="0" b="0"/>
          <a:pathLst>
            <a:path>
              <a:moveTo>
                <a:pt x="460398" y="0"/>
              </a:moveTo>
              <a:lnTo>
                <a:pt x="460398" y="56223"/>
              </a:lnTo>
              <a:lnTo>
                <a:pt x="0" y="56223"/>
              </a:lnTo>
              <a:lnTo>
                <a:pt x="0" y="11156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27DE81-766A-4277-BAFD-CE5EBAB2165C}">
      <dsp:nvSpPr>
        <dsp:cNvPr id="0" name=""/>
        <dsp:cNvSpPr/>
      </dsp:nvSpPr>
      <dsp:spPr>
        <a:xfrm>
          <a:off x="946510" y="858530"/>
          <a:ext cx="690597" cy="1115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223"/>
              </a:lnTo>
              <a:lnTo>
                <a:pt x="690597" y="56223"/>
              </a:lnTo>
              <a:lnTo>
                <a:pt x="690597" y="11156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EFAA1B-6A01-49BB-AD35-5AC8DEEA0D88}">
      <dsp:nvSpPr>
        <dsp:cNvPr id="0" name=""/>
        <dsp:cNvSpPr/>
      </dsp:nvSpPr>
      <dsp:spPr>
        <a:xfrm>
          <a:off x="157039" y="2255706"/>
          <a:ext cx="91440" cy="11156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156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C73BC2-96EA-4ACB-B53D-21C59453C815}">
      <dsp:nvSpPr>
        <dsp:cNvPr id="0" name=""/>
        <dsp:cNvSpPr/>
      </dsp:nvSpPr>
      <dsp:spPr>
        <a:xfrm>
          <a:off x="157039" y="1789980"/>
          <a:ext cx="91440" cy="11156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156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5A440C-3282-4DCC-BD45-22F8D2D12359}">
      <dsp:nvSpPr>
        <dsp:cNvPr id="0" name=""/>
        <dsp:cNvSpPr/>
      </dsp:nvSpPr>
      <dsp:spPr>
        <a:xfrm>
          <a:off x="157039" y="1324255"/>
          <a:ext cx="91440" cy="11156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156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C56A2B-9AE1-4893-97CE-51127BD5076C}">
      <dsp:nvSpPr>
        <dsp:cNvPr id="0" name=""/>
        <dsp:cNvSpPr/>
      </dsp:nvSpPr>
      <dsp:spPr>
        <a:xfrm>
          <a:off x="202759" y="858530"/>
          <a:ext cx="743750" cy="111561"/>
        </a:xfrm>
        <a:custGeom>
          <a:avLst/>
          <a:gdLst/>
          <a:ahLst/>
          <a:cxnLst/>
          <a:rect l="0" t="0" r="0" b="0"/>
          <a:pathLst>
            <a:path>
              <a:moveTo>
                <a:pt x="743750" y="0"/>
              </a:moveTo>
              <a:lnTo>
                <a:pt x="743750" y="56223"/>
              </a:lnTo>
              <a:lnTo>
                <a:pt x="0" y="56223"/>
              </a:lnTo>
              <a:lnTo>
                <a:pt x="0" y="11156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311DBB-398D-4CDC-A6DA-7D373D84A17D}">
      <dsp:nvSpPr>
        <dsp:cNvPr id="0" name=""/>
        <dsp:cNvSpPr/>
      </dsp:nvSpPr>
      <dsp:spPr>
        <a:xfrm>
          <a:off x="946510" y="392805"/>
          <a:ext cx="3523924" cy="111561"/>
        </a:xfrm>
        <a:custGeom>
          <a:avLst/>
          <a:gdLst/>
          <a:ahLst/>
          <a:cxnLst/>
          <a:rect l="0" t="0" r="0" b="0"/>
          <a:pathLst>
            <a:path>
              <a:moveTo>
                <a:pt x="3523924" y="0"/>
              </a:moveTo>
              <a:lnTo>
                <a:pt x="3523924" y="56223"/>
              </a:lnTo>
              <a:lnTo>
                <a:pt x="0" y="56223"/>
              </a:lnTo>
              <a:lnTo>
                <a:pt x="0" y="11156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1F5B1B-BFCC-485C-A0E1-D672D6B15879}">
      <dsp:nvSpPr>
        <dsp:cNvPr id="0" name=""/>
        <dsp:cNvSpPr/>
      </dsp:nvSpPr>
      <dsp:spPr>
        <a:xfrm>
          <a:off x="4293352" y="38641"/>
          <a:ext cx="354163" cy="354163"/>
        </a:xfrm>
        <a:prstGeom prst="ellipse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43D1D0-4047-429A-A330-76B1910E98B8}">
      <dsp:nvSpPr>
        <dsp:cNvPr id="0" name=""/>
        <dsp:cNvSpPr/>
      </dsp:nvSpPr>
      <dsp:spPr>
        <a:xfrm>
          <a:off x="4647516" y="37756"/>
          <a:ext cx="531245" cy="3541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900" kern="1200" dirty="0"/>
            <a:t>ICH </a:t>
          </a:r>
        </a:p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900" b="1" kern="1200" dirty="0">
              <a:solidFill>
                <a:srgbClr val="FF0000"/>
              </a:solidFill>
            </a:rPr>
            <a:t>(100 PV)</a:t>
          </a:r>
        </a:p>
      </dsp:txBody>
      <dsp:txXfrm>
        <a:off x="4647516" y="37756"/>
        <a:ext cx="531245" cy="354163"/>
      </dsp:txXfrm>
    </dsp:sp>
    <dsp:sp modelId="{99AB9DD1-27FB-458C-B307-F8619ED48E74}">
      <dsp:nvSpPr>
        <dsp:cNvPr id="0" name=""/>
        <dsp:cNvSpPr/>
      </dsp:nvSpPr>
      <dsp:spPr>
        <a:xfrm>
          <a:off x="769428" y="504367"/>
          <a:ext cx="354163" cy="354163"/>
        </a:xfrm>
        <a:prstGeom prst="ellipse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E58890-409A-4620-AD06-6B6B7E2FF0DA}">
      <dsp:nvSpPr>
        <dsp:cNvPr id="0" name=""/>
        <dsp:cNvSpPr/>
      </dsp:nvSpPr>
      <dsp:spPr>
        <a:xfrm>
          <a:off x="1123592" y="503481"/>
          <a:ext cx="531245" cy="3541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900" kern="1200" dirty="0"/>
            <a:t>Linie 1 </a:t>
          </a:r>
          <a:r>
            <a:rPr lang="de-AT" sz="900" b="1" u="none" kern="1200" dirty="0">
              <a:solidFill>
                <a:srgbClr val="FF0000"/>
              </a:solidFill>
            </a:rPr>
            <a:t>(100 PV)</a:t>
          </a:r>
        </a:p>
      </dsp:txBody>
      <dsp:txXfrm>
        <a:off x="1123592" y="503481"/>
        <a:ext cx="531245" cy="354163"/>
      </dsp:txXfrm>
    </dsp:sp>
    <dsp:sp modelId="{75FB48A7-6512-4646-9CC4-A2BF3ED25167}">
      <dsp:nvSpPr>
        <dsp:cNvPr id="0" name=""/>
        <dsp:cNvSpPr/>
      </dsp:nvSpPr>
      <dsp:spPr>
        <a:xfrm>
          <a:off x="25677" y="970092"/>
          <a:ext cx="354163" cy="354163"/>
        </a:xfrm>
        <a:prstGeom prst="ellipse">
          <a:avLst/>
        </a:prstGeom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01CE69-B7FF-406D-8A76-8B8F9A8267FB}">
      <dsp:nvSpPr>
        <dsp:cNvPr id="0" name=""/>
        <dsp:cNvSpPr/>
      </dsp:nvSpPr>
      <dsp:spPr>
        <a:xfrm>
          <a:off x="379841" y="969206"/>
          <a:ext cx="531245" cy="3541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AT" sz="900" kern="1200" dirty="0"/>
        </a:p>
      </dsp:txBody>
      <dsp:txXfrm>
        <a:off x="379841" y="969206"/>
        <a:ext cx="531245" cy="354163"/>
      </dsp:txXfrm>
    </dsp:sp>
    <dsp:sp modelId="{5D7D2416-0387-4F6D-B960-459B195E9068}">
      <dsp:nvSpPr>
        <dsp:cNvPr id="0" name=""/>
        <dsp:cNvSpPr/>
      </dsp:nvSpPr>
      <dsp:spPr>
        <a:xfrm>
          <a:off x="25677" y="1435817"/>
          <a:ext cx="354163" cy="354163"/>
        </a:xfrm>
        <a:prstGeom prst="ellipse">
          <a:avLst/>
        </a:prstGeom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663EB5-9E0C-43AA-A04C-BAD3F672EF02}">
      <dsp:nvSpPr>
        <dsp:cNvPr id="0" name=""/>
        <dsp:cNvSpPr/>
      </dsp:nvSpPr>
      <dsp:spPr>
        <a:xfrm>
          <a:off x="379841" y="1434931"/>
          <a:ext cx="531245" cy="3541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AT" sz="900" kern="1200" dirty="0"/>
        </a:p>
      </dsp:txBody>
      <dsp:txXfrm>
        <a:off x="379841" y="1434931"/>
        <a:ext cx="531245" cy="354163"/>
      </dsp:txXfrm>
    </dsp:sp>
    <dsp:sp modelId="{A7BF3B95-AFF5-4D59-A690-F6B1191CD819}">
      <dsp:nvSpPr>
        <dsp:cNvPr id="0" name=""/>
        <dsp:cNvSpPr/>
      </dsp:nvSpPr>
      <dsp:spPr>
        <a:xfrm>
          <a:off x="25677" y="1901542"/>
          <a:ext cx="354163" cy="354163"/>
        </a:xfrm>
        <a:prstGeom prst="ellipse">
          <a:avLst/>
        </a:prstGeom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01076D-83CA-4FDF-B01D-2D059139410A}">
      <dsp:nvSpPr>
        <dsp:cNvPr id="0" name=""/>
        <dsp:cNvSpPr/>
      </dsp:nvSpPr>
      <dsp:spPr>
        <a:xfrm>
          <a:off x="379841" y="1900656"/>
          <a:ext cx="531245" cy="3541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900" kern="1200" dirty="0"/>
            <a:t> </a:t>
          </a:r>
        </a:p>
      </dsp:txBody>
      <dsp:txXfrm>
        <a:off x="379841" y="1900656"/>
        <a:ext cx="531245" cy="354163"/>
      </dsp:txXfrm>
    </dsp:sp>
    <dsp:sp modelId="{D12BCF90-4F86-4F7B-85FC-F5D159F2919B}">
      <dsp:nvSpPr>
        <dsp:cNvPr id="0" name=""/>
        <dsp:cNvSpPr/>
      </dsp:nvSpPr>
      <dsp:spPr>
        <a:xfrm>
          <a:off x="25677" y="2367267"/>
          <a:ext cx="354163" cy="354163"/>
        </a:xfrm>
        <a:prstGeom prst="ellipse">
          <a:avLst/>
        </a:prstGeom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A614C8-066F-4531-81A8-9AE2B0BBBE6B}">
      <dsp:nvSpPr>
        <dsp:cNvPr id="0" name=""/>
        <dsp:cNvSpPr/>
      </dsp:nvSpPr>
      <dsp:spPr>
        <a:xfrm>
          <a:off x="379841" y="2366382"/>
          <a:ext cx="531245" cy="3541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AT" sz="900" kern="1200" dirty="0"/>
        </a:p>
      </dsp:txBody>
      <dsp:txXfrm>
        <a:off x="379841" y="2366382"/>
        <a:ext cx="531245" cy="354163"/>
      </dsp:txXfrm>
    </dsp:sp>
    <dsp:sp modelId="{4FED697E-29E0-48D1-BFED-187C8A2C4AD7}">
      <dsp:nvSpPr>
        <dsp:cNvPr id="0" name=""/>
        <dsp:cNvSpPr/>
      </dsp:nvSpPr>
      <dsp:spPr>
        <a:xfrm>
          <a:off x="1460025" y="970092"/>
          <a:ext cx="354163" cy="354163"/>
        </a:xfrm>
        <a:prstGeom prst="ellipse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E3A356-F61B-4176-BA52-4A4FE4B7026B}">
      <dsp:nvSpPr>
        <dsp:cNvPr id="0" name=""/>
        <dsp:cNvSpPr/>
      </dsp:nvSpPr>
      <dsp:spPr>
        <a:xfrm>
          <a:off x="1761035" y="969206"/>
          <a:ext cx="637552" cy="3541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900" kern="1200" dirty="0"/>
            <a:t> </a:t>
          </a:r>
          <a:r>
            <a:rPr lang="de-AT" sz="900" b="1" u="none" kern="1200" dirty="0">
              <a:solidFill>
                <a:srgbClr val="FF0000"/>
              </a:solidFill>
            </a:rPr>
            <a:t>(100 PV)</a:t>
          </a:r>
          <a:endParaRPr lang="de-AT" sz="900" kern="1200" dirty="0"/>
        </a:p>
      </dsp:txBody>
      <dsp:txXfrm>
        <a:off x="1761035" y="969206"/>
        <a:ext cx="637552" cy="354163"/>
      </dsp:txXfrm>
    </dsp:sp>
    <dsp:sp modelId="{361A1013-E93F-4E60-A788-6C907A1BBFCB}">
      <dsp:nvSpPr>
        <dsp:cNvPr id="0" name=""/>
        <dsp:cNvSpPr/>
      </dsp:nvSpPr>
      <dsp:spPr>
        <a:xfrm>
          <a:off x="999627" y="1435817"/>
          <a:ext cx="354163" cy="354163"/>
        </a:xfrm>
        <a:prstGeom prst="ellipse">
          <a:avLst/>
        </a:prstGeom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02350E-77B4-4F54-AA84-3C15B9D25E2B}">
      <dsp:nvSpPr>
        <dsp:cNvPr id="0" name=""/>
        <dsp:cNvSpPr/>
      </dsp:nvSpPr>
      <dsp:spPr>
        <a:xfrm>
          <a:off x="1353791" y="1434931"/>
          <a:ext cx="531245" cy="3541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AT" sz="900" kern="1200" dirty="0"/>
        </a:p>
      </dsp:txBody>
      <dsp:txXfrm>
        <a:off x="1353791" y="1434931"/>
        <a:ext cx="531245" cy="354163"/>
      </dsp:txXfrm>
    </dsp:sp>
    <dsp:sp modelId="{62FBC0C0-E53B-4731-A366-6DAE63C15321}">
      <dsp:nvSpPr>
        <dsp:cNvPr id="0" name=""/>
        <dsp:cNvSpPr/>
      </dsp:nvSpPr>
      <dsp:spPr>
        <a:xfrm>
          <a:off x="999627" y="1901542"/>
          <a:ext cx="354163" cy="354163"/>
        </a:xfrm>
        <a:prstGeom prst="ellipse">
          <a:avLst/>
        </a:prstGeom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90D785-7F76-412D-9B90-A3273D50979C}">
      <dsp:nvSpPr>
        <dsp:cNvPr id="0" name=""/>
        <dsp:cNvSpPr/>
      </dsp:nvSpPr>
      <dsp:spPr>
        <a:xfrm>
          <a:off x="1353791" y="1900656"/>
          <a:ext cx="531245" cy="3541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AT" sz="900" kern="1200" dirty="0"/>
        </a:p>
      </dsp:txBody>
      <dsp:txXfrm>
        <a:off x="1353791" y="1900656"/>
        <a:ext cx="531245" cy="354163"/>
      </dsp:txXfrm>
    </dsp:sp>
    <dsp:sp modelId="{CA35BACA-9885-49C9-A27C-D6487E383DE3}">
      <dsp:nvSpPr>
        <dsp:cNvPr id="0" name=""/>
        <dsp:cNvSpPr/>
      </dsp:nvSpPr>
      <dsp:spPr>
        <a:xfrm>
          <a:off x="999627" y="2367267"/>
          <a:ext cx="354163" cy="354163"/>
        </a:xfrm>
        <a:prstGeom prst="ellipse">
          <a:avLst/>
        </a:prstGeom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E0D13E-5E76-4EC9-BA9E-F7E0BCD5B7FF}">
      <dsp:nvSpPr>
        <dsp:cNvPr id="0" name=""/>
        <dsp:cNvSpPr/>
      </dsp:nvSpPr>
      <dsp:spPr>
        <a:xfrm>
          <a:off x="1353791" y="2366382"/>
          <a:ext cx="531245" cy="3541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AT" sz="900" kern="1200" dirty="0"/>
        </a:p>
      </dsp:txBody>
      <dsp:txXfrm>
        <a:off x="1353791" y="2366382"/>
        <a:ext cx="531245" cy="354163"/>
      </dsp:txXfrm>
    </dsp:sp>
    <dsp:sp modelId="{8A5440A4-066B-4131-B9E4-FC9E9C28972D}">
      <dsp:nvSpPr>
        <dsp:cNvPr id="0" name=""/>
        <dsp:cNvSpPr/>
      </dsp:nvSpPr>
      <dsp:spPr>
        <a:xfrm>
          <a:off x="999627" y="2832992"/>
          <a:ext cx="354163" cy="354163"/>
        </a:xfrm>
        <a:prstGeom prst="ellipse">
          <a:avLst/>
        </a:prstGeom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4876AB-96D0-40ED-A955-8731F59C9D69}">
      <dsp:nvSpPr>
        <dsp:cNvPr id="0" name=""/>
        <dsp:cNvSpPr/>
      </dsp:nvSpPr>
      <dsp:spPr>
        <a:xfrm>
          <a:off x="1353791" y="2832107"/>
          <a:ext cx="531245" cy="3541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AT" sz="900" kern="1200" dirty="0"/>
        </a:p>
      </dsp:txBody>
      <dsp:txXfrm>
        <a:off x="1353791" y="2832107"/>
        <a:ext cx="531245" cy="354163"/>
      </dsp:txXfrm>
    </dsp:sp>
    <dsp:sp modelId="{7144DDB0-0341-4A01-AA7C-5D3AD1B59BFE}">
      <dsp:nvSpPr>
        <dsp:cNvPr id="0" name=""/>
        <dsp:cNvSpPr/>
      </dsp:nvSpPr>
      <dsp:spPr>
        <a:xfrm>
          <a:off x="512652" y="3298717"/>
          <a:ext cx="354163" cy="354163"/>
        </a:xfrm>
        <a:prstGeom prst="ellipse">
          <a:avLst/>
        </a:prstGeom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4787E4-4A9E-4BCB-BB34-3D930A7169E6}">
      <dsp:nvSpPr>
        <dsp:cNvPr id="0" name=""/>
        <dsp:cNvSpPr/>
      </dsp:nvSpPr>
      <dsp:spPr>
        <a:xfrm>
          <a:off x="866816" y="3297832"/>
          <a:ext cx="531245" cy="3541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AT" sz="900" kern="1200" dirty="0"/>
        </a:p>
      </dsp:txBody>
      <dsp:txXfrm>
        <a:off x="866816" y="3297832"/>
        <a:ext cx="531245" cy="354163"/>
      </dsp:txXfrm>
    </dsp:sp>
    <dsp:sp modelId="{BC514A3D-2040-42F1-9BB5-57A4D4A55FF8}">
      <dsp:nvSpPr>
        <dsp:cNvPr id="0" name=""/>
        <dsp:cNvSpPr/>
      </dsp:nvSpPr>
      <dsp:spPr>
        <a:xfrm>
          <a:off x="1486602" y="3298717"/>
          <a:ext cx="354163" cy="354163"/>
        </a:xfrm>
        <a:prstGeom prst="ellipse">
          <a:avLst/>
        </a:prstGeom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69568E-5E7B-44C0-A819-458793FB0C5D}">
      <dsp:nvSpPr>
        <dsp:cNvPr id="0" name=""/>
        <dsp:cNvSpPr/>
      </dsp:nvSpPr>
      <dsp:spPr>
        <a:xfrm>
          <a:off x="1840766" y="3297832"/>
          <a:ext cx="531245" cy="3541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AT" sz="900" kern="1200" dirty="0"/>
        </a:p>
      </dsp:txBody>
      <dsp:txXfrm>
        <a:off x="1840766" y="3297832"/>
        <a:ext cx="531245" cy="354163"/>
      </dsp:txXfrm>
    </dsp:sp>
    <dsp:sp modelId="{5BD35282-793C-47C3-87F7-C9630572C125}">
      <dsp:nvSpPr>
        <dsp:cNvPr id="0" name=""/>
        <dsp:cNvSpPr/>
      </dsp:nvSpPr>
      <dsp:spPr>
        <a:xfrm>
          <a:off x="1486602" y="3764442"/>
          <a:ext cx="354163" cy="354163"/>
        </a:xfrm>
        <a:prstGeom prst="ellipse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7A3F68-B927-4F67-A5AC-DF3082D956F2}">
      <dsp:nvSpPr>
        <dsp:cNvPr id="0" name=""/>
        <dsp:cNvSpPr/>
      </dsp:nvSpPr>
      <dsp:spPr>
        <a:xfrm>
          <a:off x="1840766" y="3763557"/>
          <a:ext cx="531245" cy="3541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AT" sz="900" kern="1200" dirty="0"/>
        </a:p>
      </dsp:txBody>
      <dsp:txXfrm>
        <a:off x="1840766" y="3763557"/>
        <a:ext cx="531245" cy="354163"/>
      </dsp:txXfrm>
    </dsp:sp>
    <dsp:sp modelId="{6FFBA103-4314-466F-8F2C-221BB328D137}">
      <dsp:nvSpPr>
        <dsp:cNvPr id="0" name=""/>
        <dsp:cNvSpPr/>
      </dsp:nvSpPr>
      <dsp:spPr>
        <a:xfrm>
          <a:off x="1973577" y="1435817"/>
          <a:ext cx="354163" cy="354163"/>
        </a:xfrm>
        <a:prstGeom prst="ellipse">
          <a:avLst/>
        </a:prstGeom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829BE1-F40C-4F40-B536-4E180ECDB9B6}">
      <dsp:nvSpPr>
        <dsp:cNvPr id="0" name=""/>
        <dsp:cNvSpPr/>
      </dsp:nvSpPr>
      <dsp:spPr>
        <a:xfrm>
          <a:off x="2327741" y="1434931"/>
          <a:ext cx="531245" cy="3541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AT" sz="900" kern="1200" dirty="0"/>
        </a:p>
      </dsp:txBody>
      <dsp:txXfrm>
        <a:off x="2327741" y="1434931"/>
        <a:ext cx="531245" cy="354163"/>
      </dsp:txXfrm>
    </dsp:sp>
    <dsp:sp modelId="{132AD2D9-5BBE-41D8-89D2-C14D5F1973AA}">
      <dsp:nvSpPr>
        <dsp:cNvPr id="0" name=""/>
        <dsp:cNvSpPr/>
      </dsp:nvSpPr>
      <dsp:spPr>
        <a:xfrm>
          <a:off x="1973577" y="1901542"/>
          <a:ext cx="354163" cy="354163"/>
        </a:xfrm>
        <a:prstGeom prst="ellipse">
          <a:avLst/>
        </a:prstGeom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E63CC5-8D47-46B7-AB11-ADF935B63D50}">
      <dsp:nvSpPr>
        <dsp:cNvPr id="0" name=""/>
        <dsp:cNvSpPr/>
      </dsp:nvSpPr>
      <dsp:spPr>
        <a:xfrm>
          <a:off x="2327741" y="1900656"/>
          <a:ext cx="531245" cy="3541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AT" sz="900" kern="1200" dirty="0"/>
        </a:p>
      </dsp:txBody>
      <dsp:txXfrm>
        <a:off x="2327741" y="1900656"/>
        <a:ext cx="531245" cy="354163"/>
      </dsp:txXfrm>
    </dsp:sp>
    <dsp:sp modelId="{0B46D772-65F8-4AC3-ADC1-EF58DFB1C786}">
      <dsp:nvSpPr>
        <dsp:cNvPr id="0" name=""/>
        <dsp:cNvSpPr/>
      </dsp:nvSpPr>
      <dsp:spPr>
        <a:xfrm>
          <a:off x="2947527" y="504367"/>
          <a:ext cx="354163" cy="354163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C1DCE3-11D5-4EAD-B326-038F3819222C}">
      <dsp:nvSpPr>
        <dsp:cNvPr id="0" name=""/>
        <dsp:cNvSpPr/>
      </dsp:nvSpPr>
      <dsp:spPr>
        <a:xfrm>
          <a:off x="3301691" y="503481"/>
          <a:ext cx="531245" cy="3541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900" kern="1200" dirty="0"/>
            <a:t>Linie 2</a:t>
          </a:r>
        </a:p>
      </dsp:txBody>
      <dsp:txXfrm>
        <a:off x="3301691" y="503481"/>
        <a:ext cx="531245" cy="354163"/>
      </dsp:txXfrm>
    </dsp:sp>
    <dsp:sp modelId="{B7E2E526-7848-4738-89A1-76F980235A83}">
      <dsp:nvSpPr>
        <dsp:cNvPr id="0" name=""/>
        <dsp:cNvSpPr/>
      </dsp:nvSpPr>
      <dsp:spPr>
        <a:xfrm>
          <a:off x="2947527" y="970092"/>
          <a:ext cx="354163" cy="354163"/>
        </a:xfrm>
        <a:prstGeom prst="ellipse">
          <a:avLst/>
        </a:prstGeom>
        <a:blipFill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18503E-505F-424D-8AFD-3A9BDFB08679}">
      <dsp:nvSpPr>
        <dsp:cNvPr id="0" name=""/>
        <dsp:cNvSpPr/>
      </dsp:nvSpPr>
      <dsp:spPr>
        <a:xfrm>
          <a:off x="3301691" y="969206"/>
          <a:ext cx="531245" cy="3541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AT" sz="900" kern="1200" dirty="0"/>
        </a:p>
      </dsp:txBody>
      <dsp:txXfrm>
        <a:off x="3301691" y="969206"/>
        <a:ext cx="531245" cy="354163"/>
      </dsp:txXfrm>
    </dsp:sp>
    <dsp:sp modelId="{1CAC3EE7-C800-4574-A4C9-E6B966EC0A5F}">
      <dsp:nvSpPr>
        <dsp:cNvPr id="0" name=""/>
        <dsp:cNvSpPr/>
      </dsp:nvSpPr>
      <dsp:spPr>
        <a:xfrm>
          <a:off x="2947527" y="1435817"/>
          <a:ext cx="354163" cy="354163"/>
        </a:xfrm>
        <a:prstGeom prst="ellipse">
          <a:avLst/>
        </a:prstGeom>
        <a:blipFill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AC19AF-847B-486E-807C-FD6F6F7244EF}">
      <dsp:nvSpPr>
        <dsp:cNvPr id="0" name=""/>
        <dsp:cNvSpPr/>
      </dsp:nvSpPr>
      <dsp:spPr>
        <a:xfrm>
          <a:off x="3301691" y="1434931"/>
          <a:ext cx="531245" cy="3541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AT" sz="900" kern="1200" dirty="0"/>
        </a:p>
      </dsp:txBody>
      <dsp:txXfrm>
        <a:off x="3301691" y="1434931"/>
        <a:ext cx="531245" cy="354163"/>
      </dsp:txXfrm>
    </dsp:sp>
    <dsp:sp modelId="{8FBD2C8B-AE93-4EF2-BBF3-7AA3E9D84F41}">
      <dsp:nvSpPr>
        <dsp:cNvPr id="0" name=""/>
        <dsp:cNvSpPr/>
      </dsp:nvSpPr>
      <dsp:spPr>
        <a:xfrm>
          <a:off x="2947527" y="1901542"/>
          <a:ext cx="354163" cy="354163"/>
        </a:xfrm>
        <a:prstGeom prst="ellipse">
          <a:avLst/>
        </a:prstGeom>
        <a:blipFill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F55BC5-44C4-4E93-8E21-81F362FA70C7}">
      <dsp:nvSpPr>
        <dsp:cNvPr id="0" name=""/>
        <dsp:cNvSpPr/>
      </dsp:nvSpPr>
      <dsp:spPr>
        <a:xfrm>
          <a:off x="3301691" y="1900656"/>
          <a:ext cx="531245" cy="3541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AT" sz="900" kern="1200" dirty="0"/>
        </a:p>
      </dsp:txBody>
      <dsp:txXfrm>
        <a:off x="3301691" y="1900656"/>
        <a:ext cx="531245" cy="354163"/>
      </dsp:txXfrm>
    </dsp:sp>
    <dsp:sp modelId="{0927022A-F88D-4E60-AA61-7EB3C7372E61}">
      <dsp:nvSpPr>
        <dsp:cNvPr id="0" name=""/>
        <dsp:cNvSpPr/>
      </dsp:nvSpPr>
      <dsp:spPr>
        <a:xfrm>
          <a:off x="2947527" y="2367267"/>
          <a:ext cx="354163" cy="354163"/>
        </a:xfrm>
        <a:prstGeom prst="ellipse">
          <a:avLst/>
        </a:prstGeom>
        <a:blipFill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4B7166-8CDC-4261-B324-42F51DD944F9}">
      <dsp:nvSpPr>
        <dsp:cNvPr id="0" name=""/>
        <dsp:cNvSpPr/>
      </dsp:nvSpPr>
      <dsp:spPr>
        <a:xfrm>
          <a:off x="3301691" y="2366382"/>
          <a:ext cx="531245" cy="3541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AT" sz="900" kern="1200" dirty="0"/>
        </a:p>
      </dsp:txBody>
      <dsp:txXfrm>
        <a:off x="3301691" y="2366382"/>
        <a:ext cx="531245" cy="354163"/>
      </dsp:txXfrm>
    </dsp:sp>
    <dsp:sp modelId="{D8A70C16-C9AC-42ED-86BB-0AD3C6CC9BC5}">
      <dsp:nvSpPr>
        <dsp:cNvPr id="0" name=""/>
        <dsp:cNvSpPr/>
      </dsp:nvSpPr>
      <dsp:spPr>
        <a:xfrm>
          <a:off x="3921477" y="504367"/>
          <a:ext cx="354163" cy="354163"/>
        </a:xfrm>
        <a:prstGeom prst="ellipse">
          <a:avLst/>
        </a:prstGeom>
        <a:blipFill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188DD8-EE71-46E2-960A-AE6C1D284931}">
      <dsp:nvSpPr>
        <dsp:cNvPr id="0" name=""/>
        <dsp:cNvSpPr/>
      </dsp:nvSpPr>
      <dsp:spPr>
        <a:xfrm>
          <a:off x="4275641" y="503481"/>
          <a:ext cx="531245" cy="3541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900" kern="1200" dirty="0"/>
            <a:t>Linie 3 </a:t>
          </a:r>
        </a:p>
      </dsp:txBody>
      <dsp:txXfrm>
        <a:off x="4275641" y="503481"/>
        <a:ext cx="531245" cy="354163"/>
      </dsp:txXfrm>
    </dsp:sp>
    <dsp:sp modelId="{C6BF9364-B59C-4B4B-B08D-4C8F304F8452}">
      <dsp:nvSpPr>
        <dsp:cNvPr id="0" name=""/>
        <dsp:cNvSpPr/>
      </dsp:nvSpPr>
      <dsp:spPr>
        <a:xfrm>
          <a:off x="3921477" y="970092"/>
          <a:ext cx="354163" cy="354163"/>
        </a:xfrm>
        <a:prstGeom prst="ellipse">
          <a:avLst/>
        </a:prstGeom>
        <a:blipFill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FCBE9D-F712-4C85-AAD5-5BBD05BFE64F}">
      <dsp:nvSpPr>
        <dsp:cNvPr id="0" name=""/>
        <dsp:cNvSpPr/>
      </dsp:nvSpPr>
      <dsp:spPr>
        <a:xfrm>
          <a:off x="4275641" y="969206"/>
          <a:ext cx="531245" cy="3541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AT" sz="900" kern="1200" dirty="0"/>
        </a:p>
      </dsp:txBody>
      <dsp:txXfrm>
        <a:off x="4275641" y="969206"/>
        <a:ext cx="531245" cy="354163"/>
      </dsp:txXfrm>
    </dsp:sp>
    <dsp:sp modelId="{1FB2C84B-CE72-4010-A4DE-2FEF12DBB9C6}">
      <dsp:nvSpPr>
        <dsp:cNvPr id="0" name=""/>
        <dsp:cNvSpPr/>
      </dsp:nvSpPr>
      <dsp:spPr>
        <a:xfrm>
          <a:off x="3921477" y="1435817"/>
          <a:ext cx="354163" cy="354163"/>
        </a:xfrm>
        <a:prstGeom prst="ellipse">
          <a:avLst/>
        </a:prstGeom>
        <a:blipFill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1CDA18-CA78-452A-8D41-D5A41FD05CAA}">
      <dsp:nvSpPr>
        <dsp:cNvPr id="0" name=""/>
        <dsp:cNvSpPr/>
      </dsp:nvSpPr>
      <dsp:spPr>
        <a:xfrm>
          <a:off x="4275641" y="1434931"/>
          <a:ext cx="531245" cy="3541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AT" sz="900" kern="1200" dirty="0"/>
        </a:p>
      </dsp:txBody>
      <dsp:txXfrm>
        <a:off x="4275641" y="1434931"/>
        <a:ext cx="531245" cy="354163"/>
      </dsp:txXfrm>
    </dsp:sp>
    <dsp:sp modelId="{1B159986-1D22-41CC-9A67-CF6FF5762BDA}">
      <dsp:nvSpPr>
        <dsp:cNvPr id="0" name=""/>
        <dsp:cNvSpPr/>
      </dsp:nvSpPr>
      <dsp:spPr>
        <a:xfrm>
          <a:off x="3921477" y="1901542"/>
          <a:ext cx="354163" cy="354163"/>
        </a:xfrm>
        <a:prstGeom prst="ellipse">
          <a:avLst/>
        </a:prstGeom>
        <a:blipFill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AC663A-E203-4F91-8D34-395300A9375C}">
      <dsp:nvSpPr>
        <dsp:cNvPr id="0" name=""/>
        <dsp:cNvSpPr/>
      </dsp:nvSpPr>
      <dsp:spPr>
        <a:xfrm>
          <a:off x="4275641" y="1900656"/>
          <a:ext cx="531245" cy="3541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AT" sz="900" kern="1200" dirty="0"/>
        </a:p>
      </dsp:txBody>
      <dsp:txXfrm>
        <a:off x="4275641" y="1900656"/>
        <a:ext cx="531245" cy="354163"/>
      </dsp:txXfrm>
    </dsp:sp>
    <dsp:sp modelId="{2D5DF45A-B3F5-417D-8C92-C90C83CB7250}">
      <dsp:nvSpPr>
        <dsp:cNvPr id="0" name=""/>
        <dsp:cNvSpPr/>
      </dsp:nvSpPr>
      <dsp:spPr>
        <a:xfrm>
          <a:off x="3921477" y="2367267"/>
          <a:ext cx="354163" cy="354163"/>
        </a:xfrm>
        <a:prstGeom prst="ellipse">
          <a:avLst/>
        </a:prstGeom>
        <a:blipFill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8B935E-6818-4EC1-8819-B5CC13B146B9}">
      <dsp:nvSpPr>
        <dsp:cNvPr id="0" name=""/>
        <dsp:cNvSpPr/>
      </dsp:nvSpPr>
      <dsp:spPr>
        <a:xfrm>
          <a:off x="4275641" y="2366382"/>
          <a:ext cx="531245" cy="3541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AT" sz="900" kern="1200" dirty="0"/>
        </a:p>
      </dsp:txBody>
      <dsp:txXfrm>
        <a:off x="4275641" y="2366382"/>
        <a:ext cx="531245" cy="354163"/>
      </dsp:txXfrm>
    </dsp:sp>
    <dsp:sp modelId="{946E9FC0-54F8-44B7-826A-6726254033B3}">
      <dsp:nvSpPr>
        <dsp:cNvPr id="0" name=""/>
        <dsp:cNvSpPr/>
      </dsp:nvSpPr>
      <dsp:spPr>
        <a:xfrm>
          <a:off x="3434502" y="2832992"/>
          <a:ext cx="354163" cy="354163"/>
        </a:xfrm>
        <a:prstGeom prst="ellipse">
          <a:avLst/>
        </a:prstGeom>
        <a:blipFill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390C4D-1C79-4CA8-A647-75D82AD6BC56}">
      <dsp:nvSpPr>
        <dsp:cNvPr id="0" name=""/>
        <dsp:cNvSpPr/>
      </dsp:nvSpPr>
      <dsp:spPr>
        <a:xfrm>
          <a:off x="3788666" y="2832107"/>
          <a:ext cx="531245" cy="3541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AT" sz="900" kern="1200" dirty="0"/>
        </a:p>
      </dsp:txBody>
      <dsp:txXfrm>
        <a:off x="3788666" y="2832107"/>
        <a:ext cx="531245" cy="354163"/>
      </dsp:txXfrm>
    </dsp:sp>
    <dsp:sp modelId="{9EC378BF-26D1-42EA-93B8-EC5AE5F3BD57}">
      <dsp:nvSpPr>
        <dsp:cNvPr id="0" name=""/>
        <dsp:cNvSpPr/>
      </dsp:nvSpPr>
      <dsp:spPr>
        <a:xfrm>
          <a:off x="4408452" y="2832992"/>
          <a:ext cx="354163" cy="354163"/>
        </a:xfrm>
        <a:prstGeom prst="ellipse">
          <a:avLst/>
        </a:prstGeom>
        <a:blipFill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32D658-4EB8-4502-A3FB-2E5E4789C84B}">
      <dsp:nvSpPr>
        <dsp:cNvPr id="0" name=""/>
        <dsp:cNvSpPr/>
      </dsp:nvSpPr>
      <dsp:spPr>
        <a:xfrm>
          <a:off x="4762616" y="2832107"/>
          <a:ext cx="531245" cy="3541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AT" sz="900" kern="1200" dirty="0"/>
        </a:p>
      </dsp:txBody>
      <dsp:txXfrm>
        <a:off x="4762616" y="2832107"/>
        <a:ext cx="531245" cy="354163"/>
      </dsp:txXfrm>
    </dsp:sp>
    <dsp:sp modelId="{22BAD1F9-05C7-47CB-869C-1F722BCCB5A7}">
      <dsp:nvSpPr>
        <dsp:cNvPr id="0" name=""/>
        <dsp:cNvSpPr/>
      </dsp:nvSpPr>
      <dsp:spPr>
        <a:xfrm>
          <a:off x="4408452" y="3298717"/>
          <a:ext cx="354163" cy="354163"/>
        </a:xfrm>
        <a:prstGeom prst="ellipse">
          <a:avLst/>
        </a:prstGeom>
        <a:blipFill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E45E73-51C3-4AF9-92E4-2FC2693F51D2}">
      <dsp:nvSpPr>
        <dsp:cNvPr id="0" name=""/>
        <dsp:cNvSpPr/>
      </dsp:nvSpPr>
      <dsp:spPr>
        <a:xfrm>
          <a:off x="4762616" y="3297832"/>
          <a:ext cx="531245" cy="3541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AT" sz="900" kern="1200" dirty="0"/>
        </a:p>
      </dsp:txBody>
      <dsp:txXfrm>
        <a:off x="4762616" y="3297832"/>
        <a:ext cx="531245" cy="354163"/>
      </dsp:txXfrm>
    </dsp:sp>
    <dsp:sp modelId="{2AEEA890-41A8-485F-93E5-BE77FBF10BAB}">
      <dsp:nvSpPr>
        <dsp:cNvPr id="0" name=""/>
        <dsp:cNvSpPr/>
      </dsp:nvSpPr>
      <dsp:spPr>
        <a:xfrm>
          <a:off x="5625889" y="504367"/>
          <a:ext cx="354163" cy="354163"/>
        </a:xfrm>
        <a:prstGeom prst="ellipse">
          <a:avLst/>
        </a:prstGeom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683395-2987-47DC-AA7A-97BC03F15FEB}">
      <dsp:nvSpPr>
        <dsp:cNvPr id="0" name=""/>
        <dsp:cNvSpPr/>
      </dsp:nvSpPr>
      <dsp:spPr>
        <a:xfrm>
          <a:off x="5980053" y="503481"/>
          <a:ext cx="531245" cy="3541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900" kern="1200" dirty="0">
              <a:latin typeface="+mn-lt"/>
            </a:rPr>
            <a:t>Linie 4 </a:t>
          </a:r>
          <a:r>
            <a:rPr lang="de-AT" sz="900" b="1" u="none" kern="1200" dirty="0">
              <a:solidFill>
                <a:srgbClr val="FF0000"/>
              </a:solidFill>
              <a:latin typeface="+mn-lt"/>
              <a:ea typeface="Helvetica Neue"/>
              <a:cs typeface="Helvetica Neue"/>
            </a:rPr>
            <a:t>(100 PV)</a:t>
          </a:r>
        </a:p>
      </dsp:txBody>
      <dsp:txXfrm>
        <a:off x="5980053" y="503481"/>
        <a:ext cx="531245" cy="354163"/>
      </dsp:txXfrm>
    </dsp:sp>
    <dsp:sp modelId="{8C3F584C-5A87-4F75-BBD4-F5065F76D48F}">
      <dsp:nvSpPr>
        <dsp:cNvPr id="0" name=""/>
        <dsp:cNvSpPr/>
      </dsp:nvSpPr>
      <dsp:spPr>
        <a:xfrm>
          <a:off x="5625889" y="970092"/>
          <a:ext cx="354163" cy="354163"/>
        </a:xfrm>
        <a:prstGeom prst="ellipse">
          <a:avLst/>
        </a:prstGeom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AED9AB-C4E1-423D-99DB-1054B1A19ABD}">
      <dsp:nvSpPr>
        <dsp:cNvPr id="0" name=""/>
        <dsp:cNvSpPr/>
      </dsp:nvSpPr>
      <dsp:spPr>
        <a:xfrm>
          <a:off x="5980053" y="969206"/>
          <a:ext cx="531245" cy="3541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AT" sz="900" kern="1200" dirty="0"/>
        </a:p>
      </dsp:txBody>
      <dsp:txXfrm>
        <a:off x="5980053" y="969206"/>
        <a:ext cx="531245" cy="354163"/>
      </dsp:txXfrm>
    </dsp:sp>
    <dsp:sp modelId="{FD16478C-BE80-4F3D-854D-A30D9F227C5A}">
      <dsp:nvSpPr>
        <dsp:cNvPr id="0" name=""/>
        <dsp:cNvSpPr/>
      </dsp:nvSpPr>
      <dsp:spPr>
        <a:xfrm>
          <a:off x="4895427" y="1435817"/>
          <a:ext cx="354163" cy="354163"/>
        </a:xfrm>
        <a:prstGeom prst="ellipse">
          <a:avLst/>
        </a:prstGeom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F66798-353A-41A8-BD12-C3D489AFED4E}">
      <dsp:nvSpPr>
        <dsp:cNvPr id="0" name=""/>
        <dsp:cNvSpPr/>
      </dsp:nvSpPr>
      <dsp:spPr>
        <a:xfrm>
          <a:off x="5249590" y="1434931"/>
          <a:ext cx="531245" cy="3541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AT" sz="900" kern="1200" dirty="0"/>
        </a:p>
      </dsp:txBody>
      <dsp:txXfrm>
        <a:off x="5249590" y="1434931"/>
        <a:ext cx="531245" cy="354163"/>
      </dsp:txXfrm>
    </dsp:sp>
    <dsp:sp modelId="{DCBD99C2-5C4E-4763-A716-920D221A48B7}">
      <dsp:nvSpPr>
        <dsp:cNvPr id="0" name=""/>
        <dsp:cNvSpPr/>
      </dsp:nvSpPr>
      <dsp:spPr>
        <a:xfrm>
          <a:off x="4895427" y="1901542"/>
          <a:ext cx="354163" cy="354163"/>
        </a:xfrm>
        <a:prstGeom prst="ellipse">
          <a:avLst/>
        </a:prstGeom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997890-1718-4FD9-84E3-F251EFD41B8C}">
      <dsp:nvSpPr>
        <dsp:cNvPr id="0" name=""/>
        <dsp:cNvSpPr/>
      </dsp:nvSpPr>
      <dsp:spPr>
        <a:xfrm>
          <a:off x="5249590" y="1900656"/>
          <a:ext cx="531245" cy="3541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AT" sz="900" kern="1200" dirty="0"/>
        </a:p>
      </dsp:txBody>
      <dsp:txXfrm>
        <a:off x="5249590" y="1900656"/>
        <a:ext cx="531245" cy="354163"/>
      </dsp:txXfrm>
    </dsp:sp>
    <dsp:sp modelId="{448D894E-02DA-4ED5-839C-DF144F270427}">
      <dsp:nvSpPr>
        <dsp:cNvPr id="0" name=""/>
        <dsp:cNvSpPr/>
      </dsp:nvSpPr>
      <dsp:spPr>
        <a:xfrm>
          <a:off x="4895427" y="2367267"/>
          <a:ext cx="354163" cy="354163"/>
        </a:xfrm>
        <a:prstGeom prst="ellipse">
          <a:avLst/>
        </a:prstGeom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A4CF99-6E72-405E-BB85-287756057A2C}">
      <dsp:nvSpPr>
        <dsp:cNvPr id="0" name=""/>
        <dsp:cNvSpPr/>
      </dsp:nvSpPr>
      <dsp:spPr>
        <a:xfrm>
          <a:off x="5249590" y="2366382"/>
          <a:ext cx="531245" cy="3541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AT" sz="900" kern="1200" dirty="0"/>
        </a:p>
      </dsp:txBody>
      <dsp:txXfrm>
        <a:off x="5249590" y="2366382"/>
        <a:ext cx="531245" cy="354163"/>
      </dsp:txXfrm>
    </dsp:sp>
    <dsp:sp modelId="{3ED4895D-2166-4B54-88E2-26C8378BE16F}">
      <dsp:nvSpPr>
        <dsp:cNvPr id="0" name=""/>
        <dsp:cNvSpPr/>
      </dsp:nvSpPr>
      <dsp:spPr>
        <a:xfrm>
          <a:off x="6356352" y="1435817"/>
          <a:ext cx="354163" cy="354163"/>
        </a:xfrm>
        <a:prstGeom prst="ellipse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FF6B3D-4DAA-4019-B4E4-9F0CD880D9D1}">
      <dsp:nvSpPr>
        <dsp:cNvPr id="0" name=""/>
        <dsp:cNvSpPr/>
      </dsp:nvSpPr>
      <dsp:spPr>
        <a:xfrm>
          <a:off x="6710515" y="1434931"/>
          <a:ext cx="531245" cy="3541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900" b="1" u="none" kern="1200" dirty="0">
              <a:solidFill>
                <a:srgbClr val="FF0000"/>
              </a:solidFill>
            </a:rPr>
            <a:t>(100 PV)</a:t>
          </a:r>
          <a:endParaRPr lang="de-AT" sz="900" kern="1200" dirty="0"/>
        </a:p>
      </dsp:txBody>
      <dsp:txXfrm>
        <a:off x="6710515" y="1434931"/>
        <a:ext cx="531245" cy="354163"/>
      </dsp:txXfrm>
    </dsp:sp>
    <dsp:sp modelId="{F63C53D7-200B-400A-B963-2FCB0C27E32A}">
      <dsp:nvSpPr>
        <dsp:cNvPr id="0" name=""/>
        <dsp:cNvSpPr/>
      </dsp:nvSpPr>
      <dsp:spPr>
        <a:xfrm>
          <a:off x="5869377" y="1901542"/>
          <a:ext cx="354163" cy="354163"/>
        </a:xfrm>
        <a:prstGeom prst="ellipse">
          <a:avLst/>
        </a:prstGeom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5C48CA-D9B2-4FB3-9246-6C30EE0A1A75}">
      <dsp:nvSpPr>
        <dsp:cNvPr id="0" name=""/>
        <dsp:cNvSpPr/>
      </dsp:nvSpPr>
      <dsp:spPr>
        <a:xfrm>
          <a:off x="6223540" y="1900656"/>
          <a:ext cx="531245" cy="3541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AT" sz="900" kern="1200" dirty="0"/>
        </a:p>
      </dsp:txBody>
      <dsp:txXfrm>
        <a:off x="6223540" y="1900656"/>
        <a:ext cx="531245" cy="354163"/>
      </dsp:txXfrm>
    </dsp:sp>
    <dsp:sp modelId="{4AB82401-4775-4D93-B66B-6A2A0E2A159A}">
      <dsp:nvSpPr>
        <dsp:cNvPr id="0" name=""/>
        <dsp:cNvSpPr/>
      </dsp:nvSpPr>
      <dsp:spPr>
        <a:xfrm>
          <a:off x="5869377" y="2367267"/>
          <a:ext cx="354163" cy="354163"/>
        </a:xfrm>
        <a:prstGeom prst="ellipse">
          <a:avLst/>
        </a:prstGeom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236C90-4E05-472A-A33D-873E381DE761}">
      <dsp:nvSpPr>
        <dsp:cNvPr id="0" name=""/>
        <dsp:cNvSpPr/>
      </dsp:nvSpPr>
      <dsp:spPr>
        <a:xfrm>
          <a:off x="6223540" y="2366382"/>
          <a:ext cx="531245" cy="3541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AT" sz="900" kern="1200" dirty="0"/>
        </a:p>
      </dsp:txBody>
      <dsp:txXfrm>
        <a:off x="6223540" y="2366382"/>
        <a:ext cx="531245" cy="354163"/>
      </dsp:txXfrm>
    </dsp:sp>
    <dsp:sp modelId="{C03A8A7B-BD21-47FA-B231-45CF7E3B74D9}">
      <dsp:nvSpPr>
        <dsp:cNvPr id="0" name=""/>
        <dsp:cNvSpPr/>
      </dsp:nvSpPr>
      <dsp:spPr>
        <a:xfrm>
          <a:off x="5382402" y="2832992"/>
          <a:ext cx="354163" cy="354163"/>
        </a:xfrm>
        <a:prstGeom prst="ellipse">
          <a:avLst/>
        </a:prstGeom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AAC076-BA0A-4809-85C1-271DB3633922}">
      <dsp:nvSpPr>
        <dsp:cNvPr id="0" name=""/>
        <dsp:cNvSpPr/>
      </dsp:nvSpPr>
      <dsp:spPr>
        <a:xfrm>
          <a:off x="5736565" y="2832107"/>
          <a:ext cx="531245" cy="3541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AT" sz="900" kern="1200" dirty="0"/>
        </a:p>
      </dsp:txBody>
      <dsp:txXfrm>
        <a:off x="5736565" y="2832107"/>
        <a:ext cx="531245" cy="354163"/>
      </dsp:txXfrm>
    </dsp:sp>
    <dsp:sp modelId="{03F70D44-5EFA-4C82-9C18-438258CB9EB6}">
      <dsp:nvSpPr>
        <dsp:cNvPr id="0" name=""/>
        <dsp:cNvSpPr/>
      </dsp:nvSpPr>
      <dsp:spPr>
        <a:xfrm>
          <a:off x="6356352" y="2832992"/>
          <a:ext cx="354163" cy="354163"/>
        </a:xfrm>
        <a:prstGeom prst="ellipse">
          <a:avLst/>
        </a:prstGeom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23D0D2-C423-4124-9C9A-8FF3A90F6775}">
      <dsp:nvSpPr>
        <dsp:cNvPr id="0" name=""/>
        <dsp:cNvSpPr/>
      </dsp:nvSpPr>
      <dsp:spPr>
        <a:xfrm>
          <a:off x="6710515" y="2832107"/>
          <a:ext cx="531245" cy="3541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AT" sz="900" kern="1200" dirty="0"/>
        </a:p>
      </dsp:txBody>
      <dsp:txXfrm>
        <a:off x="6710515" y="2832107"/>
        <a:ext cx="531245" cy="354163"/>
      </dsp:txXfrm>
    </dsp:sp>
    <dsp:sp modelId="{F29000F2-9517-4F8F-9896-72056044CC9C}">
      <dsp:nvSpPr>
        <dsp:cNvPr id="0" name=""/>
        <dsp:cNvSpPr/>
      </dsp:nvSpPr>
      <dsp:spPr>
        <a:xfrm>
          <a:off x="5869377" y="3298717"/>
          <a:ext cx="354163" cy="354163"/>
        </a:xfrm>
        <a:prstGeom prst="ellipse">
          <a:avLst/>
        </a:prstGeom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99668C-3B75-480B-82E5-511B6A3B9C9E}">
      <dsp:nvSpPr>
        <dsp:cNvPr id="0" name=""/>
        <dsp:cNvSpPr/>
      </dsp:nvSpPr>
      <dsp:spPr>
        <a:xfrm>
          <a:off x="6223540" y="3297832"/>
          <a:ext cx="531245" cy="3541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AT" sz="900" kern="1200" dirty="0"/>
        </a:p>
      </dsp:txBody>
      <dsp:txXfrm>
        <a:off x="6223540" y="3297832"/>
        <a:ext cx="531245" cy="354163"/>
      </dsp:txXfrm>
    </dsp:sp>
    <dsp:sp modelId="{A7DB22EB-D49B-49F1-8357-0983DB22287E}">
      <dsp:nvSpPr>
        <dsp:cNvPr id="0" name=""/>
        <dsp:cNvSpPr/>
      </dsp:nvSpPr>
      <dsp:spPr>
        <a:xfrm>
          <a:off x="6843327" y="3298717"/>
          <a:ext cx="354163" cy="354163"/>
        </a:xfrm>
        <a:prstGeom prst="ellipse">
          <a:avLst/>
        </a:prstGeom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C810B6-965F-4025-9B2F-DB31BC0BA84D}">
      <dsp:nvSpPr>
        <dsp:cNvPr id="0" name=""/>
        <dsp:cNvSpPr/>
      </dsp:nvSpPr>
      <dsp:spPr>
        <a:xfrm>
          <a:off x="7197490" y="3297832"/>
          <a:ext cx="531245" cy="3541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AT" sz="900" kern="1200" dirty="0"/>
        </a:p>
      </dsp:txBody>
      <dsp:txXfrm>
        <a:off x="7197490" y="3297832"/>
        <a:ext cx="531245" cy="354163"/>
      </dsp:txXfrm>
    </dsp:sp>
    <dsp:sp modelId="{34B57414-5120-4A94-992D-DD461A14FC3E}">
      <dsp:nvSpPr>
        <dsp:cNvPr id="0" name=""/>
        <dsp:cNvSpPr/>
      </dsp:nvSpPr>
      <dsp:spPr>
        <a:xfrm>
          <a:off x="6843327" y="1901542"/>
          <a:ext cx="354163" cy="354163"/>
        </a:xfrm>
        <a:prstGeom prst="ellipse">
          <a:avLst/>
        </a:prstGeom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8BC9D9-FFE3-4111-8F71-01C7F6A87D63}">
      <dsp:nvSpPr>
        <dsp:cNvPr id="0" name=""/>
        <dsp:cNvSpPr/>
      </dsp:nvSpPr>
      <dsp:spPr>
        <a:xfrm>
          <a:off x="7197490" y="1900656"/>
          <a:ext cx="531245" cy="3541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AT" sz="900" kern="1200" dirty="0"/>
        </a:p>
      </dsp:txBody>
      <dsp:txXfrm>
        <a:off x="7197490" y="1900656"/>
        <a:ext cx="531245" cy="354163"/>
      </dsp:txXfrm>
    </dsp:sp>
    <dsp:sp modelId="{DA0CA64D-F740-4DE9-83A4-1F23FD20AC75}">
      <dsp:nvSpPr>
        <dsp:cNvPr id="0" name=""/>
        <dsp:cNvSpPr/>
      </dsp:nvSpPr>
      <dsp:spPr>
        <a:xfrm>
          <a:off x="6843327" y="2367267"/>
          <a:ext cx="354163" cy="354163"/>
        </a:xfrm>
        <a:prstGeom prst="ellipse">
          <a:avLst/>
        </a:prstGeom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DF6BAB-223E-470C-AE1F-72518B43CCDC}">
      <dsp:nvSpPr>
        <dsp:cNvPr id="0" name=""/>
        <dsp:cNvSpPr/>
      </dsp:nvSpPr>
      <dsp:spPr>
        <a:xfrm>
          <a:off x="7197490" y="2366382"/>
          <a:ext cx="531245" cy="3541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AT" sz="900" kern="1200" dirty="0"/>
        </a:p>
      </dsp:txBody>
      <dsp:txXfrm>
        <a:off x="7197490" y="2366382"/>
        <a:ext cx="531245" cy="354163"/>
      </dsp:txXfrm>
    </dsp:sp>
    <dsp:sp modelId="{03CC77E1-B27E-40FA-B0BA-55960F0EF90E}">
      <dsp:nvSpPr>
        <dsp:cNvPr id="0" name=""/>
        <dsp:cNvSpPr/>
      </dsp:nvSpPr>
      <dsp:spPr>
        <a:xfrm>
          <a:off x="7817277" y="504367"/>
          <a:ext cx="354163" cy="354163"/>
        </a:xfrm>
        <a:prstGeom prst="ellipse">
          <a:avLst/>
        </a:prstGeom>
        <a:blipFill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0B876E-D5A7-42BC-A815-BB49235EAC91}">
      <dsp:nvSpPr>
        <dsp:cNvPr id="0" name=""/>
        <dsp:cNvSpPr/>
      </dsp:nvSpPr>
      <dsp:spPr>
        <a:xfrm>
          <a:off x="8171440" y="503481"/>
          <a:ext cx="531245" cy="3541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900" kern="1200" dirty="0"/>
            <a:t>Linie 5</a:t>
          </a:r>
        </a:p>
      </dsp:txBody>
      <dsp:txXfrm>
        <a:off x="8171440" y="503481"/>
        <a:ext cx="531245" cy="354163"/>
      </dsp:txXfrm>
    </dsp:sp>
    <dsp:sp modelId="{04CBFF55-848F-4CE2-984E-27CB180EFE64}">
      <dsp:nvSpPr>
        <dsp:cNvPr id="0" name=""/>
        <dsp:cNvSpPr/>
      </dsp:nvSpPr>
      <dsp:spPr>
        <a:xfrm>
          <a:off x="7817277" y="970092"/>
          <a:ext cx="354163" cy="354163"/>
        </a:xfrm>
        <a:prstGeom prst="ellipse">
          <a:avLst/>
        </a:prstGeom>
        <a:blipFill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70A60D-6623-40E1-997C-9C78B0595998}">
      <dsp:nvSpPr>
        <dsp:cNvPr id="0" name=""/>
        <dsp:cNvSpPr/>
      </dsp:nvSpPr>
      <dsp:spPr>
        <a:xfrm>
          <a:off x="8171440" y="969206"/>
          <a:ext cx="531245" cy="3541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AT" sz="900" kern="1200" dirty="0"/>
        </a:p>
      </dsp:txBody>
      <dsp:txXfrm>
        <a:off x="8171440" y="969206"/>
        <a:ext cx="531245" cy="354163"/>
      </dsp:txXfrm>
    </dsp:sp>
    <dsp:sp modelId="{756408DD-0C5F-4685-97BB-3232EDCF9C9C}">
      <dsp:nvSpPr>
        <dsp:cNvPr id="0" name=""/>
        <dsp:cNvSpPr/>
      </dsp:nvSpPr>
      <dsp:spPr>
        <a:xfrm>
          <a:off x="7817277" y="1435817"/>
          <a:ext cx="354163" cy="354163"/>
        </a:xfrm>
        <a:prstGeom prst="ellipse">
          <a:avLst/>
        </a:prstGeom>
        <a:blipFill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74E67F-3B6A-4614-A958-2233EF979320}">
      <dsp:nvSpPr>
        <dsp:cNvPr id="0" name=""/>
        <dsp:cNvSpPr/>
      </dsp:nvSpPr>
      <dsp:spPr>
        <a:xfrm>
          <a:off x="8171440" y="1434931"/>
          <a:ext cx="531245" cy="3541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AT" sz="900" kern="1200" dirty="0"/>
        </a:p>
      </dsp:txBody>
      <dsp:txXfrm>
        <a:off x="8171440" y="1434931"/>
        <a:ext cx="531245" cy="354163"/>
      </dsp:txXfrm>
    </dsp:sp>
    <dsp:sp modelId="{FA3E9AD4-C6E4-47CB-97CB-288CE973AFF4}">
      <dsp:nvSpPr>
        <dsp:cNvPr id="0" name=""/>
        <dsp:cNvSpPr/>
      </dsp:nvSpPr>
      <dsp:spPr>
        <a:xfrm>
          <a:off x="7817277" y="1901542"/>
          <a:ext cx="354163" cy="354163"/>
        </a:xfrm>
        <a:prstGeom prst="ellipse">
          <a:avLst/>
        </a:prstGeom>
        <a:blipFill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D08489-02D4-4B7D-9D03-ED27FB1C5E3A}">
      <dsp:nvSpPr>
        <dsp:cNvPr id="0" name=""/>
        <dsp:cNvSpPr/>
      </dsp:nvSpPr>
      <dsp:spPr>
        <a:xfrm>
          <a:off x="8171440" y="1900656"/>
          <a:ext cx="531245" cy="3541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AT" sz="900" kern="1200" dirty="0"/>
        </a:p>
      </dsp:txBody>
      <dsp:txXfrm>
        <a:off x="8171440" y="1900656"/>
        <a:ext cx="531245" cy="3541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PictureHierarchy">
  <dgm:title val=""/>
  <dgm:desc val=""/>
  <dgm:catLst>
    <dgm:cat type="hierarchy" pri="1750"/>
    <dgm:cat type="picture" pri="23000"/>
    <dgm:cat type="pictureconvert" pri="2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5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for="ch" forName="image" refType="h" fact="0.8"/>
              <dgm:constr type="w" for="ch" forName="image" refType="h" refFor="ch" refForName="image"/>
              <dgm:constr type="t" for="ch" forName="image" refType="h" fact="0.1"/>
              <dgm:constr type="l" for="ch" forName="image"/>
              <dgm:constr type="w" for="ch" forName="text" refType="w" fact="0.6"/>
              <dgm:constr type="h" for="ch" forName="text" refType="h" fact="0.8"/>
              <dgm:constr type="t" for="ch" forName="text" refType="w" fact="0.04"/>
              <dgm:constr type="l" for="ch" forName="text" refType="w" fact="0.4"/>
            </dgm:constrLst>
            <dgm:ruleLst/>
            <dgm:layoutNode name="image" styleLbl="node0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  <dgm:layoutNode name="text" styleLbl="revTx">
              <dgm:varLst>
                <dgm:chPref val="3"/>
              </dgm:varLst>
              <dgm:alg type="tx">
                <dgm:param type="parTxLTRAlign" val="l"/>
                <dgm:param type="parTxRTLAlign" val="r"/>
              </dgm:alg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image"/>
                    <dgm:param type="dstNode" val="image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h" for="ch" forName="image2" refType="h" fact="0.8"/>
                      <dgm:constr type="w" for="ch" forName="image2" refType="h" refFor="ch" refForName="image2"/>
                      <dgm:constr type="t" for="ch" forName="image2" refType="h" fact="0.1"/>
                      <dgm:constr type="l" for="ch" forName="image2"/>
                      <dgm:constr type="w" for="ch" forName="text2" refType="w" fact="0.6"/>
                      <dgm:constr type="h" for="ch" forName="text2" refType="h" fact="0.8"/>
                      <dgm:constr type="t" for="ch" forName="text2" refType="w" fact="0.04"/>
                      <dgm:constr type="l" for="ch" forName="text2" refType="w" fact="0.4"/>
                    </dgm:constrLst>
                    <dgm:ruleLst/>
                    <dgm:layoutNode name="image2">
                      <dgm:alg type="sp"/>
                      <dgm:shape xmlns:r="http://schemas.openxmlformats.org/officeDocument/2006/relationships" type="ellipse" r:blip="" blipPhldr="1">
                        <dgm:adjLst/>
                      </dgm:shape>
                      <dgm:presOf/>
                      <dgm:constrLst/>
                      <dgm:ruleLst/>
                    </dgm:layoutNode>
                    <dgm:layoutNode name="text2" styleLbl="revTx">
                      <dgm:varLst>
                        <dgm:chPref val="3"/>
                      </dgm:varLst>
                      <dgm:alg type="tx">
                        <dgm:param type="parTxLTRAlign" val="l"/>
                        <dgm:param type="parTxRTLAlign" val="r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image2"/>
                            <dgm:param type="dstNode" val="image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h" for="ch" forName="image3" refType="h" fact="0.8"/>
                              <dgm:constr type="w" for="ch" forName="image3" refType="h" refFor="ch" refForName="image3"/>
                              <dgm:constr type="t" for="ch" forName="image3" refType="h" fact="0.1"/>
                              <dgm:constr type="l" for="ch" forName="image3"/>
                              <dgm:constr type="w" for="ch" forName="text3" refType="w" fact="0.6"/>
                              <dgm:constr type="h" for="ch" forName="text3" refType="h" fact="0.8"/>
                              <dgm:constr type="t" for="ch" forName="text3" refType="w" fact="0.04"/>
                              <dgm:constr type="l" for="ch" forName="text3" refType="w" fact="0.4"/>
                            </dgm:constrLst>
                            <dgm:ruleLst/>
                            <dgm:layoutNode name="image3">
                              <dgm:alg type="sp"/>
                              <dgm:shape xmlns:r="http://schemas.openxmlformats.org/officeDocument/2006/relationships" type="ellipse" r:blip="" blipPhldr="1">
                                <dgm:adjLst/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revTx">
                              <dgm:varLst>
                                <dgm:chPref val="3"/>
                              </dgm:varLst>
                              <dgm:alg type="tx">
                                <dgm:param type="parTxLTRAlign" val="l"/>
                                <dgm:param type="parTxRTLAlign" val="r"/>
                              </dgm:alg>
                              <dgm:shape xmlns:r="http://schemas.openxmlformats.org/officeDocument/2006/relationships" type="rect" r:blip="">
                                <dgm:adjLst/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3"/>
                                        <dgm:param type="dstNode" val="image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4"/>
                                        <dgm:param type="dstNode" val="image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h" for="ch" forName="image4" refType="h" fact="0.8"/>
                                      <dgm:constr type="w" for="ch" forName="image4" refType="h" refFor="ch" refForName="image4"/>
                                      <dgm:constr type="t" for="ch" forName="image4" refType="h" fact="0.1"/>
                                      <dgm:constr type="l" for="ch" forName="image4"/>
                                      <dgm:constr type="w" for="ch" forName="text4" refType="w" fact="0.6"/>
                                      <dgm:constr type="h" for="ch" forName="text4" refType="h" fact="0.8"/>
                                      <dgm:constr type="t" for="ch" forName="text4" refType="w" fact="0.04"/>
                                      <dgm:constr type="l" for="ch" forName="text4" refType="w" fact="0.4"/>
                                    </dgm:constrLst>
                                    <dgm:ruleLst/>
                                    <dgm:layoutNode name="image4">
                                      <dgm:alg type="sp"/>
                                      <dgm:shape xmlns:r="http://schemas.openxmlformats.org/officeDocument/2006/relationships" type="ellipse" r:blip="" blipPhldr="1">
                                        <dgm:adjLst/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revTx">
                                      <dgm:varLst>
                                        <dgm:chPref val="3"/>
                                      </dgm:varLst>
                                      <dgm:alg type="tx">
                                        <dgm:param type="parTxLTRAlign" val="l"/>
                                        <dgm:param type="parTxRTLAlign" val="r"/>
                                      </dgm:alg>
                                      <dgm:shape xmlns:r="http://schemas.openxmlformats.org/officeDocument/2006/relationships" type="rect" r:blip="">
                                        <dgm:adjLst/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CirclePictureHierarchy">
  <dgm:title val=""/>
  <dgm:desc val=""/>
  <dgm:catLst>
    <dgm:cat type="hierarchy" pri="1750"/>
    <dgm:cat type="picture" pri="23000"/>
    <dgm:cat type="pictureconvert" pri="2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5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for="ch" forName="image" refType="h" fact="0.8"/>
              <dgm:constr type="w" for="ch" forName="image" refType="h" refFor="ch" refForName="image"/>
              <dgm:constr type="t" for="ch" forName="image" refType="h" fact="0.1"/>
              <dgm:constr type="l" for="ch" forName="image"/>
              <dgm:constr type="w" for="ch" forName="text" refType="w" fact="0.6"/>
              <dgm:constr type="h" for="ch" forName="text" refType="h" fact="0.8"/>
              <dgm:constr type="t" for="ch" forName="text" refType="w" fact="0.04"/>
              <dgm:constr type="l" for="ch" forName="text" refType="w" fact="0.4"/>
            </dgm:constrLst>
            <dgm:ruleLst/>
            <dgm:layoutNode name="image" styleLbl="node0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  <dgm:layoutNode name="text" styleLbl="revTx">
              <dgm:varLst>
                <dgm:chPref val="3"/>
              </dgm:varLst>
              <dgm:alg type="tx">
                <dgm:param type="parTxLTRAlign" val="l"/>
                <dgm:param type="parTxRTLAlign" val="r"/>
              </dgm:alg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image"/>
                    <dgm:param type="dstNode" val="image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h" for="ch" forName="image2" refType="h" fact="0.8"/>
                      <dgm:constr type="w" for="ch" forName="image2" refType="h" refFor="ch" refForName="image2"/>
                      <dgm:constr type="t" for="ch" forName="image2" refType="h" fact="0.1"/>
                      <dgm:constr type="l" for="ch" forName="image2"/>
                      <dgm:constr type="w" for="ch" forName="text2" refType="w" fact="0.6"/>
                      <dgm:constr type="h" for="ch" forName="text2" refType="h" fact="0.8"/>
                      <dgm:constr type="t" for="ch" forName="text2" refType="w" fact="0.04"/>
                      <dgm:constr type="l" for="ch" forName="text2" refType="w" fact="0.4"/>
                    </dgm:constrLst>
                    <dgm:ruleLst/>
                    <dgm:layoutNode name="image2">
                      <dgm:alg type="sp"/>
                      <dgm:shape xmlns:r="http://schemas.openxmlformats.org/officeDocument/2006/relationships" type="ellipse" r:blip="" blipPhldr="1">
                        <dgm:adjLst/>
                      </dgm:shape>
                      <dgm:presOf/>
                      <dgm:constrLst/>
                      <dgm:ruleLst/>
                    </dgm:layoutNode>
                    <dgm:layoutNode name="text2" styleLbl="revTx">
                      <dgm:varLst>
                        <dgm:chPref val="3"/>
                      </dgm:varLst>
                      <dgm:alg type="tx">
                        <dgm:param type="parTxLTRAlign" val="l"/>
                        <dgm:param type="parTxRTLAlign" val="r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image2"/>
                            <dgm:param type="dstNode" val="image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h" for="ch" forName="image3" refType="h" fact="0.8"/>
                              <dgm:constr type="w" for="ch" forName="image3" refType="h" refFor="ch" refForName="image3"/>
                              <dgm:constr type="t" for="ch" forName="image3" refType="h" fact="0.1"/>
                              <dgm:constr type="l" for="ch" forName="image3"/>
                              <dgm:constr type="w" for="ch" forName="text3" refType="w" fact="0.6"/>
                              <dgm:constr type="h" for="ch" forName="text3" refType="h" fact="0.8"/>
                              <dgm:constr type="t" for="ch" forName="text3" refType="w" fact="0.04"/>
                              <dgm:constr type="l" for="ch" forName="text3" refType="w" fact="0.4"/>
                            </dgm:constrLst>
                            <dgm:ruleLst/>
                            <dgm:layoutNode name="image3">
                              <dgm:alg type="sp"/>
                              <dgm:shape xmlns:r="http://schemas.openxmlformats.org/officeDocument/2006/relationships" type="ellipse" r:blip="" blipPhldr="1">
                                <dgm:adjLst/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revTx">
                              <dgm:varLst>
                                <dgm:chPref val="3"/>
                              </dgm:varLst>
                              <dgm:alg type="tx">
                                <dgm:param type="parTxLTRAlign" val="l"/>
                                <dgm:param type="parTxRTLAlign" val="r"/>
                              </dgm:alg>
                              <dgm:shape xmlns:r="http://schemas.openxmlformats.org/officeDocument/2006/relationships" type="rect" r:blip="">
                                <dgm:adjLst/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3"/>
                                        <dgm:param type="dstNode" val="image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4"/>
                                        <dgm:param type="dstNode" val="image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h" for="ch" forName="image4" refType="h" fact="0.8"/>
                                      <dgm:constr type="w" for="ch" forName="image4" refType="h" refFor="ch" refForName="image4"/>
                                      <dgm:constr type="t" for="ch" forName="image4" refType="h" fact="0.1"/>
                                      <dgm:constr type="l" for="ch" forName="image4"/>
                                      <dgm:constr type="w" for="ch" forName="text4" refType="w" fact="0.6"/>
                                      <dgm:constr type="h" for="ch" forName="text4" refType="h" fact="0.8"/>
                                      <dgm:constr type="t" for="ch" forName="text4" refType="w" fact="0.04"/>
                                      <dgm:constr type="l" for="ch" forName="text4" refType="w" fact="0.4"/>
                                    </dgm:constrLst>
                                    <dgm:ruleLst/>
                                    <dgm:layoutNode name="image4">
                                      <dgm:alg type="sp"/>
                                      <dgm:shape xmlns:r="http://schemas.openxmlformats.org/officeDocument/2006/relationships" type="ellipse" r:blip="" blipPhldr="1">
                                        <dgm:adjLst/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revTx">
                                      <dgm:varLst>
                                        <dgm:chPref val="3"/>
                                      </dgm:varLst>
                                      <dgm:alg type="tx">
                                        <dgm:param type="parTxLTRAlign" val="l"/>
                                        <dgm:param type="parTxRTLAlign" val="r"/>
                                      </dgm:alg>
                                      <dgm:shape xmlns:r="http://schemas.openxmlformats.org/officeDocument/2006/relationships" type="rect" r:blip="">
                                        <dgm:adjLst/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0BB5E1A-29E4-7A4C-B151-9A86642B69E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6B47A0-56A7-9448-B207-690B6E5F41A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B9BE33-DAD6-FA44-B4F3-20D5F6A5A9E0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EF5A8E-437C-3F45-8C04-2861645BE00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503E6A-2DC1-DE46-BB43-2BC70DDC113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B99A7A-1050-8341-B727-6169E94C100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591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17T09:49:13.917"/>
    </inkml:context>
    <inkml:brush xml:id="br0">
      <inkml:brushProperty name="width" value="0.1" units="cm"/>
      <inkml:brushProperty name="height" value="0.2" units="cm"/>
      <inkml:brushProperty name="color" value="#EF0C4D"/>
      <inkml:brushProperty name="tip" value="rectangle"/>
      <inkml:brushProperty name="rasterOp" value="maskPen"/>
      <inkml:brushProperty name="ignorePressure" value="1"/>
    </inkml:brush>
  </inkml:definitions>
  <inkml:trace contextRef="#ctx0" brushRef="#br0">0 35,'435'26,"2"-8,-233-7,-35-1,-89-7,200-6,-260 0,0 0,29-11,17-3,177-36,-205 43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12T11:25:40.393"/>
    </inkml:context>
    <inkml:brush xml:id="br0">
      <inkml:brushProperty name="width" value="0.1" units="cm"/>
      <inkml:brushProperty name="height" value="0.2" units="cm"/>
      <inkml:brushProperty name="color" value="#FFACD5"/>
      <inkml:brushProperty name="tip" value="rectangle"/>
      <inkml:brushProperty name="rasterOp" value="maskPen"/>
      <inkml:brushProperty name="ignorePressure" value="1"/>
    </inkml:brush>
  </inkml:definitions>
  <inkml:trace contextRef="#ctx0" brushRef="#br0">2999 887,'-22'18,"-1"-1,0-1,-1-1,-1-2,-40 17,-32 18,31-14,42-22,0 0,-35 25,15-7,-87 43,81-47,-71 48,109-65,-33 23,1 2,-45 47,57-54,27-24,0 0,1 1,-1 0,1-1,0 2,0-1,0 0,1 1,-6 8,-10 22,-28 37,29-46,5-9,1 2,0-1,1 2,1-1,-12 35,15-24,2 1,0 1,2-1,3 63,0-84,-1 0,-1 0,0 0,0 0,-1 0,0-1,-1 1,0-1,0 0,-11 15,8-11,0 1,0-1,-7 24,-23 86,23-85,2 1,2 1,1-1,2 2,-3 68,13 23,-6 215,-3-295,-18 66,13-65,-7 57,0 221,16-162,5 148,5-225,3 73,-11-86,15 108,-9-111,-5 138,-4-90,6 17,-6 153,-1-272,0 0,-2-1,-13 35,-4 15,19-56,-2 0,0-1,-1 1,0-1,-1-1,-1 0,-17 22,-82 77,-31 7,28-29,86-72,0 0,2 2,0 1,1 1,-24 31,11-7,-2-3,-2-1,-1-2,-3-1,-64 45,24-33,60-39,1 1,1 1,0 1,-22 21,26-18,1 1,0 0,1 1,1 1,-14 28,5 0,-22 71,-21 50,37-104,4 2,-20 85,35-112,4-19,1 0,1 0,1 0,1 1,1 28,1-44,1-1,0 0,1 0,-1 0,1 0,0-1,0 1,1 0,0-1,0 0,0 1,1-1,0 0,0-1,0 1,0-1,1 0,-1 0,1 0,0 0,0-1,1 0,-1 0,8 2,242 95,-214-87,0-2,1-2,1-1,56 2,-59-9,0-1,0-2,0-1,0-3,-1-1,0-2,0-1,44-19,178-69,-245 93,380-109,-312 97,0 4,93-3,213 13,-210 5,-133 0,94 19,-54-7,-42-7,-7-1,69 3,-65-7,0 1,44 11,-43-6,83 3,-88-9,0 2,43 10,-40-7,56 4,118-12,-211 1,0-1,0 0,0 0,0 0,0-1,-1 1,1-1,-1 0,1 0,-1 0,1 0,-1-1,0 1,0-1,0 0,-1 0,5-5,3-7,-1 0,15-30,5-10,-8 25,101-155,-106 157,-1-1,-1-1,-2 0,15-54,-21 44,-1 1,-3-1,-1 0,-5-42,1-15,2 35,-12-89,7 94,4-100,3 104,-2-1,-11-74,-2 33,8 45,-21-78,20 96,2-1,1 0,1 0,2 0,4-45,-1-1,0 39,2-1,2 1,1 1,2-1,25-68,95-185,-106 244,-6 13,24-52,103-162,-113 205,-15 19,1 1,1 0,2 1,0 1,1 1,1 1,35-25,7 3,105-92,-124 92,-2-2,-3-2,63-92,-41 38,52-114,-97 171,-1-1,-2 0,11-66,0 0,-3 8,9-117,-22 143,17-550,-26 587,0-131,-31-238,24 338,2-91,5 90,-11-85,-54-389,41 317,-8-19,31 238,-1 0,-1-1,0 1,0 1,-1-1,0 0,0 1,-1 0,-1 0,1 0,-2 1,-7-10,3 6,-1 1,0 0,0 1,-1 0,0 1,-1 0,-16-7,8 7,-1 0,-1 2,1 0,-1 2,0 0,-30-1,-152 3,117 5,74-1,0 0,0 1,-1 1,2 1,-1 0,-26 12,-84 46,107-51,-1-1,1 2,0 0,1 1,0 0,1 2,1 0,-27 34,35-42,1 0,-1 0,-1-1,1 0,-9 5,-25 21,34-25,-1 0,0-1,-1 0,1-1,-1 0,0 0,-1-1,-10 4,-84 19,10-2,71-17,-31 11,-1-1,-100 17,-112 4,259-37,0 1,0-1,0 1,1 1,-1-1,1 1,0 1,0-1,0 1,1 0,-7 7,-9 11,-31 42,3-3,42-54,-1 0,0-1,0 1,-1-2,0 1,0-2,-1 1,-16 5,-9 1,-49 10,-15 4,80-20,3-1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12T11:47:47.221"/>
    </inkml:context>
    <inkml:brush xml:id="br0">
      <inkml:brushProperty name="width" value="0.1" units="cm"/>
      <inkml:brushProperty name="height" value="0.2" units="cm"/>
      <inkml:brushProperty name="color" value="#D9AE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17T09:52:39.775"/>
    </inkml:context>
    <inkml:brush xml:id="br0">
      <inkml:brushProperty name="width" value="0.1" units="cm"/>
      <inkml:brushProperty name="height" value="0.2" units="cm"/>
      <inkml:brushProperty name="color" value="#EF0C4D"/>
      <inkml:brushProperty name="tip" value="rectangle"/>
      <inkml:brushProperty name="rasterOp" value="maskPen"/>
      <inkml:brushProperty name="ignorePressure" value="1"/>
    </inkml:brush>
  </inkml:definitions>
  <inkml:trace contextRef="#ctx0" brushRef="#br0">0 35,'435'26,"2"-8,-233-7,-35-1,-89-7,200-6,-260 0,0 0,29-11,17-3,177-36,-205 43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17T09:52:41.095"/>
    </inkml:context>
    <inkml:brush xml:id="br0">
      <inkml:brushProperty name="width" value="0.1" units="cm"/>
      <inkml:brushProperty name="height" value="0.2" units="cm"/>
      <inkml:brushProperty name="color" value="#EF0C4D"/>
      <inkml:brushProperty name="tip" value="rectangle"/>
      <inkml:brushProperty name="rasterOp" value="maskPen"/>
      <inkml:brushProperty name="ignorePressure" value="1"/>
    </inkml:brush>
  </inkml:definitions>
  <inkml:trace contextRef="#ctx0" brushRef="#br0">0 35,'435'26,"2"-8,-233-7,-35-1,-89-7,200-6,-260 0,0 0,29-11,17-3,177-36,-205 43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12T09:05:23.704"/>
    </inkml:context>
    <inkml:brush xml:id="br0">
      <inkml:brushProperty name="width" value="0.1" units="cm"/>
      <inkml:brushProperty name="height" value="0.2" units="cm"/>
      <inkml:brushProperty name="color" value="#00B44B"/>
      <inkml:brushProperty name="tip" value="rectangle"/>
      <inkml:brushProperty name="rasterOp" value="maskPen"/>
      <inkml:brushProperty name="ignorePressure" value="1"/>
    </inkml:brush>
  </inkml:definitions>
  <inkml:trace contextRef="#ctx0" brushRef="#br0">2825 41,'-1'-1,"1"0,-1-1,0 1,0 0,1 0,-1 0,0 0,0 0,0 0,0 0,0 1,0-1,0 0,-1 1,1-1,0 0,0 1,0 0,-1-1,1 1,0 0,0-1,-1 1,1 0,0 0,-3 0,-35-1,30 2,0 1,0 0,0 0,0 1,-10 5,10-4,-1 0,1-1,0 0,-16 2,-158 25,0 0,164-26,-1 0,1 2,0 0,1 1,-28 15,-17 6,-127 40,60 3,86-54,-96 43,118-47,0 0,-24 21,25-17,-45 25,46-28,-1 0,2 1,-1 1,2 1,-19 22,-13 11,31-32,-1-2,-40 25,-34 33,40-40,-70 59,108-77,0 1,1 1,-15 23,-20 24,36-49,0 2,2-1,0 1,-13 27,-4 2,21-36,1 1,0-1,-10 25,-14 27,23-50,1 0,-11 28,-43 115,1-6,52-129,1-1,1 1,1 0,1 1,1-1,-1 32,4-20,2-7,-2 0,-1 0,-1 0,-1 0,-1 0,-1 0,-9 26,5-24,2 1,-8 51,9-47,-14 55,0-30,6-17,0 1,3 0,-10 74,20-114,-15 287,14-257,-5 43,-3 29,9-39,-11 82,6-79,3 1,5 73,1-21,-1-92,1 0,1 0,15 54,-12-55,0 1,-2 0,3 58,-7-63,-1-1,-1 1,-1-1,-1 0,-2 0,-7 28,-4 3,3 1,-10 82,5-75,14-53,1 1,0 0,0 0,1 0,-1 13,-5 69,-2 65,9-135,-2 0,1 0,-11 36,8-36,0 1,1-1,-1 35,7 1120,-1-1157,2-1,0 1,1 0,1-1,0 0,14 31,5 18,-17-40,6 54,-10-55,5 50,5 40,-1-25,-4 1,-6 166,6 90,-5-298,-2-29,1 0,5 26,-5-41,0 0,0-1,0 1,1-1,0 1,0-1,0 0,1-1,0 1,0-1,6 7,121 130,-117-124,0 0,-2 2,0 0,-1 0,-1 1,-1 0,10 33,32 167,-21-80,-18-91,-3-8,1-2,2 1,2-1,26 51,-37-86,1 0,1 0,-1-1,1 0,-1 0,1 0,0-1,0 1,1-1,-1-1,1 1,-1-1,8 2,-3 0,-1 0,1 1,15 10,31 33,-3 2,64 75,17 18,-129-138,1-1,0-1,0 1,0-1,0 0,0-1,1 1,-1-1,1-1,-1 1,1-1,0 0,0-1,10 0,-9 0,0 0,-1 0,1 1,0 0,-1 1,1 0,-1 0,1 1,-1 0,0 0,10 7,45 26,-50-30,0 0,-1 1,1 0,-2 1,16 13,-3 2,1-2,0 0,2-2,49 28,-52-31,-1 0,-1 2,0 0,-1 2,28 35,-2-3,566 633,-609-681,1 1,-1-1,1 0,0 0,1 0,-1-1,0 1,1-1,0 0,0 0,0-1,0 0,0 0,1 0,-1-1,0 1,1-1,-1 0,1-1,-1 0,1 0,-1 0,1 0,7-3,462-5,-275 11,1222-3,-1241-18,-114 16,-1-3,108-24,-168 27,0-1,0 0,0 0,0-1,0 0,-1 0,0 0,6-6,19-13,185-93,-150 84,-57 28,1-1,-1-1,-1 0,1 0,-1 0,0-1,0 0,0 0,-1-1,8-13,2-7,-2 0,11-30,-13 28,31-52,-40 76,39-59,-3-1,38-90,46-188,-103 297,-3-1,-2-1,14-76,-18 61,-4 29,-1 1,1-47,-3 40,1 0,2 0,2 1,2 0,24-61,3-13,84-293,-66 245,-19 64,76-199,44-60,32-87,-70 80,-83 249,-5-2,25-187,-38 142,-4-228,-13 120,-4-156,-4 316,-5 0,-5 1,-4 1,-5 1,-4 1,-46-107,-78-132,77 180,-64-115,120 239,4 9,-22-62,-101-280,80 221,16 51,-112-191,88 191,-134-153,49 66,68 81,-64-88,-40-70,32 64,104 136,29 39,1-2,2 0,-24-43,36 55,-2 0,0 1,0 0,-1 1,-1 0,-1 1,0 1,0 0,-29-19,3 8,0 2,-80-30,40 18,52 20,0 2,-1 0,0 3,-1 0,0 2,-43-4,-26 11,66 1,0 0,0-3,0-1,0-1,-45-13,48 10,-1 2,1 1,-1 1,1 2,-58 5,2-1,46-3,-13 1,0-3,-55-9,56 5,0 3,-72 3,42 2,69-1,0 1,0 0,1 1,-1 1,1 0,-23 11,-36 11,47-20,8-2,0 0,0-2,-19 2,20-4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12T09:05:36.823"/>
    </inkml:context>
    <inkml:brush xml:id="br0">
      <inkml:brushProperty name="width" value="0.1" units="cm"/>
      <inkml:brushProperty name="height" value="0.2" units="cm"/>
      <inkml:brushProperty name="color" value="#00B44B"/>
      <inkml:brushProperty name="tip" value="rectangle"/>
      <inkml:brushProperty name="rasterOp" value="maskPen"/>
      <inkml:brushProperty name="ignorePressure" value="1"/>
    </inkml:brush>
  </inkml:definitions>
  <inkml:trace contextRef="#ctx0" brushRef="#br0">3067 1,'-8'0,"-1"0,0 0,0 0,1 1,-1 1,0-1,1 1,-1 1,1-1,0 1,0 1,0-1,-13 10,-16 7,0-1,-69 24,53-22,21-9,17-7,0 1,0 1,1 0,-18 12,28-16,0 0,0 0,1 0,-1 1,1 0,0 0,0 0,0 0,1 0,-1 0,1 1,0-1,0 1,1 0,0-1,-1 1,0 10,-6 35,-2 0,-3 0,-22 58,20-69,2 1,1 1,2 0,3 0,-5 71,15-5,0-47,-2-1,-10 77,3-111,-1-1,-1 0,-1-1,-1 1,-20 32,14-28,2 1,-19 54,24-59,-2 0,0-1,-2 0,0-1,-28 33,7-7,12-20,0-2,-2-1,-37 32,32-32,1 2,-34 43,37-42,-2-1,0 0,-2-3,-1 0,-42 25,4-1,28-19,-244 198,229-176,-8 6,-66 79,18-9,-93 154,153-209,-33 56,-68 88,127-183,0 1,3 1,-35 74,-32 122,40-28,41-166,3-1,-2 70,7-79,-1 1,-2-1,0 0,-14 47,-47 187,62-249,-4 27,-1 67,0 0,-3-28,-14 171,24-222,1 0,1 1,1-1,2-1,1 1,1-1,11 28,-8-22,0 0,-2 1,6 64,-9-54,20 73,58 118,-75-209,-1 1,-1 0,-1 0,-1 0,0 30,0-21,11 47,-8-51,6 64,-12-38,-1-14,3 0,13 75,-3-38,-12-60,2-1,0 0,2 0,0 0,1 0,10 23,-12-37,1 0,-1 0,1 0,0 0,1-1,-1 0,1 0,0 0,0 0,0-1,0 0,1-1,8 3,-6-1,0 0,1 0,-2 1,1 0,0 0,9 9,163 135,-114-97,276 231,-210-151,205 261,-280-321,18 21,-4 4,92 163,-159-252,0 0,0-1,1 0,-1 0,2 0,-1-1,1 0,0 0,0 0,1-1,0 0,14 6,17 13,58 44,53 32,-55-38,-69-43,0-2,1-1,44 20,-30-17,-2 2,0 2,41 31,-31-19,180 142,-163-122,41 45,-75-68,2-1,1-1,43 27,-60-47,1-1,0-1,31 9,23 10,5 4,2-4,129 29,174 11,-280-51,33-3,11 0,11 8,2-6,186-7,801-8,-1117-2,1-2,-1 0,57-17,15-2,32 3,184-37,-306 55,0-1,0-1,0 0,19-9,-29 11,1 1,-1-1,1 0,-1 0,0 1,0-1,1-1,-1 1,-1 0,1 0,0-1,-1 1,1-1,-1 1,0-1,0 0,0 0,0 1,0-1,-1 0,1 0,-1 0,0 0,0-4,-4-51,1 41,2 0,0 0,1 0,1 1,0-1,5-21,78-195,-55 164,36-139,-40 114,53-127,-12 36,-55 140,-2 0,-2-1,2-86,8-59,62-345,-23 100,-41 290,-10-263,-8 216,5-107,-5-292,-23 153,13 272,-2 47,-59-234,-57-37,-31 8,118 283,-132-234,-30 14,52 85,15 33,-264-294,339 426,-2 3,-119-91,141 120,2-2,2-1,-39-53,37 44,-20-30,-66-113,70 103,26 34,-48-116,58 119,-3 0,-55-89,66 124,0 0,-1 1,-1 1,-1 0,0 1,-36-23,4 9,-81-35,84 45,-94-24,97 29,-47-22,-29-9,-23-6,-32-10,118 50,39 9,0-1,1-1,-20-7,-21-12,-1 4,-1 1,-112-17,157 32,0 0,-1-1,-13-5,-43-11,37 13,-45-14,56 14,-1 0,0 1,0 2,0 0,-28 0,-88-5,-2-1,124 10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12T09:07:10.248"/>
    </inkml:context>
    <inkml:brush xml:id="br0">
      <inkml:brushProperty name="width" value="0.1" units="cm"/>
      <inkml:brushProperty name="height" value="0.2" units="cm"/>
      <inkml:brushProperty name="color" value="#EF0C4D"/>
      <inkml:brushProperty name="tip" value="rectangle"/>
      <inkml:brushProperty name="rasterOp" value="maskPen"/>
      <inkml:brushProperty name="ignorePressure" value="1"/>
    </inkml:brush>
  </inkml:definitions>
  <inkml:trace contextRef="#ctx0" brushRef="#br0">306 1243,'-18'59,"14"-6,4-39,-1 0,0 0,-1 1,-1-1,0 0,-1-1,0 1,-8 15,-37 67,-50 137,89-195,2-1,1 2,-3 74,1-5,-6-17,9-64,1 1,2 0,1 0,1 0,1 0,7 48,30 73,-23-104,-2 1,-2 0,-3 1,3 53,-11 1346,11-1348,-5-70,0 45,6 39,-6-76,0 42,-3 74,-6 163,0-279,-2 1,-14 43,-4 19,18-56,4-26,-1 0,0-1,-2 1,-5 16,6-23,2-1,-1 1,2-1,-1 1,1 0,0-1,1 1,1 0,-1 0,1-1,1 1,0 0,0-1,1 0,7 16,-1 5,-5-12,-1 1,0 0,-2 0,-1 34,-1-28,1-1,6 32,-1-20,-1 0,-2 1,-2-1,-5 50,-5-14,-23 83,18-82,-7 108,-5 29,21-161,1 1,3-1,5 59,0-7,-3 623,2-689,11 59,-4-40,25 177,31 237,14 632,-77-1010,5-1,3 0,5-1,3 0,56 159,-62-214,26 60,-35-86,1-1,-1 0,1 1,1-1,-1-1,1 1,0-1,0 0,1 0,10 7,45 12,-16-9,29 17,247 93,-278-112,1-2,0-2,0-2,1-2,76 0,-100-3,1 0,-2 1,1 1,0 1,25 9,5 1,57 10,1-5,127 7,225-10,-212-19,152 5,-364-1,408 15,862-17,-1294-1,1-1,-1 0,0-1,1 0,-1-1,-1 0,1-1,-1 0,1-1,-2 0,1-1,-1-1,0 0,0 0,-1-1,13-14,44-49,-3-4,-3-2,52-88,-25 37,-31 40,-5-3,-3-1,41-115,-6-21,-71 186,-3 0,-2 0,5-68,6-96,1-61,-23 236,-1 1,-2-1,-1 1,-2 0,0 1,-15-30,11 27,7 17,0-1,-2 2,0-1,0 1,-2 0,0 1,0 0,-14-13,-7-9,-49-74,51 66,-38-43,49 64,1-2,1 0,-23-50,12 22,-95-166,41 42,-8-52,48 115,27 66,2 0,2-1,3 0,-3-66,-3-22,1-2,7-155,1 0,-11-50,-10-154,-36-319,26 463,8 95,17-147,11 274,0 111,1-1,1 1,1 0,1 1,9-26,46-101,-38 97,18-41,4 3,4 1,84-115,190-186,-250 314,106-83,29-28,-105 74,-50 52,69-60,227-148,-169 137,-166 119,189-133,-162 119,2 2,0 1,56-20,-13 12,-2-4,-1-4,80-51,-143 78,0 0,1 1,0 1,0 1,1 1,0 1,34-6,116-28,-110 23,1 4,85-10,-43 16,56-5,208 10,-310 9,1 3,77 24,-32-8,449 62,-180-37,-244-31,146 31,91 59,-86 4,-232-90,0 2,-2 2,68 53,205 199,-253-208,58 83,23 25,303 350,-388-451,-4 2,62 117,-83-129,17 33,51 133,-31-60,12 33,-34-69,-27-75,30 114,-27-53,24 119,-25-110,-14-83,-3 1,-2 0,2 79,-11-91,-1 28,4 1,9 67,5 7,-4 236,-12-360,11 131,-1 6,5 115,-11-152,-4-77,7 55,-5-84,1 0,0 0,1 0,0 0,1-1,0 0,1 0,10 15,-5-14,2 0,-1-1,2 0,0-1,0-1,1 0,16 7,-2 2,111 55,-31-18,-97-49,1 0,-1 0,2-1,-1-1,0 0,1-1,0 0,0-1,0-1,0 0,23-1,-21-1,1 0,0-2,-1 0,0-1,1 0,-1-2,25-9,-14 4,0-2,-1 0,-1-2,0-1,0-1,22-19,47-38,-62 51,-1-2,49-50,126-183,32-36,-38 57,-90 99,-72 89,-2-1,-3-1,-2-2,-3-2,24-58,-7-10,38-162,-63 202,-3 0,-4-2,4-158,-19-1197,5 1374,16-87,0 5,-15 117,2 1,1 0,22-54,-2 7,-8 23,-13 42,-2-1,1 1,-2-1,0 0,0 0,1-23,-3 5,-1 0,-2 0,-1 0,-1 1,-2-1,0 1,-22-53,16 49,-3 1,0 1,-2 0,-1 1,-2 1,0 1,-2 0,-43-40,30 37,-1 1,-2 2,0 2,-79-40,-641-255,616 265,-84-31,-142-49,-175-56,348 133,-343-98,415 132,-197-15,128 19,-161-4,-72-10,190 15,43 5,-159-49,-18-3,-250 23,492 34,3 0,-226-10,-13 0,258 15,-115-19,-71-5,-261 27,-197-8,287-14,68 5,-347 12,416 10,-94 20,-212 15,294-24,267-8,0 3,1 4,-89 27,-194 83,310-107,-85 36,-34 13,120-48,2 1,-65 41,59-32,-144 89,180-112,0-1,0 0,0 0,0-1,-1 0,1-1,-1 0,1 0,-1-1,-12-1,8 0,1 1,-1 1,0 0,-16 4,-9 8,1 2,1 1,-38 24,5-4,-66 39,84-49,0-2,-92 29,-20 9,71-27,67-23,-2-1,-29 6,1 5,49-18,-2 0,1-1,0 0,-1 0,1-1,-1 0,-10 1,-22 2,-58 13,86-14,-1 0,1 1,0 0,1 1,-1 0,1 1,0 1,1 0,-1 0,2 1,-1 0,1 1,1 0,0 1,-14 20,15-18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12T11:19:22.221"/>
    </inkml:context>
    <inkml:brush xml:id="br0">
      <inkml:brushProperty name="width" value="0.1" units="cm"/>
      <inkml:brushProperty name="height" value="0.2" units="cm"/>
      <inkml:brushProperty name="color" value="#D9AEFF"/>
      <inkml:brushProperty name="tip" value="rectangle"/>
      <inkml:brushProperty name="rasterOp" value="maskPen"/>
      <inkml:brushProperty name="ignorePressure" value="1"/>
    </inkml:brush>
  </inkml:definitions>
  <inkml:trace contextRef="#ctx0" brushRef="#br0">4005 265,'-23'23,"9"-8,-1-1,-27 20,-23 13,36-24,-2-1,-1-2,-56 27,-341 104,327-124,-2-4,-156 15,187-34,-71 10,102-9,0-2,-54-2,-39 2,-390 64,177 8,83-15,204-43,14-3,-55 7,76-15,0 0,1 1,-35 14,50-16,0 1,1 0,-1 0,1 1,-10 9,11-8,0-1,-1 0,-1-1,1 0,-16 7,10-6,1-1,0 2,0 0,1 0,0 1,0 1,1 0,0 1,1 0,1 1,0 0,0 0,1 1,1 1,0-1,-12 29,10-17,-25 43,25-50,0-1,1 1,1 1,1 0,-6 23,-1 17,-25 63,0-2,24-73,9-28,0 1,1 0,1 0,-3 39,9 384,-3 143,-18-381,-1 40,0 15,6 22,7-39,-1 13,-4 104,0-8,-2-235,-15 242,15 7,7 195,10-318,-3 497,1-723,1-1,0 1,1 0,1 0,8 21,38 82,-26-66,161 309,-102-208,35 96,-24-44,-77-179,0 0,2-1,44 47,-34-41,35 50,-44-49,2-2,1 0,2-1,0-1,3-2,44 37,-13-15,-45-37,1 0,0-1,0-1,1 0,1-1,31 14,-34-18,-1 1,0 0,14 11,32 17,111 47,244 107,-396-181,0-2,0 0,1 0,-1-2,39 4,21 6,-60-9,-1 1,0 0,0 2,21 12,-22-11,1 0,0-1,0-1,21 6,105 30,-73-19,-35-11,-1 1,47 28,-47-23,1-1,46 15,190 69,0-1,-220-84,-25-6,1-2,0-1,0-2,1 0,0-2,56 3,-5-6,-1 4,90 16,-86-9,145 4,-78-7,-19 0,506-9,-619-2,-1 0,1-1,-1-1,0 0,0-1,-1-1,23-11,34-12,-2 7,134-48,-163 53,-2-1,73-45,-83 43,161-117,-166 117,-2-2,0 0,-1-1,-2-1,27-42,15-20,-42 62,-1-2,19-34,2-14,10-19,-4-2,34-108,56-178,-56 169,90-271,-81 187,-37 116,63-349,-91 280,-5 30,-5 31,-1-1,-3 97,-8-162,-3 117,17-412,-13 523,1-47,5-1,2 1,28-99,-31 148,55-151,-51 151,1-1,1 2,1 0,34-41,7 1,3 3,3 1,93-68,-137 117,1 0,0 0,1 2,34-11,31-13,-13 2,1 4,114-26,-47 14,-97 26,-1-2,-1-2,0-1,52-32,-44 21,-18 10,46-34,-33 22,1 2,2 2,55-24,-12 5,92-40,139-64,-258 124,67-18,45-17,-108 30,2 3,1 4,113-25,-70 27,-43 7,1 2,79-1,67 4,79 0,-128 7,153 4,-291 2,0 2,0 0,0 2,39 16,-5-3,-7-1,0 1,-1 3,-2 2,0 2,-2 3,55 43,-25-14,130 107,-183-138,-2 1,-1 1,-2 1,28 51,-21-34,39 50,-45-71,-2 1,0 0,-2 2,-2 1,-1 0,-1 1,11 37,88 257,90 260,-199-563,-2 1,2 50,4 21,-3-40,-3 0,-5 108,-2-54,1-39,0-35,2-1,7 64,-4-89,-1 0,1 0,0-1,1 1,0-1,1 0,0 0,1 0,-1 0,2-1,12 13,3-1,0-1,45 28,-54-38,73 56,-63-46,1-1,0-1,1-1,1-1,34 15,-1-2,-47-21,0 0,1-2,26 10,-5-7,20 7,0-3,95 10,-127-24,0 0,0-1,0-1,-1-1,0-1,0-1,32-15,-12 6,-26 11,0-1,-1-1,0 0,0-1,-1-1,0 0,0 0,-1-1,-1-1,1 0,-2 0,0-1,0-1,-1 1,-1-2,11-21,-17 31,153-314,-138 270,-3 0,15-92,-28 135,24-122,-7 47,-4-1,5-140,-17 188,1 1,2-1,13-49,-9 49,-2-1,-1 0,1-40,16-156,-10 131,-6 61,2 0,25-70,-18 62,12-54,69-255,18-21,58-183,-151 488,26-91,-25 66,91-404,-109 463,-1 0,-2-45,-2 41,8-59,-1 36,-3 0,-6-75,1 38,-2 70,-1 0,-2 1,0-1,-3 1,-18-46,4 12,15 41,-2 0,-1 1,-1 0,-1 1,-1 0,-1 1,-28-29,-7-1,-79-62,49 52,-4 3,-2 3,-2 4,-110-44,-393-116,448 175,-1 6,-167-13,299 41,-92-12,-16-2,-128-1,-5585 17,5783-3,-83-15,81 9,-71-3,-215-7,-108 3,78 11,267-4,-127-3,182 11,-56 1,-1-4,-136-21,139 10,0 4,-142 4,203 5,-43-7,-39-2,-331 11,446-1,0 0,0 1,0 0,0 0,0 0,0 1,0 0,0 0,1 0,-1 1,1 0,0 0,0 0,0 1,0 0,-6 5,-3 7,0 0,1 1,-15 25,16-23,-1 0,-20 22,7-7,-6 7,23-34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12T11:23:40.951"/>
    </inkml:context>
    <inkml:brush xml:id="br0">
      <inkml:brushProperty name="width" value="0.1" units="cm"/>
      <inkml:brushProperty name="height" value="0.2" units="cm"/>
      <inkml:brushProperty name="color" value="#A9D8FF"/>
      <inkml:brushProperty name="tip" value="rectangle"/>
      <inkml:brushProperty name="rasterOp" value="maskPen"/>
      <inkml:brushProperty name="ignorePressure" value="1"/>
    </inkml:brush>
  </inkml:definitions>
  <inkml:trace contextRef="#ctx0" brushRef="#br0">2791 21,'-116'-1,"-124"2,216 2,0 0,0 2,0 1,-36 14,-89 46,141-62,-280 151,272-145,0 0,1 1,0 0,0 1,-16 19,-40 32,-79 36,-71 54,-25 49,169-132,4 3,-71 91,111-118,19-25,-34 36,-30 37,64-79,1 0,0 1,2 1,-1 0,2 1,0 0,-14 35,15-29,-2-1,-24 40,22-41,0 1,-17 42,-65 177,87-223,2-1,0 1,1 0,0 0,2 0,0 1,0 34,4 762,-2-792,-1 0,-2 0,-7 30,5-28,1 1,-3 37,6 79,3-73,-3-1,-20 124,15-145,2 0,1 75,4-66,-10 71,-14 100,21-204,-1 0,-1-1,-1 0,-1 0,-13 29,11-29,1 0,0 1,2-1,-7 48,-5 178,17 32,5-247,2 0,1 0,1-1,14 35,-11-36,-2 1,0-1,-2 2,4 49,-13 119,2 45,7-167,5 122,-21-106,5-70,-1 51,6-70,0 0,0 0,1 0,0 0,1 0,-1-1,1 1,0-1,7 10,-5-8,-1 1,1 0,-2 0,5 12,18 59,3 9,-26-79,0 1,1-1,1 0,-1-1,2 1,-1-1,1 0,0 0,1-1,0 0,0 0,12 9,19 24,-7 3,-25-35,0 0,0 0,1-1,-1 0,2 0,8 7,26 29,-37-37,0-1,1 1,-1-1,1-1,1 1,-1-1,13 8,39 20,-32-18,47 22,-38-26,0-1,1-2,0-1,0-2,0-1,1-3,-1-1,43-5,-51 0,0-1,0-1,0-1,-1-2,0 0,46-28,-59 30,1 0,-1-2,-1 0,0 0,0-2,-1 1,0-2,-1 0,0 0,-1-1,0 0,9-20,613-1324,-594 1265,162-443,-131 248,-12 45,-36 166,9-27,34-208,-4-458,-53 696,28-130,-19 126,31-110,-7 35,-37 141,1-1,1 1,0 1,1-1,0 1,0 0,1 0,1 1,-1 0,2 0,-1 1,1 0,13-10,18-11,0 2,47-24,-32 20,0 2,116-44,-69 33,-27-1,-19 9,399-178,-408 188,-2-3,0-1,67-56,2 0,115-88,-29 18,-180 137,-1 0,0-2,-2 0,0-1,28-41,9-11,-48 64,-1 3,-1-1,1 0,-1 0,0-1,0 1,-1-1,1 0,-1 0,0 0,-1 0,1-1,-1 1,-1-1,1 1,-1-1,0 0,0-11,-1-19,1-13,-3 0,-12-86,11 121,0 0,-1 0,-1 1,0 0,-1 0,-1 0,1 1,-2 0,0 0,-1 1,0 0,0 1,-17-16,-205-159,197 162,-2 2,0 1,-1 2,-1 2,-1 2,0 1,-1 2,0 2,-63-7,-34 6,-210 9,164 5,9-1,-182-5,336 0,1-1,0-2,1 0,-1-1,1 0,0-2,1 0,-28-20,32 21,10 5,0 1,0-1,-1 0,2-1,-1 1,0 0,1-1,-1 0,1 0,0 1,-3-9,4 9,0 0,-1-1,1 1,-1 0,0 0,0 0,0 0,0 0,0 0,-1 1,1-1,-1 1,1-1,-1 1,0 0,0 0,0 1,0-1,-4-1,-6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12T11:23:56.405"/>
    </inkml:context>
    <inkml:brush xml:id="br0">
      <inkml:brushProperty name="width" value="0.1" units="cm"/>
      <inkml:brushProperty name="height" value="0.2" units="cm"/>
      <inkml:brushProperty name="color" value="#A9D8FF"/>
      <inkml:brushProperty name="tip" value="rectangle"/>
      <inkml:brushProperty name="rasterOp" value="maskPen"/>
      <inkml:brushProperty name="ignorePressure" value="1"/>
    </inkml:brush>
  </inkml:definitions>
  <inkml:trace contextRef="#ctx0" brushRef="#br0">2814 221,'-6'1,"-1"1,1 0,0 0,0 1,0 0,0 0,0 0,1 0,0 1,-1 0,-6 7,-11 6,-178 97,175-100,13-6,1 0,1 1,0 0,0 1,-14 17,-8 7,1-1,2 1,-32 46,-3 6,37-54,-1-1,-1-1,-49 37,9-21,-86 42,51-30,96-52,0 0,0 1,1 0,-1 0,2 1,-1 0,1 0,1 1,-1 0,2 0,-7 12,-4 14,-20 68,3-9,3-14,-20 89,28-88,-2 7,-33 104,49-167,1-1,1 1,2 1,-3 40,9 106,1-65,-2-53,-3 68,1-107,-2-1,1 1,-2-1,0 0,-1 0,-8 17,-29 41,-95 123,69-105,66-86,-35 49,-3-3,-64 65,27-29,59-63,-1-1,-1-1,-34 28,10-13,-46 51,51-48,31-30,0 1,1 0,1 0,0 0,-6 13,-22 34,-123 164,148-206,1 1,1 0,0 1,1 0,1 0,0 0,2 0,0 1,1-1,1 27,-4-6,-1 0,-23 73,-6 32,22-83,-22 68,-11 45,43-150,1 0,0 0,2 0,1 0,1 0,2-1,0 1,1-1,1 1,16 34,76 158,-32-61,-34-88,-12-24,25 38,-36-67,0 0,1 0,0-1,1-1,1 0,23 18,218 164,47 31,-3-59,-24-15,-218-115,2-3,1-3,1-2,1-2,2-3,127 30,-88-32,208 15,-188-24,188 39,13 3,203-23,1-30,-246-1,-220 1,0-3,0-2,-1-3,66-16,-101 16,0 0,-1-1,0-2,-1 0,27-18,99-78,-109 77,-9 6,0-1,-2-2,32-39,-45 47,0 0,-2-1,0-1,-2 0,0-1,10-29,-15 27,-1 0,2-48,-5 47,1 0,10-42,128-347,-61 155,107-388,-121 336,45-633,-89-324,-23 1108,1 132,-2 0,-1 1,-2-1,-1 1,-1 0,-1 0,-20-44,10 37,-1 1,-2 1,-1 1,-1 1,-33-33,-205-182,215 208,-2 3,-1 2,-2 1,-61-26,77 42,14 7,1-1,-29-18,43 23,0-1,-1 0,2 0,-1-1,1 1,0-1,0 0,0 0,1-1,-7-12,-90-255,19 49,25 45,2 7,34 120,10 21,-2 2,-28-49,36 70,-2 0,1 1,-1-1,-1 1,0 1,0-1,0 1,-1 0,0 1,-1 0,1 1,-15-7,-10 0,0 1,0 1,-1 2,0 1,-61-4,-182 8,165 5,47 2,-105 17,112-12,-161 16,-146 7,237-17,109-12,1 0,-35 11,46-11,0 0,0 1,0 0,1 1,0-1,0 1,0 0,0 1,-5 6,-16 22,24-27,0-1,-1 0,0 0,0-1,0 0,-1 0,-9 7,3-5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71450" latinLnBrk="0">
      <a:lnSpc>
        <a:spcPct val="117999"/>
      </a:lnSpc>
      <a:defRPr sz="825">
        <a:latin typeface="+mn-lt"/>
        <a:ea typeface="+mn-ea"/>
        <a:cs typeface="+mn-cs"/>
        <a:sym typeface="Helvetica Neue"/>
      </a:defRPr>
    </a:lvl1pPr>
    <a:lvl2pPr indent="85725" defTabSz="171450" latinLnBrk="0">
      <a:lnSpc>
        <a:spcPct val="117999"/>
      </a:lnSpc>
      <a:defRPr sz="825">
        <a:latin typeface="+mn-lt"/>
        <a:ea typeface="+mn-ea"/>
        <a:cs typeface="+mn-cs"/>
        <a:sym typeface="Helvetica Neue"/>
      </a:defRPr>
    </a:lvl2pPr>
    <a:lvl3pPr indent="171450" defTabSz="171450" latinLnBrk="0">
      <a:lnSpc>
        <a:spcPct val="117999"/>
      </a:lnSpc>
      <a:defRPr sz="825">
        <a:latin typeface="+mn-lt"/>
        <a:ea typeface="+mn-ea"/>
        <a:cs typeface="+mn-cs"/>
        <a:sym typeface="Helvetica Neue"/>
      </a:defRPr>
    </a:lvl3pPr>
    <a:lvl4pPr indent="257175" defTabSz="171450" latinLnBrk="0">
      <a:lnSpc>
        <a:spcPct val="117999"/>
      </a:lnSpc>
      <a:defRPr sz="825">
        <a:latin typeface="+mn-lt"/>
        <a:ea typeface="+mn-ea"/>
        <a:cs typeface="+mn-cs"/>
        <a:sym typeface="Helvetica Neue"/>
      </a:defRPr>
    </a:lvl4pPr>
    <a:lvl5pPr indent="342900" defTabSz="171450" latinLnBrk="0">
      <a:lnSpc>
        <a:spcPct val="117999"/>
      </a:lnSpc>
      <a:defRPr sz="825">
        <a:latin typeface="+mn-lt"/>
        <a:ea typeface="+mn-ea"/>
        <a:cs typeface="+mn-cs"/>
        <a:sym typeface="Helvetica Neue"/>
      </a:defRPr>
    </a:lvl5pPr>
    <a:lvl6pPr indent="428625" defTabSz="171450" latinLnBrk="0">
      <a:lnSpc>
        <a:spcPct val="117999"/>
      </a:lnSpc>
      <a:defRPr sz="825">
        <a:latin typeface="+mn-lt"/>
        <a:ea typeface="+mn-ea"/>
        <a:cs typeface="+mn-cs"/>
        <a:sym typeface="Helvetica Neue"/>
      </a:defRPr>
    </a:lvl6pPr>
    <a:lvl7pPr indent="514350" defTabSz="171450" latinLnBrk="0">
      <a:lnSpc>
        <a:spcPct val="117999"/>
      </a:lnSpc>
      <a:defRPr sz="825">
        <a:latin typeface="+mn-lt"/>
        <a:ea typeface="+mn-ea"/>
        <a:cs typeface="+mn-cs"/>
        <a:sym typeface="Helvetica Neue"/>
      </a:defRPr>
    </a:lvl7pPr>
    <a:lvl8pPr indent="600075" defTabSz="171450" latinLnBrk="0">
      <a:lnSpc>
        <a:spcPct val="117999"/>
      </a:lnSpc>
      <a:defRPr sz="825">
        <a:latin typeface="+mn-lt"/>
        <a:ea typeface="+mn-ea"/>
        <a:cs typeface="+mn-cs"/>
        <a:sym typeface="Helvetica Neue"/>
      </a:defRPr>
    </a:lvl8pPr>
    <a:lvl9pPr indent="685800" defTabSz="171450" latinLnBrk="0">
      <a:lnSpc>
        <a:spcPct val="117999"/>
      </a:lnSpc>
      <a:defRPr sz="825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351044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666699290_02_crop_3159x1892.jpg"/>
          <p:cNvSpPr>
            <a:spLocks noGrp="1"/>
          </p:cNvSpPr>
          <p:nvPr>
            <p:ph type="pic" idx="21"/>
          </p:nvPr>
        </p:nvSpPr>
        <p:spPr>
          <a:xfrm>
            <a:off x="-433387" y="-485775"/>
            <a:ext cx="10029825" cy="6007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452438" y="2671763"/>
            <a:ext cx="8239125" cy="1743075"/>
          </a:xfrm>
          <a:prstGeom prst="rect">
            <a:avLst/>
          </a:prstGeom>
        </p:spPr>
        <p:txBody>
          <a:bodyPr anchor="b"/>
          <a:lstStyle>
            <a:lvl1pPr>
              <a:defRPr sz="4350" spc="-87"/>
            </a:lvl1pPr>
          </a:lstStyle>
          <a:p>
            <a:r>
              <a:t>Presentation Title</a:t>
            </a:r>
          </a:p>
        </p:txBody>
      </p:sp>
      <p:sp>
        <p:nvSpPr>
          <p:cNvPr id="23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452884" y="414802"/>
            <a:ext cx="8238233" cy="238867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309563">
              <a:lnSpc>
                <a:spcPct val="100000"/>
              </a:lnSpc>
              <a:spcBef>
                <a:spcPts val="0"/>
              </a:spcBef>
              <a:buSzTx/>
              <a:buNone/>
              <a:defRPr sz="1350" b="1"/>
            </a:lvl1pPr>
          </a:lstStyle>
          <a:p>
            <a:r>
              <a:t>Author and Date</a:t>
            </a:r>
          </a:p>
        </p:txBody>
      </p:sp>
      <p:sp>
        <p:nvSpPr>
          <p:cNvPr id="2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52438" y="4353716"/>
            <a:ext cx="8239125" cy="418857"/>
          </a:xfrm>
          <a:prstGeom prst="rect">
            <a:avLst/>
          </a:prstGeom>
        </p:spPr>
        <p:txBody>
          <a:bodyPr/>
          <a:lstStyle>
            <a:lvl1pPr marL="0" indent="0" defTabSz="309563">
              <a:lnSpc>
                <a:spcPct val="100000"/>
              </a:lnSpc>
              <a:spcBef>
                <a:spcPts val="0"/>
              </a:spcBef>
              <a:buSzTx/>
              <a:buNone/>
              <a:defRPr sz="2063" b="1"/>
            </a:lvl1pPr>
            <a:lvl2pPr marL="0" indent="171450" defTabSz="309563">
              <a:lnSpc>
                <a:spcPct val="100000"/>
              </a:lnSpc>
              <a:spcBef>
                <a:spcPts val="0"/>
              </a:spcBef>
              <a:buSzTx/>
              <a:buNone/>
              <a:defRPr sz="2063" b="1"/>
            </a:lvl2pPr>
            <a:lvl3pPr marL="0" indent="342900" defTabSz="309563">
              <a:lnSpc>
                <a:spcPct val="100000"/>
              </a:lnSpc>
              <a:spcBef>
                <a:spcPts val="0"/>
              </a:spcBef>
              <a:buSzTx/>
              <a:buNone/>
              <a:defRPr sz="2063" b="1"/>
            </a:lvl3pPr>
            <a:lvl4pPr marL="0" indent="514350" defTabSz="309563">
              <a:lnSpc>
                <a:spcPct val="100000"/>
              </a:lnSpc>
              <a:spcBef>
                <a:spcPts val="0"/>
              </a:spcBef>
              <a:buSzTx/>
              <a:buNone/>
              <a:defRPr sz="2063" b="1"/>
            </a:lvl4pPr>
            <a:lvl5pPr marL="0" indent="685800" defTabSz="309563">
              <a:lnSpc>
                <a:spcPct val="100000"/>
              </a:lnSpc>
              <a:spcBef>
                <a:spcPts val="0"/>
              </a:spcBef>
              <a:buSzTx/>
              <a:buNone/>
              <a:defRPr sz="2063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Image"/>
          <p:cNvSpPr>
            <a:spLocks noGrp="1"/>
          </p:cNvSpPr>
          <p:nvPr>
            <p:ph type="pic" sz="quarter" idx="21"/>
          </p:nvPr>
        </p:nvSpPr>
        <p:spPr>
          <a:xfrm>
            <a:off x="5910263" y="381000"/>
            <a:ext cx="2789662" cy="223112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Image"/>
          <p:cNvSpPr>
            <a:spLocks noGrp="1"/>
          </p:cNvSpPr>
          <p:nvPr>
            <p:ph type="pic" sz="half" idx="22"/>
          </p:nvPr>
        </p:nvSpPr>
        <p:spPr>
          <a:xfrm>
            <a:off x="5062538" y="1491853"/>
            <a:ext cx="3914775" cy="455631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Image"/>
          <p:cNvSpPr>
            <a:spLocks noGrp="1"/>
          </p:cNvSpPr>
          <p:nvPr>
            <p:ph type="pic" idx="23"/>
          </p:nvPr>
        </p:nvSpPr>
        <p:spPr>
          <a:xfrm>
            <a:off x="-52388" y="185737"/>
            <a:ext cx="6229350" cy="467201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Image"/>
          <p:cNvSpPr>
            <a:spLocks noGrp="1"/>
          </p:cNvSpPr>
          <p:nvPr>
            <p:ph type="pic" idx="21"/>
          </p:nvPr>
        </p:nvSpPr>
        <p:spPr>
          <a:xfrm>
            <a:off x="-500063" y="-2071688"/>
            <a:ext cx="10144125" cy="81153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75" b="0" i="0">
                <a:solidFill>
                  <a:srgbClr val="3D393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21001" y="4913695"/>
            <a:ext cx="166712" cy="103875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86797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11/28/2023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7621001" y="4913695"/>
            <a:ext cx="166712" cy="103875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6541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910457886_1434x1669.jpg"/>
          <p:cNvSpPr>
            <a:spLocks noGrp="1"/>
          </p:cNvSpPr>
          <p:nvPr>
            <p:ph type="pic" idx="21"/>
          </p:nvPr>
        </p:nvSpPr>
        <p:spPr>
          <a:xfrm>
            <a:off x="4114800" y="-76200"/>
            <a:ext cx="4554314" cy="530066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452438" y="476250"/>
            <a:ext cx="3667125" cy="2205852"/>
          </a:xfrm>
          <a:prstGeom prst="rect">
            <a:avLst/>
          </a:prstGeom>
        </p:spPr>
        <p:txBody>
          <a:bodyPr anchor="b"/>
          <a:lstStyle/>
          <a:p>
            <a:r>
              <a:t>Slide Title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52438" y="2647716"/>
            <a:ext cx="3667125" cy="2019534"/>
          </a:xfrm>
          <a:prstGeom prst="rect">
            <a:avLst/>
          </a:prstGeom>
        </p:spPr>
        <p:txBody>
          <a:bodyPr/>
          <a:lstStyle>
            <a:lvl1pPr marL="0" indent="0" defTabSz="309563">
              <a:lnSpc>
                <a:spcPct val="100000"/>
              </a:lnSpc>
              <a:spcBef>
                <a:spcPts val="0"/>
              </a:spcBef>
              <a:buSzTx/>
              <a:buNone/>
              <a:defRPr sz="2063" b="1"/>
            </a:lvl1pPr>
            <a:lvl2pPr marL="0" indent="171450" defTabSz="309563">
              <a:lnSpc>
                <a:spcPct val="100000"/>
              </a:lnSpc>
              <a:spcBef>
                <a:spcPts val="0"/>
              </a:spcBef>
              <a:buSzTx/>
              <a:buNone/>
              <a:defRPr sz="2063" b="1"/>
            </a:lvl2pPr>
            <a:lvl3pPr marL="0" indent="342900" defTabSz="309563">
              <a:lnSpc>
                <a:spcPct val="100000"/>
              </a:lnSpc>
              <a:spcBef>
                <a:spcPts val="0"/>
              </a:spcBef>
              <a:buSzTx/>
              <a:buNone/>
              <a:defRPr sz="2063" b="1"/>
            </a:lvl3pPr>
            <a:lvl4pPr marL="0" indent="514350" defTabSz="309563">
              <a:lnSpc>
                <a:spcPct val="100000"/>
              </a:lnSpc>
              <a:spcBef>
                <a:spcPts val="0"/>
              </a:spcBef>
              <a:buSzTx/>
              <a:buNone/>
              <a:defRPr sz="2063" b="1"/>
            </a:lvl4pPr>
            <a:lvl5pPr marL="0" indent="685800" defTabSz="309563">
              <a:lnSpc>
                <a:spcPct val="100000"/>
              </a:lnSpc>
              <a:spcBef>
                <a:spcPts val="0"/>
              </a:spcBef>
              <a:buSzTx/>
              <a:buNone/>
              <a:defRPr sz="2063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71874" y="4840970"/>
            <a:ext cx="195567" cy="20646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52438" y="889861"/>
            <a:ext cx="3667125" cy="350543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309563">
              <a:lnSpc>
                <a:spcPct val="100000"/>
              </a:lnSpc>
              <a:spcBef>
                <a:spcPts val="0"/>
              </a:spcBef>
              <a:buSzTx/>
              <a:buNone/>
              <a:defRPr sz="2063" b="1"/>
            </a:lvl1pPr>
          </a:lstStyle>
          <a:p>
            <a:r>
              <a:t>Slide Subtitle</a:t>
            </a:r>
          </a:p>
        </p:txBody>
      </p:sp>
      <p:sp>
        <p:nvSpPr>
          <p:cNvPr id="61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452438" y="1593189"/>
            <a:ext cx="3667125" cy="3096236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660384004_1290x1720.jpg"/>
          <p:cNvSpPr>
            <a:spLocks noGrp="1"/>
          </p:cNvSpPr>
          <p:nvPr>
            <p:ph type="pic" idx="22"/>
          </p:nvPr>
        </p:nvSpPr>
        <p:spPr>
          <a:xfrm>
            <a:off x="4572000" y="-152725"/>
            <a:ext cx="4093828" cy="545843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452438" y="404812"/>
            <a:ext cx="3667125" cy="538163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452438" y="404813"/>
            <a:ext cx="8239125" cy="538106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8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52438" y="889861"/>
            <a:ext cx="8239125" cy="350543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309563">
              <a:lnSpc>
                <a:spcPct val="100000"/>
              </a:lnSpc>
              <a:spcBef>
                <a:spcPts val="0"/>
              </a:spcBef>
              <a:buSzTx/>
              <a:buNone/>
              <a:defRPr sz="2063" b="1"/>
            </a:lvl1pPr>
          </a:lstStyle>
          <a:p>
            <a:r>
              <a:t>Slide Subtitle</a:t>
            </a:r>
          </a:p>
        </p:txBody>
      </p:sp>
      <p:sp>
        <p:nvSpPr>
          <p:cNvPr id="8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>
            <a:spLocks noGrp="1"/>
          </p:cNvSpPr>
          <p:nvPr>
            <p:ph type="title" hasCustomPrompt="1"/>
          </p:nvPr>
        </p:nvSpPr>
        <p:spPr>
          <a:xfrm>
            <a:off x="452438" y="404812"/>
            <a:ext cx="8239125" cy="538163"/>
          </a:xfrm>
          <a:prstGeom prst="rect">
            <a:avLst/>
          </a:prstGeom>
        </p:spPr>
        <p:txBody>
          <a:bodyPr/>
          <a:lstStyle/>
          <a:p>
            <a:r>
              <a:t>Agenda Title</a:t>
            </a:r>
          </a:p>
        </p:txBody>
      </p:sp>
      <p:sp>
        <p:nvSpPr>
          <p:cNvPr id="89" name="Agenda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52438" y="889861"/>
            <a:ext cx="8239125" cy="350543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309563">
              <a:lnSpc>
                <a:spcPct val="100000"/>
              </a:lnSpc>
              <a:spcBef>
                <a:spcPts val="0"/>
              </a:spcBef>
              <a:buSzTx/>
              <a:buNone/>
              <a:defRPr sz="2063" b="1"/>
            </a:lvl1pPr>
          </a:lstStyle>
          <a:p>
            <a:r>
              <a:t>Agenda Subtitle</a:t>
            </a:r>
          </a:p>
        </p:txBody>
      </p:sp>
      <p:sp>
        <p:nvSpPr>
          <p:cNvPr id="90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309563">
              <a:lnSpc>
                <a:spcPct val="100000"/>
              </a:lnSpc>
              <a:spcBef>
                <a:spcPts val="675"/>
              </a:spcBef>
              <a:buSzTx/>
              <a:buNone/>
              <a:defRPr sz="2063" spc="-21"/>
            </a:lvl1pPr>
            <a:lvl2pPr marL="0" indent="171450" defTabSz="309563">
              <a:lnSpc>
                <a:spcPct val="100000"/>
              </a:lnSpc>
              <a:spcBef>
                <a:spcPts val="675"/>
              </a:spcBef>
              <a:buSzTx/>
              <a:buNone/>
              <a:defRPr sz="2063" spc="-21"/>
            </a:lvl2pPr>
            <a:lvl3pPr marL="0" indent="342900" defTabSz="309563">
              <a:lnSpc>
                <a:spcPct val="100000"/>
              </a:lnSpc>
              <a:spcBef>
                <a:spcPts val="675"/>
              </a:spcBef>
              <a:buSzTx/>
              <a:buNone/>
              <a:defRPr sz="2063" spc="-21"/>
            </a:lvl3pPr>
            <a:lvl4pPr marL="0" indent="514350" defTabSz="309563">
              <a:lnSpc>
                <a:spcPct val="100000"/>
              </a:lnSpc>
              <a:spcBef>
                <a:spcPts val="675"/>
              </a:spcBef>
              <a:buSzTx/>
              <a:buNone/>
              <a:defRPr sz="2063" spc="-21"/>
            </a:lvl4pPr>
            <a:lvl5pPr marL="0" indent="685800" defTabSz="309563">
              <a:lnSpc>
                <a:spcPct val="100000"/>
              </a:lnSpc>
              <a:spcBef>
                <a:spcPts val="675"/>
              </a:spcBef>
              <a:buSzTx/>
              <a:buNone/>
              <a:defRPr sz="2063" spc="-21"/>
            </a:lvl5pPr>
          </a:lstStyle>
          <a:p>
            <a:r>
              <a:t>Agenda Topics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452438" y="1845316"/>
            <a:ext cx="8239125" cy="145286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4350" spc="-87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171450" algn="ctr">
              <a:lnSpc>
                <a:spcPct val="80000"/>
              </a:lnSpc>
              <a:spcBef>
                <a:spcPts val="0"/>
              </a:spcBef>
              <a:buSzTx/>
              <a:buNone/>
              <a:defRPr sz="4350" spc="-87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342900" algn="ctr">
              <a:lnSpc>
                <a:spcPct val="80000"/>
              </a:lnSpc>
              <a:spcBef>
                <a:spcPts val="0"/>
              </a:spcBef>
              <a:buSzTx/>
              <a:buNone/>
              <a:defRPr sz="4350" spc="-87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514350" algn="ctr">
              <a:lnSpc>
                <a:spcPct val="80000"/>
              </a:lnSpc>
              <a:spcBef>
                <a:spcPts val="0"/>
              </a:spcBef>
              <a:buSzTx/>
              <a:buNone/>
              <a:defRPr sz="4350" spc="-87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685800" algn="ctr">
              <a:lnSpc>
                <a:spcPct val="80000"/>
              </a:lnSpc>
              <a:spcBef>
                <a:spcPts val="0"/>
              </a:spcBef>
              <a:buSzTx/>
              <a:buNone/>
              <a:defRPr sz="4350" spc="-87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452438" y="403473"/>
            <a:ext cx="8239125" cy="271559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9375" b="1" spc="-94"/>
            </a:lvl1pPr>
            <a:lvl2pPr marL="0" indent="171450" algn="ctr">
              <a:lnSpc>
                <a:spcPct val="80000"/>
              </a:lnSpc>
              <a:spcBef>
                <a:spcPts val="0"/>
              </a:spcBef>
              <a:buSzTx/>
              <a:buNone/>
              <a:defRPr sz="9375" b="1" spc="-94"/>
            </a:lvl2pPr>
            <a:lvl3pPr marL="0" indent="342900" algn="ctr">
              <a:lnSpc>
                <a:spcPct val="80000"/>
              </a:lnSpc>
              <a:spcBef>
                <a:spcPts val="0"/>
              </a:spcBef>
              <a:buSzTx/>
              <a:buNone/>
              <a:defRPr sz="9375" b="1" spc="-94"/>
            </a:lvl3pPr>
            <a:lvl4pPr marL="0" indent="514350" algn="ctr">
              <a:lnSpc>
                <a:spcPct val="80000"/>
              </a:lnSpc>
              <a:spcBef>
                <a:spcPts val="0"/>
              </a:spcBef>
              <a:buSzTx/>
              <a:buNone/>
              <a:defRPr sz="9375" b="1" spc="-94"/>
            </a:lvl4pPr>
            <a:lvl5pPr marL="0" indent="685800" algn="ctr">
              <a:lnSpc>
                <a:spcPct val="80000"/>
              </a:lnSpc>
              <a:spcBef>
                <a:spcPts val="0"/>
              </a:spcBef>
              <a:buSzTx/>
              <a:buNone/>
              <a:defRPr sz="9375" b="1" spc="-94"/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7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52438" y="3098317"/>
            <a:ext cx="8239125" cy="350543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309563">
              <a:lnSpc>
                <a:spcPct val="100000"/>
              </a:lnSpc>
              <a:spcBef>
                <a:spcPts val="0"/>
              </a:spcBef>
              <a:buSzTx/>
              <a:buNone/>
              <a:defRPr sz="2063" b="1"/>
            </a:lvl1pPr>
          </a:lstStyle>
          <a:p>
            <a:r>
              <a:t>Fact information</a:t>
            </a:r>
          </a:p>
        </p:txBody>
      </p:sp>
      <p:sp>
        <p:nvSpPr>
          <p:cNvPr id="10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911259" y="4003295"/>
            <a:ext cx="7575020" cy="238867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309563">
              <a:lnSpc>
                <a:spcPct val="100000"/>
              </a:lnSpc>
              <a:spcBef>
                <a:spcPts val="0"/>
              </a:spcBef>
              <a:buSzTx/>
              <a:buNone/>
              <a:defRPr sz="1350" b="1"/>
            </a:lvl1pPr>
          </a:lstStyle>
          <a:p>
            <a:r>
              <a:t>Attribution</a:t>
            </a:r>
          </a:p>
        </p:txBody>
      </p:sp>
      <p:sp>
        <p:nvSpPr>
          <p:cNvPr id="116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657721" y="1852448"/>
            <a:ext cx="7828558" cy="1438605"/>
          </a:xfrm>
          <a:prstGeom prst="rect">
            <a:avLst/>
          </a:prstGeom>
        </p:spPr>
        <p:txBody>
          <a:bodyPr/>
          <a:lstStyle>
            <a:lvl1pPr marL="239596" indent="-176213">
              <a:spcBef>
                <a:spcPts val="0"/>
              </a:spcBef>
              <a:buSzTx/>
              <a:buNone/>
              <a:defRPr sz="3188" spc="-6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239596" indent="-4763">
              <a:spcBef>
                <a:spcPts val="0"/>
              </a:spcBef>
              <a:buSzTx/>
              <a:buNone/>
              <a:defRPr sz="3188" spc="-6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239596" indent="166688">
              <a:spcBef>
                <a:spcPts val="0"/>
              </a:spcBef>
              <a:buSzTx/>
              <a:buNone/>
              <a:defRPr sz="3188" spc="-6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239596" indent="338138">
              <a:spcBef>
                <a:spcPts val="0"/>
              </a:spcBef>
              <a:buSzTx/>
              <a:buNone/>
              <a:defRPr sz="3188" spc="-6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239596" indent="509588">
              <a:spcBef>
                <a:spcPts val="0"/>
              </a:spcBef>
              <a:buSzTx/>
              <a:buNone/>
              <a:defRPr sz="3188" spc="-6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“Notable Quote”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452438" y="404813"/>
            <a:ext cx="8239125" cy="5374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0" tIns="0" rIns="0" bIns="0">
            <a:normAutofit/>
          </a:bodyPr>
          <a:lstStyle/>
          <a:p>
            <a:r>
              <a:t>Slide Title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452438" y="1593189"/>
            <a:ext cx="8239125" cy="30960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0" tIns="0" rIns="0" bIns="0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592146" y="4811103"/>
            <a:ext cx="195567" cy="206467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219075">
              <a:defRPr sz="675">
                <a:solidFill>
                  <a:schemeClr val="tx1">
                    <a:lumMod val="75000"/>
                  </a:schemeClr>
                </a:solidFill>
                <a:latin typeface="GT Walsheim Pro" pitchFamily="2" charset="77"/>
              </a:defRPr>
            </a:lvl1pPr>
          </a:lstStyle>
          <a:p>
            <a:fld id="{86CB4B4D-7CA3-9044-876B-883B54F8677D}" type="slidenum">
              <a:rPr lang="en-GB" smtClean="0"/>
              <a:pPr/>
              <a:t>‹Nr.›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3" r:id="rId3"/>
    <p:sldLayoutId id="2147483654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ransition spd="med"/>
  <p:txStyles>
    <p:titleStyle>
      <a:lvl1pPr marL="0" marR="0" indent="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88" b="1" i="0" u="none" strike="noStrike" cap="none" spc="-64" baseline="0">
          <a:solidFill>
            <a:schemeClr val="tx1">
              <a:lumMod val="75000"/>
            </a:schemeClr>
          </a:solidFill>
          <a:uFillTx/>
          <a:latin typeface="Domaine Display Bold" panose="020A0503080505060203" pitchFamily="18" charset="77"/>
          <a:ea typeface="+mn-ea"/>
          <a:cs typeface="+mn-cs"/>
          <a:sym typeface="Helvetica Neue"/>
        </a:defRPr>
      </a:lvl1pPr>
      <a:lvl2pPr marL="0" marR="0" indent="17145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88" b="1" i="0" u="none" strike="noStrike" cap="none" spc="-6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34290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88" b="1" i="0" u="none" strike="noStrike" cap="none" spc="-6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51435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88" b="1" i="0" u="none" strike="noStrike" cap="none" spc="-6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68580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88" b="1" i="0" u="none" strike="noStrike" cap="none" spc="-6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85725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88" b="1" i="0" u="none" strike="noStrike" cap="none" spc="-6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02870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88" b="1" i="0" u="none" strike="noStrike" cap="none" spc="-6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20015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88" b="1" i="0" u="none" strike="noStrike" cap="none" spc="-6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37160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88" b="1" i="0" u="none" strike="noStrike" cap="none" spc="-6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185738" marR="0" indent="-177800" algn="l" defTabSz="914377" rtl="0" latinLnBrk="0">
        <a:lnSpc>
          <a:spcPct val="90000"/>
        </a:lnSpc>
        <a:spcBef>
          <a:spcPts val="1688"/>
        </a:spcBef>
        <a:spcAft>
          <a:spcPts val="0"/>
        </a:spcAft>
        <a:buClr>
          <a:srgbClr val="046A38"/>
        </a:buClr>
        <a:buSzPct val="100000"/>
        <a:buFontTx/>
        <a:buChar char="•"/>
        <a:tabLst/>
        <a:defRPr sz="1800" b="0" i="0" u="none" strike="noStrike" cap="none" spc="0" baseline="0">
          <a:solidFill>
            <a:schemeClr val="tx1">
              <a:lumMod val="75000"/>
            </a:schemeClr>
          </a:solidFill>
          <a:uFillTx/>
          <a:latin typeface="GT Walsheim Pro Light" pitchFamily="2" charset="77"/>
          <a:ea typeface="+mn-ea"/>
          <a:cs typeface="+mn-cs"/>
          <a:sym typeface="Helvetica Neue"/>
        </a:defRPr>
      </a:lvl1pPr>
      <a:lvl2pPr marL="185738" marR="0" indent="-177800" algn="l" defTabSz="914377" rtl="0" latinLnBrk="0">
        <a:lnSpc>
          <a:spcPct val="90000"/>
        </a:lnSpc>
        <a:spcBef>
          <a:spcPts val="1688"/>
        </a:spcBef>
        <a:spcAft>
          <a:spcPts val="0"/>
        </a:spcAft>
        <a:buClr>
          <a:srgbClr val="046A38"/>
        </a:buClr>
        <a:buSzPct val="100000"/>
        <a:buFontTx/>
        <a:buChar char="•"/>
        <a:tabLst/>
        <a:defRPr sz="1800" b="0" i="0" u="none" strike="noStrike" cap="none" spc="0" baseline="0">
          <a:solidFill>
            <a:schemeClr val="tx1">
              <a:lumMod val="75000"/>
            </a:schemeClr>
          </a:solidFill>
          <a:uFillTx/>
          <a:latin typeface="GT Walsheim Pro Light" pitchFamily="2" charset="77"/>
          <a:ea typeface="+mn-ea"/>
          <a:cs typeface="+mn-cs"/>
          <a:sym typeface="Helvetica Neue"/>
        </a:defRPr>
      </a:lvl2pPr>
      <a:lvl3pPr marL="185738" marR="0" indent="-177800" algn="l" defTabSz="914377" rtl="0" latinLnBrk="0">
        <a:lnSpc>
          <a:spcPct val="90000"/>
        </a:lnSpc>
        <a:spcBef>
          <a:spcPts val="1688"/>
        </a:spcBef>
        <a:spcAft>
          <a:spcPts val="0"/>
        </a:spcAft>
        <a:buClr>
          <a:srgbClr val="046A38"/>
        </a:buClr>
        <a:buSzPct val="100000"/>
        <a:buFontTx/>
        <a:buChar char="•"/>
        <a:tabLst/>
        <a:defRPr sz="1800" b="0" i="0" u="none" strike="noStrike" cap="none" spc="0" baseline="0">
          <a:solidFill>
            <a:schemeClr val="tx1">
              <a:lumMod val="75000"/>
            </a:schemeClr>
          </a:solidFill>
          <a:uFillTx/>
          <a:latin typeface="GT Walsheim Pro Light" pitchFamily="2" charset="77"/>
          <a:ea typeface="+mn-ea"/>
          <a:cs typeface="+mn-cs"/>
          <a:sym typeface="Helvetica Neue"/>
        </a:defRPr>
      </a:lvl3pPr>
      <a:lvl4pPr marL="185738" marR="0" indent="-177800" algn="l" defTabSz="914377" rtl="0" latinLnBrk="0">
        <a:lnSpc>
          <a:spcPct val="90000"/>
        </a:lnSpc>
        <a:spcBef>
          <a:spcPts val="1688"/>
        </a:spcBef>
        <a:spcAft>
          <a:spcPts val="0"/>
        </a:spcAft>
        <a:buClr>
          <a:srgbClr val="046A38"/>
        </a:buClr>
        <a:buSzPct val="100000"/>
        <a:buFontTx/>
        <a:buChar char="•"/>
        <a:tabLst/>
        <a:defRPr sz="1800" b="0" i="0" u="none" strike="noStrike" cap="none" spc="0" baseline="0">
          <a:solidFill>
            <a:schemeClr val="tx1">
              <a:lumMod val="75000"/>
            </a:schemeClr>
          </a:solidFill>
          <a:uFillTx/>
          <a:latin typeface="GT Walsheim Pro Light" pitchFamily="2" charset="77"/>
          <a:ea typeface="+mn-ea"/>
          <a:cs typeface="+mn-cs"/>
          <a:sym typeface="Helvetica Neue"/>
        </a:defRPr>
      </a:lvl4pPr>
      <a:lvl5pPr marL="185738" marR="0" indent="-177800" algn="l" defTabSz="914377" rtl="0" latinLnBrk="0">
        <a:lnSpc>
          <a:spcPct val="90000"/>
        </a:lnSpc>
        <a:spcBef>
          <a:spcPts val="1688"/>
        </a:spcBef>
        <a:spcAft>
          <a:spcPts val="0"/>
        </a:spcAft>
        <a:buClr>
          <a:srgbClr val="046A38"/>
        </a:buClr>
        <a:buSzPct val="100000"/>
        <a:buFontTx/>
        <a:buChar char="•"/>
        <a:tabLst/>
        <a:defRPr sz="1800" b="0" i="0" u="none" strike="noStrike" cap="none" spc="0" baseline="0">
          <a:solidFill>
            <a:schemeClr val="tx1">
              <a:lumMod val="75000"/>
            </a:schemeClr>
          </a:solidFill>
          <a:uFillTx/>
          <a:latin typeface="GT Walsheim Pro Light" pitchFamily="2" charset="77"/>
          <a:ea typeface="+mn-ea"/>
          <a:cs typeface="+mn-cs"/>
          <a:sym typeface="Helvetica Neue"/>
        </a:defRPr>
      </a:lvl5pPr>
      <a:lvl6pPr marL="1371600" marR="0" indent="-228600" algn="l" defTabSz="914377" rtl="0" latinLnBrk="0">
        <a:lnSpc>
          <a:spcPct val="90000"/>
        </a:lnSpc>
        <a:spcBef>
          <a:spcPts val="1688"/>
        </a:spcBef>
        <a:spcAft>
          <a:spcPts val="0"/>
        </a:spcAft>
        <a:buClrTx/>
        <a:buSzPct val="123000"/>
        <a:buFontTx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1600200" marR="0" indent="-228600" algn="l" defTabSz="914377" rtl="0" latinLnBrk="0">
        <a:lnSpc>
          <a:spcPct val="90000"/>
        </a:lnSpc>
        <a:spcBef>
          <a:spcPts val="1688"/>
        </a:spcBef>
        <a:spcAft>
          <a:spcPts val="0"/>
        </a:spcAft>
        <a:buClrTx/>
        <a:buSzPct val="123000"/>
        <a:buFontTx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1828800" marR="0" indent="-228600" algn="l" defTabSz="914377" rtl="0" latinLnBrk="0">
        <a:lnSpc>
          <a:spcPct val="90000"/>
        </a:lnSpc>
        <a:spcBef>
          <a:spcPts val="1688"/>
        </a:spcBef>
        <a:spcAft>
          <a:spcPts val="0"/>
        </a:spcAft>
        <a:buClrTx/>
        <a:buSzPct val="123000"/>
        <a:buFontTx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2057400" marR="0" indent="-228600" algn="l" defTabSz="914377" rtl="0" latinLnBrk="0">
        <a:lnSpc>
          <a:spcPct val="90000"/>
        </a:lnSpc>
        <a:spcBef>
          <a:spcPts val="1688"/>
        </a:spcBef>
        <a:spcAft>
          <a:spcPts val="0"/>
        </a:spcAft>
        <a:buClrTx/>
        <a:buSzPct val="123000"/>
        <a:buFontTx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17145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34290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51435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68580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85725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02870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20015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37160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7" Type="http://schemas.openxmlformats.org/officeDocument/2006/relationships/image" Target="../media/image9.tif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tiff"/><Relationship Id="rId5" Type="http://schemas.openxmlformats.org/officeDocument/2006/relationships/image" Target="../media/image7.tiff"/><Relationship Id="rId4" Type="http://schemas.openxmlformats.org/officeDocument/2006/relationships/image" Target="../media/image6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6.tiff"/><Relationship Id="rId7" Type="http://schemas.openxmlformats.org/officeDocument/2006/relationships/image" Target="../media/image4.pn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tiff"/><Relationship Id="rId5" Type="http://schemas.openxmlformats.org/officeDocument/2006/relationships/image" Target="../media/image8.tiff"/><Relationship Id="rId4" Type="http://schemas.openxmlformats.org/officeDocument/2006/relationships/image" Target="../media/image7.tif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13" Type="http://schemas.openxmlformats.org/officeDocument/2006/relationships/customXml" Target="../ink/ink5.xml"/><Relationship Id="rId3" Type="http://schemas.openxmlformats.org/officeDocument/2006/relationships/diagramLayout" Target="../diagrams/layout1.xml"/><Relationship Id="rId7" Type="http://schemas.openxmlformats.org/officeDocument/2006/relationships/image" Target="../media/image24.png"/><Relationship Id="rId12" Type="http://schemas.openxmlformats.org/officeDocument/2006/relationships/image" Target="../media/image260.png"/><Relationship Id="rId17" Type="http://schemas.openxmlformats.org/officeDocument/2006/relationships/image" Target="../media/image23.png"/><Relationship Id="rId2" Type="http://schemas.openxmlformats.org/officeDocument/2006/relationships/diagramData" Target="../diagrams/data1.xml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11" Type="http://schemas.openxmlformats.org/officeDocument/2006/relationships/customXml" Target="../ink/ink4.xml"/><Relationship Id="rId5" Type="http://schemas.openxmlformats.org/officeDocument/2006/relationships/diagramColors" Target="../diagrams/colors1.xml"/><Relationship Id="rId15" Type="http://schemas.openxmlformats.org/officeDocument/2006/relationships/customXml" Target="../ink/ink6.xml"/><Relationship Id="rId10" Type="http://schemas.openxmlformats.org/officeDocument/2006/relationships/image" Target="../media/image27.sv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6.png"/><Relationship Id="rId1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ustomXml" Target="../ink/ink7.xml"/><Relationship Id="rId13" Type="http://schemas.openxmlformats.org/officeDocument/2006/relationships/image" Target="../media/image3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customXml" Target="../ink/ink9.xml"/><Relationship Id="rId17" Type="http://schemas.openxmlformats.org/officeDocument/2006/relationships/image" Target="../media/image34.png"/><Relationship Id="rId2" Type="http://schemas.openxmlformats.org/officeDocument/2006/relationships/notesSlide" Target="../notesSlides/notesSlide1.xml"/><Relationship Id="rId16" Type="http://schemas.openxmlformats.org/officeDocument/2006/relationships/customXml" Target="../ink/ink11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31.png"/><Relationship Id="rId5" Type="http://schemas.openxmlformats.org/officeDocument/2006/relationships/diagramQuickStyle" Target="../diagrams/quickStyle2.xml"/><Relationship Id="rId15" Type="http://schemas.openxmlformats.org/officeDocument/2006/relationships/image" Target="../media/image33.png"/><Relationship Id="rId10" Type="http://schemas.openxmlformats.org/officeDocument/2006/relationships/customXml" Target="../ink/ink8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30.png"/><Relationship Id="rId14" Type="http://schemas.openxmlformats.org/officeDocument/2006/relationships/customXml" Target="../ink/ink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7" Type="http://schemas.openxmlformats.org/officeDocument/2006/relationships/image" Target="../media/image9.tif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tiff"/><Relationship Id="rId5" Type="http://schemas.openxmlformats.org/officeDocument/2006/relationships/image" Target="../media/image7.tiff"/><Relationship Id="rId4" Type="http://schemas.openxmlformats.org/officeDocument/2006/relationships/image" Target="../media/image6.tif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5" Type="http://schemas.openxmlformats.org/officeDocument/2006/relationships/customXml" Target="../ink/ink3.xml"/><Relationship Id="rId4" Type="http://schemas.openxmlformats.org/officeDocument/2006/relationships/image" Target="../media/image1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31947" y="269996"/>
            <a:ext cx="81439" cy="1272540"/>
          </a:xfrm>
          <a:custGeom>
            <a:avLst/>
            <a:gdLst/>
            <a:ahLst/>
            <a:cxnLst/>
            <a:rect l="l" t="t" r="r" b="b"/>
            <a:pathLst>
              <a:path w="108585" h="1696720">
                <a:moveTo>
                  <a:pt x="0" y="1696504"/>
                </a:moveTo>
                <a:lnTo>
                  <a:pt x="108000" y="1696504"/>
                </a:lnTo>
                <a:lnTo>
                  <a:pt x="108000" y="0"/>
                </a:lnTo>
                <a:lnTo>
                  <a:pt x="0" y="0"/>
                </a:lnTo>
                <a:lnTo>
                  <a:pt x="0" y="1696504"/>
                </a:lnTo>
                <a:close/>
              </a:path>
            </a:pathLst>
          </a:custGeom>
          <a:solidFill>
            <a:srgbClr val="FBF3F2"/>
          </a:solidFill>
        </p:spPr>
        <p:txBody>
          <a:bodyPr wrap="square" lIns="0" tIns="0" rIns="0" bIns="0" rtlCol="0"/>
          <a:lstStyle/>
          <a:p>
            <a:pPr algn="l" defTabSz="685800" hangingPunct="1">
              <a:defRPr/>
            </a:pPr>
            <a:endParaRPr sz="1350" kern="1200" dirty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31947" y="3594383"/>
            <a:ext cx="81439" cy="1285875"/>
          </a:xfrm>
          <a:custGeom>
            <a:avLst/>
            <a:gdLst/>
            <a:ahLst/>
            <a:cxnLst/>
            <a:rect l="l" t="t" r="r" b="b"/>
            <a:pathLst>
              <a:path w="108585" h="1714500">
                <a:moveTo>
                  <a:pt x="0" y="1714487"/>
                </a:moveTo>
                <a:lnTo>
                  <a:pt x="108000" y="1714487"/>
                </a:lnTo>
                <a:lnTo>
                  <a:pt x="108000" y="0"/>
                </a:lnTo>
                <a:lnTo>
                  <a:pt x="0" y="0"/>
                </a:lnTo>
                <a:lnTo>
                  <a:pt x="0" y="1714487"/>
                </a:lnTo>
                <a:close/>
              </a:path>
            </a:pathLst>
          </a:custGeom>
          <a:solidFill>
            <a:srgbClr val="FBF3F2"/>
          </a:solidFill>
        </p:spPr>
        <p:txBody>
          <a:bodyPr wrap="square" lIns="0" tIns="0" rIns="0" bIns="0" rtlCol="0"/>
          <a:lstStyle/>
          <a:p>
            <a:pPr algn="l" defTabSz="685800" hangingPunct="1">
              <a:defRPr/>
            </a:pPr>
            <a:endParaRPr sz="1350" kern="1200" dirty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269996"/>
            <a:ext cx="4531947" cy="45967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l" defTabSz="685800" hangingPunct="1">
              <a:defRPr/>
            </a:pPr>
            <a:endParaRPr sz="1350" kern="1200" dirty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612948" y="269996"/>
            <a:ext cx="4531957" cy="45967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l" defTabSz="685800" hangingPunct="1">
              <a:defRPr/>
            </a:pPr>
            <a:endParaRPr sz="1350" kern="1200" dirty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043226" y="1542374"/>
            <a:ext cx="5058728" cy="2052161"/>
          </a:xfrm>
          <a:custGeom>
            <a:avLst/>
            <a:gdLst/>
            <a:ahLst/>
            <a:cxnLst/>
            <a:rect l="l" t="t" r="r" b="b"/>
            <a:pathLst>
              <a:path w="6744970" h="2736215">
                <a:moveTo>
                  <a:pt x="0" y="2736011"/>
                </a:moveTo>
                <a:lnTo>
                  <a:pt x="6744601" y="2736011"/>
                </a:lnTo>
                <a:lnTo>
                  <a:pt x="6744601" y="0"/>
                </a:lnTo>
                <a:lnTo>
                  <a:pt x="0" y="0"/>
                </a:lnTo>
                <a:lnTo>
                  <a:pt x="0" y="2736011"/>
                </a:lnTo>
                <a:close/>
              </a:path>
            </a:pathLst>
          </a:custGeom>
          <a:solidFill>
            <a:srgbClr val="F7EAF3">
              <a:alpha val="96998"/>
            </a:srgbClr>
          </a:solidFill>
        </p:spPr>
        <p:txBody>
          <a:bodyPr wrap="square" lIns="0" tIns="0" rIns="0" bIns="0" rtlCol="0"/>
          <a:lstStyle/>
          <a:p>
            <a:pPr algn="l" defTabSz="685800" hangingPunct="1">
              <a:defRPr/>
            </a:pPr>
            <a:endParaRPr sz="1350" kern="1200" dirty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492529" y="2222904"/>
            <a:ext cx="4158941" cy="309989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824865" marR="3810" indent="-792956" algn="ctr">
              <a:lnSpc>
                <a:spcPct val="100800"/>
              </a:lnSpc>
              <a:spcBef>
                <a:spcPts val="71"/>
              </a:spcBef>
              <a:tabLst>
                <a:tab pos="899160" algn="l"/>
                <a:tab pos="1837373" algn="l"/>
              </a:tabLst>
            </a:pPr>
            <a:r>
              <a:rPr lang="de" sz="2000" dirty="0"/>
              <a:t>YOUNG LIVING VERGÜTUNGSPLAN</a:t>
            </a:r>
            <a:endParaRPr sz="2000" dirty="0"/>
          </a:p>
        </p:txBody>
      </p:sp>
      <p:sp>
        <p:nvSpPr>
          <p:cNvPr id="8" name="object 8"/>
          <p:cNvSpPr/>
          <p:nvPr/>
        </p:nvSpPr>
        <p:spPr>
          <a:xfrm>
            <a:off x="2790697" y="2585337"/>
            <a:ext cx="3563779" cy="0"/>
          </a:xfrm>
          <a:custGeom>
            <a:avLst/>
            <a:gdLst/>
            <a:ahLst/>
            <a:cxnLst/>
            <a:rect l="l" t="t" r="r" b="b"/>
            <a:pathLst>
              <a:path w="4751705">
                <a:moveTo>
                  <a:pt x="0" y="0"/>
                </a:moveTo>
                <a:lnTo>
                  <a:pt x="4751336" y="0"/>
                </a:lnTo>
              </a:path>
            </a:pathLst>
          </a:custGeom>
          <a:ln w="6985">
            <a:solidFill>
              <a:srgbClr val="B8A27D"/>
            </a:solidFill>
          </a:ln>
        </p:spPr>
        <p:txBody>
          <a:bodyPr wrap="square" lIns="0" tIns="0" rIns="0" bIns="0" rtlCol="0"/>
          <a:lstStyle/>
          <a:p>
            <a:pPr algn="l" defTabSz="685800" hangingPunct="1">
              <a:defRPr/>
            </a:pPr>
            <a:endParaRPr sz="1350" kern="1200" dirty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A9235DD3-2521-D545-991D-B5683D746E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1" y="542925"/>
            <a:ext cx="1483574" cy="428625"/>
          </a:xfrm>
          <a:prstGeom prst="rect">
            <a:avLst/>
          </a:prstGeom>
        </p:spPr>
      </p:pic>
      <p:sp>
        <p:nvSpPr>
          <p:cNvPr id="10" name="object 7">
            <a:extLst>
              <a:ext uri="{FF2B5EF4-FFF2-40B4-BE49-F238E27FC236}">
                <a16:creationId xmlns:a16="http://schemas.microsoft.com/office/drawing/2014/main" id="{62139866-F425-EF34-2A41-AA6FD3A3DBEA}"/>
              </a:ext>
            </a:extLst>
          </p:cNvPr>
          <p:cNvSpPr txBox="1">
            <a:spLocks/>
          </p:cNvSpPr>
          <p:nvPr/>
        </p:nvSpPr>
        <p:spPr>
          <a:xfrm>
            <a:off x="2533477" y="2763216"/>
            <a:ext cx="4158941" cy="3099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vert="horz" wrap="square" lIns="0" tIns="9049" rIns="0" bIns="0" rtlCol="0">
            <a:spAutoFit/>
          </a:bodyPr>
          <a:lstStyle>
            <a:lvl1pPr marL="0" marR="0" indent="0" algn="l" defTabSz="914377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75" b="0" i="0" u="none" strike="noStrike" cap="none" spc="-64" baseline="0">
                <a:solidFill>
                  <a:srgbClr val="3D3936"/>
                </a:solidFill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  <a:sym typeface="Helvetica Neue"/>
              </a:defRPr>
            </a:lvl1pPr>
            <a:lvl2pPr marL="0" marR="0" indent="171450" algn="l" defTabSz="914377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88" b="1" i="0" u="none" strike="noStrike" cap="none" spc="-64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342900" algn="l" defTabSz="914377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88" b="1" i="0" u="none" strike="noStrike" cap="none" spc="-64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514350" algn="l" defTabSz="914377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88" b="1" i="0" u="none" strike="noStrike" cap="none" spc="-64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685800" algn="l" defTabSz="914377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88" b="1" i="0" u="none" strike="noStrike" cap="none" spc="-64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857250" algn="l" defTabSz="914377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88" b="1" i="0" u="none" strike="noStrike" cap="none" spc="-64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1028700" algn="l" defTabSz="914377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88" b="1" i="0" u="none" strike="noStrike" cap="none" spc="-64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1200150" algn="l" defTabSz="914377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88" b="1" i="0" u="none" strike="noStrike" cap="none" spc="-64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1371600" algn="l" defTabSz="914377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88" b="1" i="0" u="none" strike="noStrike" cap="none" spc="-64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marL="824865" marR="3810" indent="-792956" algn="ctr" hangingPunct="1">
              <a:lnSpc>
                <a:spcPct val="100800"/>
              </a:lnSpc>
              <a:spcBef>
                <a:spcPts val="71"/>
              </a:spcBef>
              <a:tabLst>
                <a:tab pos="899160" algn="l"/>
                <a:tab pos="1837373" algn="l"/>
              </a:tabLst>
            </a:pPr>
            <a:r>
              <a:rPr lang="de-DE" sz="2000" dirty="0"/>
              <a:t>KURZVERSION</a:t>
            </a:r>
            <a:endParaRPr lang="de-AT" sz="2000" dirty="0"/>
          </a:p>
        </p:txBody>
      </p:sp>
    </p:spTree>
    <p:extLst>
      <p:ext uri="{BB962C8B-B14F-4D97-AF65-F5344CB8AC3E}">
        <p14:creationId xmlns:p14="http://schemas.microsoft.com/office/powerpoint/2010/main" val="28758996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2">
            <a:extLst>
              <a:ext uri="{FF2B5EF4-FFF2-40B4-BE49-F238E27FC236}">
                <a16:creationId xmlns:a16="http://schemas.microsoft.com/office/drawing/2014/main" id="{44095DDF-D3C8-7D45-B010-D7A6F75E6403}"/>
              </a:ext>
            </a:extLst>
          </p:cNvPr>
          <p:cNvSpPr txBox="1"/>
          <p:nvPr/>
        </p:nvSpPr>
        <p:spPr>
          <a:xfrm>
            <a:off x="3586547" y="363369"/>
            <a:ext cx="2000250" cy="20755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681514" marR="3810" indent="-672464" algn="l" defTabSz="685800" hangingPunct="1">
              <a:lnSpc>
                <a:spcPct val="133800"/>
              </a:lnSpc>
              <a:spcBef>
                <a:spcPts val="75"/>
              </a:spcBef>
              <a:defRPr/>
            </a:pPr>
            <a:r>
              <a:rPr sz="1050" kern="1200" spc="217" dirty="0">
                <a:solidFill>
                  <a:srgbClr val="3C383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ЮНИЛЕВЕ</a:t>
            </a:r>
            <a:r>
              <a:rPr sz="1050" kern="1200" dirty="0">
                <a:solidFill>
                  <a:srgbClr val="3C383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Л  </a:t>
            </a:r>
            <a:r>
              <a:rPr sz="1050" kern="1200" spc="-98" dirty="0">
                <a:solidFill>
                  <a:srgbClr val="3C383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50" kern="1200" dirty="0" err="1">
                <a:solidFill>
                  <a:srgbClr val="3C383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К</a:t>
            </a:r>
            <a:r>
              <a:rPr sz="1050" kern="1200" spc="-98" dirty="0">
                <a:solidFill>
                  <a:srgbClr val="3C383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50" kern="1200" spc="217" dirty="0">
                <a:solidFill>
                  <a:srgbClr val="3C383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ОМИССИ</a:t>
            </a:r>
            <a:r>
              <a:rPr sz="1050" kern="1200" dirty="0">
                <a:solidFill>
                  <a:srgbClr val="3C383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Я</a:t>
            </a:r>
            <a:endParaRPr sz="1050" kern="1200" dirty="0">
              <a:solidFill>
                <a:prstClr val="black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32B1B36-BF81-8340-A8B5-A3FD2C125154}"/>
              </a:ext>
            </a:extLst>
          </p:cNvPr>
          <p:cNvGrpSpPr/>
          <p:nvPr/>
        </p:nvGrpSpPr>
        <p:grpSpPr>
          <a:xfrm>
            <a:off x="0" y="0"/>
            <a:ext cx="9144000" cy="5143500"/>
            <a:chOff x="0" y="0"/>
            <a:chExt cx="12192000" cy="685800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663D72A-702B-D044-91AC-B043822B4B0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0" name="object 3">
              <a:extLst>
                <a:ext uri="{FF2B5EF4-FFF2-40B4-BE49-F238E27FC236}">
                  <a16:creationId xmlns:a16="http://schemas.microsoft.com/office/drawing/2014/main" id="{0219717F-3AAD-8F46-9DA3-7C518C1D03F8}"/>
                </a:ext>
              </a:extLst>
            </p:cNvPr>
            <p:cNvSpPr/>
            <p:nvPr/>
          </p:nvSpPr>
          <p:spPr>
            <a:xfrm>
              <a:off x="359984" y="2095757"/>
              <a:ext cx="2808605" cy="592455"/>
            </a:xfrm>
            <a:custGeom>
              <a:avLst/>
              <a:gdLst/>
              <a:ahLst/>
              <a:cxnLst/>
              <a:rect l="l" t="t" r="r" b="b"/>
              <a:pathLst>
                <a:path w="2808605" h="592455">
                  <a:moveTo>
                    <a:pt x="2511996" y="0"/>
                  </a:moveTo>
                  <a:lnTo>
                    <a:pt x="296024" y="0"/>
                  </a:lnTo>
                  <a:lnTo>
                    <a:pt x="248008" y="3874"/>
                  </a:lnTo>
                  <a:lnTo>
                    <a:pt x="202458" y="15091"/>
                  </a:lnTo>
                  <a:lnTo>
                    <a:pt x="159985" y="33042"/>
                  </a:lnTo>
                  <a:lnTo>
                    <a:pt x="121197" y="57116"/>
                  </a:lnTo>
                  <a:lnTo>
                    <a:pt x="86704" y="86704"/>
                  </a:lnTo>
                  <a:lnTo>
                    <a:pt x="57116" y="121197"/>
                  </a:lnTo>
                  <a:lnTo>
                    <a:pt x="33042" y="159985"/>
                  </a:lnTo>
                  <a:lnTo>
                    <a:pt x="15091" y="202458"/>
                  </a:lnTo>
                  <a:lnTo>
                    <a:pt x="3874" y="248008"/>
                  </a:lnTo>
                  <a:lnTo>
                    <a:pt x="0" y="296024"/>
                  </a:lnTo>
                  <a:lnTo>
                    <a:pt x="3874" y="344040"/>
                  </a:lnTo>
                  <a:lnTo>
                    <a:pt x="15091" y="389589"/>
                  </a:lnTo>
                  <a:lnTo>
                    <a:pt x="33042" y="432063"/>
                  </a:lnTo>
                  <a:lnTo>
                    <a:pt x="57116" y="470851"/>
                  </a:lnTo>
                  <a:lnTo>
                    <a:pt x="86704" y="505344"/>
                  </a:lnTo>
                  <a:lnTo>
                    <a:pt x="121197" y="534932"/>
                  </a:lnTo>
                  <a:lnTo>
                    <a:pt x="159985" y="559006"/>
                  </a:lnTo>
                  <a:lnTo>
                    <a:pt x="202458" y="576956"/>
                  </a:lnTo>
                  <a:lnTo>
                    <a:pt x="248008" y="588174"/>
                  </a:lnTo>
                  <a:lnTo>
                    <a:pt x="296024" y="592048"/>
                  </a:lnTo>
                  <a:lnTo>
                    <a:pt x="2511996" y="592048"/>
                  </a:lnTo>
                  <a:lnTo>
                    <a:pt x="2560012" y="588174"/>
                  </a:lnTo>
                  <a:lnTo>
                    <a:pt x="2605562" y="576956"/>
                  </a:lnTo>
                  <a:lnTo>
                    <a:pt x="2648035" y="559006"/>
                  </a:lnTo>
                  <a:lnTo>
                    <a:pt x="2686823" y="534932"/>
                  </a:lnTo>
                  <a:lnTo>
                    <a:pt x="2721316" y="505344"/>
                  </a:lnTo>
                  <a:lnTo>
                    <a:pt x="2750904" y="470851"/>
                  </a:lnTo>
                  <a:lnTo>
                    <a:pt x="2774978" y="432063"/>
                  </a:lnTo>
                  <a:lnTo>
                    <a:pt x="2792929" y="389589"/>
                  </a:lnTo>
                  <a:lnTo>
                    <a:pt x="2804146" y="344040"/>
                  </a:lnTo>
                  <a:lnTo>
                    <a:pt x="2808020" y="296024"/>
                  </a:lnTo>
                  <a:lnTo>
                    <a:pt x="2804146" y="248008"/>
                  </a:lnTo>
                  <a:lnTo>
                    <a:pt x="2792929" y="202458"/>
                  </a:lnTo>
                  <a:lnTo>
                    <a:pt x="2774978" y="159985"/>
                  </a:lnTo>
                  <a:lnTo>
                    <a:pt x="2750904" y="121197"/>
                  </a:lnTo>
                  <a:lnTo>
                    <a:pt x="2721316" y="86704"/>
                  </a:lnTo>
                  <a:lnTo>
                    <a:pt x="2686823" y="57116"/>
                  </a:lnTo>
                  <a:lnTo>
                    <a:pt x="2648035" y="33042"/>
                  </a:lnTo>
                  <a:lnTo>
                    <a:pt x="2605562" y="15091"/>
                  </a:lnTo>
                  <a:lnTo>
                    <a:pt x="2560012" y="3874"/>
                  </a:lnTo>
                  <a:lnTo>
                    <a:pt x="2511996" y="0"/>
                  </a:lnTo>
                  <a:close/>
                </a:path>
              </a:pathLst>
            </a:custGeom>
            <a:solidFill>
              <a:srgbClr val="EFC4C3"/>
            </a:solidFill>
          </p:spPr>
          <p:txBody>
            <a:bodyPr wrap="square" lIns="0" tIns="0" rIns="0" bIns="0" rtlCol="0"/>
            <a:lstStyle/>
            <a:p>
              <a:pPr algn="l" defTabSz="685800" hangingPunct="1">
                <a:defRPr/>
              </a:pPr>
              <a:endParaRPr sz="1350" kern="1200" dirty="0">
                <a:solidFill>
                  <a:prstClr val="black"/>
                </a:solidFill>
                <a:latin typeface="Calibri Light" panose="020F0302020204030204" pitchFamily="34" charset="0"/>
              </a:endParaRPr>
            </a:p>
          </p:txBody>
        </p:sp>
      </p:grpSp>
      <p:sp>
        <p:nvSpPr>
          <p:cNvPr id="11" name="object 4">
            <a:extLst>
              <a:ext uri="{FF2B5EF4-FFF2-40B4-BE49-F238E27FC236}">
                <a16:creationId xmlns:a16="http://schemas.microsoft.com/office/drawing/2014/main" id="{A60551F8-17B5-CB41-893F-9EC7D0CAFA62}"/>
              </a:ext>
            </a:extLst>
          </p:cNvPr>
          <p:cNvSpPr txBox="1">
            <a:spLocks/>
          </p:cNvSpPr>
          <p:nvPr/>
        </p:nvSpPr>
        <p:spPr>
          <a:xfrm>
            <a:off x="415349" y="1153150"/>
            <a:ext cx="895826" cy="263053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9525" defTabSz="685800" hangingPunct="1">
              <a:spcBef>
                <a:spcPts val="71"/>
              </a:spcBef>
              <a:defRPr/>
            </a:pPr>
            <a:r>
              <a:rPr lang="de" sz="1650" spc="-26" dirty="0">
                <a:solidFill>
                  <a:srgbClr val="3C3835"/>
                </a:solidFill>
                <a:latin typeface="Calibri Light" panose="020F0302020204030204" pitchFamily="34" charset="0"/>
              </a:rPr>
              <a:t>OGV</a:t>
            </a:r>
            <a:r>
              <a:rPr lang="de" sz="1650" spc="-64" dirty="0">
                <a:solidFill>
                  <a:srgbClr val="3C3835"/>
                </a:solidFill>
                <a:latin typeface="Calibri Light" panose="020F0302020204030204" pitchFamily="34" charset="0"/>
              </a:rPr>
              <a:t> </a:t>
            </a:r>
            <a:r>
              <a:rPr lang="de" sz="1650" spc="-4" dirty="0">
                <a:solidFill>
                  <a:srgbClr val="3C3835"/>
                </a:solidFill>
                <a:latin typeface="Calibri Light" panose="020F0302020204030204" pitchFamily="34" charset="0"/>
              </a:rPr>
              <a:t>840</a:t>
            </a:r>
            <a:endParaRPr lang="de" sz="1650" dirty="0">
              <a:solidFill>
                <a:sysClr val="windowText" lastClr="000000"/>
              </a:solidFill>
              <a:latin typeface="Calibri Light" panose="020F0302020204030204" pitchFamily="34" charset="0"/>
            </a:endParaRPr>
          </a:p>
        </p:txBody>
      </p:sp>
      <p:sp>
        <p:nvSpPr>
          <p:cNvPr id="12" name="object 5">
            <a:extLst>
              <a:ext uri="{FF2B5EF4-FFF2-40B4-BE49-F238E27FC236}">
                <a16:creationId xmlns:a16="http://schemas.microsoft.com/office/drawing/2014/main" id="{F3BC2486-02A5-644D-9E85-CD725914D758}"/>
              </a:ext>
            </a:extLst>
          </p:cNvPr>
          <p:cNvSpPr txBox="1"/>
          <p:nvPr/>
        </p:nvSpPr>
        <p:spPr>
          <a:xfrm>
            <a:off x="5117518" y="1435006"/>
            <a:ext cx="394811" cy="171201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algn="l" defTabSz="685800" hangingPunct="1">
              <a:spcBef>
                <a:spcPts val="75"/>
              </a:spcBef>
              <a:defRPr/>
            </a:pPr>
            <a:r>
              <a:rPr sz="1050" kern="1200" dirty="0">
                <a:solidFill>
                  <a:srgbClr val="3C383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101</a:t>
            </a:r>
            <a:r>
              <a:rPr sz="1050" kern="1200" spc="-60" dirty="0">
                <a:solidFill>
                  <a:srgbClr val="3C383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50" kern="1200" dirty="0">
                <a:solidFill>
                  <a:srgbClr val="3C383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PV</a:t>
            </a:r>
            <a:endParaRPr sz="1050" kern="1200" dirty="0">
              <a:solidFill>
                <a:prstClr val="black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3" name="object 6">
            <a:extLst>
              <a:ext uri="{FF2B5EF4-FFF2-40B4-BE49-F238E27FC236}">
                <a16:creationId xmlns:a16="http://schemas.microsoft.com/office/drawing/2014/main" id="{82A035A1-0CA1-7D48-9BA7-672BF6757558}"/>
              </a:ext>
            </a:extLst>
          </p:cNvPr>
          <p:cNvSpPr txBox="1"/>
          <p:nvPr/>
        </p:nvSpPr>
        <p:spPr>
          <a:xfrm>
            <a:off x="5751330" y="2280312"/>
            <a:ext cx="390525" cy="171201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algn="l" defTabSz="685800" hangingPunct="1">
              <a:spcBef>
                <a:spcPts val="75"/>
              </a:spcBef>
              <a:defRPr/>
            </a:pPr>
            <a:r>
              <a:rPr sz="1050" kern="1200" dirty="0">
                <a:solidFill>
                  <a:srgbClr val="3C383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114</a:t>
            </a:r>
            <a:r>
              <a:rPr sz="1050" kern="1200" spc="-60" dirty="0">
                <a:solidFill>
                  <a:srgbClr val="3C383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50" kern="1200" dirty="0">
                <a:solidFill>
                  <a:srgbClr val="3C383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PV</a:t>
            </a:r>
            <a:endParaRPr sz="1050" kern="1200" dirty="0">
              <a:solidFill>
                <a:prstClr val="black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4" name="object 7">
            <a:extLst>
              <a:ext uri="{FF2B5EF4-FFF2-40B4-BE49-F238E27FC236}">
                <a16:creationId xmlns:a16="http://schemas.microsoft.com/office/drawing/2014/main" id="{CE065290-B1FB-8146-991C-B10C32A74AB1}"/>
              </a:ext>
            </a:extLst>
          </p:cNvPr>
          <p:cNvSpPr txBox="1"/>
          <p:nvPr/>
        </p:nvSpPr>
        <p:spPr>
          <a:xfrm>
            <a:off x="3097932" y="2280312"/>
            <a:ext cx="423386" cy="171201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algn="l" defTabSz="685800" hangingPunct="1">
              <a:spcBef>
                <a:spcPts val="75"/>
              </a:spcBef>
              <a:defRPr/>
            </a:pPr>
            <a:r>
              <a:rPr sz="1050" kern="1200" dirty="0">
                <a:solidFill>
                  <a:srgbClr val="3C383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100</a:t>
            </a:r>
            <a:r>
              <a:rPr sz="1050" kern="1200" spc="-60" dirty="0">
                <a:solidFill>
                  <a:srgbClr val="3C383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50" kern="1200" dirty="0">
                <a:solidFill>
                  <a:srgbClr val="3C383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PV</a:t>
            </a:r>
            <a:endParaRPr sz="1050" kern="1200" dirty="0">
              <a:solidFill>
                <a:prstClr val="black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5" name="object 8">
            <a:extLst>
              <a:ext uri="{FF2B5EF4-FFF2-40B4-BE49-F238E27FC236}">
                <a16:creationId xmlns:a16="http://schemas.microsoft.com/office/drawing/2014/main" id="{F8CB7112-29BF-AC40-9931-D31AA2CD6078}"/>
              </a:ext>
            </a:extLst>
          </p:cNvPr>
          <p:cNvSpPr txBox="1"/>
          <p:nvPr/>
        </p:nvSpPr>
        <p:spPr>
          <a:xfrm>
            <a:off x="2353972" y="3100147"/>
            <a:ext cx="417671" cy="171201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algn="l" defTabSz="685800" hangingPunct="1">
              <a:spcBef>
                <a:spcPts val="75"/>
              </a:spcBef>
              <a:defRPr/>
            </a:pPr>
            <a:r>
              <a:rPr sz="1050" kern="1200" dirty="0">
                <a:solidFill>
                  <a:srgbClr val="3C383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130</a:t>
            </a:r>
            <a:r>
              <a:rPr sz="1050" kern="1200" spc="-60" dirty="0">
                <a:solidFill>
                  <a:srgbClr val="3C383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50" kern="1200" dirty="0">
                <a:solidFill>
                  <a:srgbClr val="3C383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PV</a:t>
            </a:r>
            <a:endParaRPr sz="1050" kern="1200" dirty="0">
              <a:solidFill>
                <a:prstClr val="black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6" name="object 9">
            <a:extLst>
              <a:ext uri="{FF2B5EF4-FFF2-40B4-BE49-F238E27FC236}">
                <a16:creationId xmlns:a16="http://schemas.microsoft.com/office/drawing/2014/main" id="{487795BF-45B4-1943-A55B-80BFBD5C284C}"/>
              </a:ext>
            </a:extLst>
          </p:cNvPr>
          <p:cNvSpPr txBox="1"/>
          <p:nvPr/>
        </p:nvSpPr>
        <p:spPr>
          <a:xfrm>
            <a:off x="3738145" y="3113216"/>
            <a:ext cx="412909" cy="171201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algn="l" defTabSz="685800" hangingPunct="1">
              <a:spcBef>
                <a:spcPts val="75"/>
              </a:spcBef>
              <a:defRPr/>
            </a:pPr>
            <a:r>
              <a:rPr sz="1050" kern="1200" dirty="0">
                <a:solidFill>
                  <a:srgbClr val="3C383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194</a:t>
            </a:r>
            <a:r>
              <a:rPr sz="1050" kern="1200" spc="-60" dirty="0">
                <a:solidFill>
                  <a:srgbClr val="3C383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50" kern="1200" dirty="0">
                <a:solidFill>
                  <a:srgbClr val="3C383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PV</a:t>
            </a:r>
            <a:endParaRPr sz="1050" kern="1200" dirty="0">
              <a:solidFill>
                <a:prstClr val="black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7" name="object 10">
            <a:extLst>
              <a:ext uri="{FF2B5EF4-FFF2-40B4-BE49-F238E27FC236}">
                <a16:creationId xmlns:a16="http://schemas.microsoft.com/office/drawing/2014/main" id="{A9EC2AD5-5401-3D4E-944E-7E19D77C82CD}"/>
              </a:ext>
            </a:extLst>
          </p:cNvPr>
          <p:cNvSpPr txBox="1"/>
          <p:nvPr/>
        </p:nvSpPr>
        <p:spPr>
          <a:xfrm>
            <a:off x="6373275" y="3094147"/>
            <a:ext cx="394811" cy="171201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algn="l" defTabSz="685800" hangingPunct="1">
              <a:spcBef>
                <a:spcPts val="75"/>
              </a:spcBef>
              <a:defRPr/>
            </a:pPr>
            <a:r>
              <a:rPr sz="1050" kern="1200" dirty="0">
                <a:solidFill>
                  <a:srgbClr val="3C383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101</a:t>
            </a:r>
            <a:r>
              <a:rPr sz="1050" kern="1200" spc="-60" dirty="0">
                <a:solidFill>
                  <a:srgbClr val="3C383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50" kern="1200" dirty="0">
                <a:solidFill>
                  <a:srgbClr val="3C383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PV</a:t>
            </a:r>
            <a:endParaRPr sz="1050" kern="1200" dirty="0">
              <a:solidFill>
                <a:prstClr val="black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8" name="object 11">
            <a:extLst>
              <a:ext uri="{FF2B5EF4-FFF2-40B4-BE49-F238E27FC236}">
                <a16:creationId xmlns:a16="http://schemas.microsoft.com/office/drawing/2014/main" id="{48A6A77E-44B4-0942-B3AA-AD7545437461}"/>
              </a:ext>
            </a:extLst>
          </p:cNvPr>
          <p:cNvSpPr txBox="1"/>
          <p:nvPr/>
        </p:nvSpPr>
        <p:spPr>
          <a:xfrm>
            <a:off x="5124451" y="4157746"/>
            <a:ext cx="444818" cy="171201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algn="l" defTabSz="685800" hangingPunct="1">
              <a:spcBef>
                <a:spcPts val="75"/>
              </a:spcBef>
              <a:defRPr/>
            </a:pPr>
            <a:r>
              <a:rPr sz="1050" kern="1200" spc="-8" dirty="0">
                <a:solidFill>
                  <a:srgbClr val="3C383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200</a:t>
            </a:r>
            <a:r>
              <a:rPr sz="1050" kern="1200" spc="-60" dirty="0">
                <a:solidFill>
                  <a:srgbClr val="3C383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50" kern="1200" dirty="0">
                <a:solidFill>
                  <a:srgbClr val="3C383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PV</a:t>
            </a:r>
            <a:endParaRPr sz="1050" kern="1200" dirty="0">
              <a:solidFill>
                <a:prstClr val="black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E63C522-1BB5-E64C-BDFC-3648E2CDE3F3}"/>
              </a:ext>
            </a:extLst>
          </p:cNvPr>
          <p:cNvSpPr/>
          <p:nvPr/>
        </p:nvSpPr>
        <p:spPr>
          <a:xfrm>
            <a:off x="247518" y="1571818"/>
            <a:ext cx="2292819" cy="581153"/>
          </a:xfrm>
          <a:prstGeom prst="rect">
            <a:avLst/>
          </a:prstGeom>
          <a:solidFill>
            <a:srgbClr val="F2EF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hangingPunct="1">
              <a:defRPr/>
            </a:pPr>
            <a:endParaRPr lang="de" sz="1350" kern="1200">
              <a:solidFill>
                <a:prstClr val="white"/>
              </a:solidFill>
              <a:latin typeface="Calibri Light" panose="020F030202020403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B845259-0198-9143-ABC9-BD6E2E888AFD}"/>
              </a:ext>
            </a:extLst>
          </p:cNvPr>
          <p:cNvGrpSpPr/>
          <p:nvPr/>
        </p:nvGrpSpPr>
        <p:grpSpPr>
          <a:xfrm>
            <a:off x="247518" y="1560498"/>
            <a:ext cx="2106454" cy="444341"/>
            <a:chOff x="330024" y="2080663"/>
            <a:chExt cx="2808605" cy="592455"/>
          </a:xfrm>
        </p:grpSpPr>
        <p:sp>
          <p:nvSpPr>
            <p:cNvPr id="22" name="object 3">
              <a:extLst>
                <a:ext uri="{FF2B5EF4-FFF2-40B4-BE49-F238E27FC236}">
                  <a16:creationId xmlns:a16="http://schemas.microsoft.com/office/drawing/2014/main" id="{0F18BE0D-921A-6041-8E49-D3EF13FC44F4}"/>
                </a:ext>
              </a:extLst>
            </p:cNvPr>
            <p:cNvSpPr/>
            <p:nvPr/>
          </p:nvSpPr>
          <p:spPr>
            <a:xfrm>
              <a:off x="330024" y="2080663"/>
              <a:ext cx="2808605" cy="592455"/>
            </a:xfrm>
            <a:custGeom>
              <a:avLst/>
              <a:gdLst/>
              <a:ahLst/>
              <a:cxnLst/>
              <a:rect l="l" t="t" r="r" b="b"/>
              <a:pathLst>
                <a:path w="2808605" h="592455">
                  <a:moveTo>
                    <a:pt x="2511996" y="0"/>
                  </a:moveTo>
                  <a:lnTo>
                    <a:pt x="296024" y="0"/>
                  </a:lnTo>
                  <a:lnTo>
                    <a:pt x="248008" y="3874"/>
                  </a:lnTo>
                  <a:lnTo>
                    <a:pt x="202458" y="15091"/>
                  </a:lnTo>
                  <a:lnTo>
                    <a:pt x="159985" y="33042"/>
                  </a:lnTo>
                  <a:lnTo>
                    <a:pt x="121197" y="57116"/>
                  </a:lnTo>
                  <a:lnTo>
                    <a:pt x="86704" y="86704"/>
                  </a:lnTo>
                  <a:lnTo>
                    <a:pt x="57116" y="121197"/>
                  </a:lnTo>
                  <a:lnTo>
                    <a:pt x="33042" y="159985"/>
                  </a:lnTo>
                  <a:lnTo>
                    <a:pt x="15091" y="202458"/>
                  </a:lnTo>
                  <a:lnTo>
                    <a:pt x="3874" y="248008"/>
                  </a:lnTo>
                  <a:lnTo>
                    <a:pt x="0" y="296024"/>
                  </a:lnTo>
                  <a:lnTo>
                    <a:pt x="3874" y="344040"/>
                  </a:lnTo>
                  <a:lnTo>
                    <a:pt x="15091" y="389589"/>
                  </a:lnTo>
                  <a:lnTo>
                    <a:pt x="33042" y="432063"/>
                  </a:lnTo>
                  <a:lnTo>
                    <a:pt x="57116" y="470851"/>
                  </a:lnTo>
                  <a:lnTo>
                    <a:pt x="86704" y="505344"/>
                  </a:lnTo>
                  <a:lnTo>
                    <a:pt x="121197" y="534932"/>
                  </a:lnTo>
                  <a:lnTo>
                    <a:pt x="159985" y="559006"/>
                  </a:lnTo>
                  <a:lnTo>
                    <a:pt x="202458" y="576956"/>
                  </a:lnTo>
                  <a:lnTo>
                    <a:pt x="248008" y="588174"/>
                  </a:lnTo>
                  <a:lnTo>
                    <a:pt x="296024" y="592048"/>
                  </a:lnTo>
                  <a:lnTo>
                    <a:pt x="2511996" y="592048"/>
                  </a:lnTo>
                  <a:lnTo>
                    <a:pt x="2560012" y="588174"/>
                  </a:lnTo>
                  <a:lnTo>
                    <a:pt x="2605562" y="576956"/>
                  </a:lnTo>
                  <a:lnTo>
                    <a:pt x="2648035" y="559006"/>
                  </a:lnTo>
                  <a:lnTo>
                    <a:pt x="2686823" y="534932"/>
                  </a:lnTo>
                  <a:lnTo>
                    <a:pt x="2721316" y="505344"/>
                  </a:lnTo>
                  <a:lnTo>
                    <a:pt x="2750904" y="470851"/>
                  </a:lnTo>
                  <a:lnTo>
                    <a:pt x="2774978" y="432063"/>
                  </a:lnTo>
                  <a:lnTo>
                    <a:pt x="2792929" y="389589"/>
                  </a:lnTo>
                  <a:lnTo>
                    <a:pt x="2804146" y="344040"/>
                  </a:lnTo>
                  <a:lnTo>
                    <a:pt x="2808020" y="296024"/>
                  </a:lnTo>
                  <a:lnTo>
                    <a:pt x="2804146" y="248008"/>
                  </a:lnTo>
                  <a:lnTo>
                    <a:pt x="2792929" y="202458"/>
                  </a:lnTo>
                  <a:lnTo>
                    <a:pt x="2774978" y="159985"/>
                  </a:lnTo>
                  <a:lnTo>
                    <a:pt x="2750904" y="121197"/>
                  </a:lnTo>
                  <a:lnTo>
                    <a:pt x="2721316" y="86704"/>
                  </a:lnTo>
                  <a:lnTo>
                    <a:pt x="2686823" y="57116"/>
                  </a:lnTo>
                  <a:lnTo>
                    <a:pt x="2648035" y="33042"/>
                  </a:lnTo>
                  <a:lnTo>
                    <a:pt x="2605562" y="15091"/>
                  </a:lnTo>
                  <a:lnTo>
                    <a:pt x="2560012" y="3874"/>
                  </a:lnTo>
                  <a:lnTo>
                    <a:pt x="2511996" y="0"/>
                  </a:lnTo>
                  <a:close/>
                </a:path>
              </a:pathLst>
            </a:custGeom>
            <a:solidFill>
              <a:srgbClr val="EFC4C3"/>
            </a:solidFill>
          </p:spPr>
          <p:txBody>
            <a:bodyPr wrap="square" lIns="0" tIns="0" rIns="0" bIns="0" rtlCol="0"/>
            <a:lstStyle/>
            <a:p>
              <a:pPr algn="l" defTabSz="685800" hangingPunct="1">
                <a:defRPr/>
              </a:pPr>
              <a:endParaRPr sz="1350" kern="1200" dirty="0">
                <a:solidFill>
                  <a:prstClr val="black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23" name="object 3">
              <a:extLst>
                <a:ext uri="{FF2B5EF4-FFF2-40B4-BE49-F238E27FC236}">
                  <a16:creationId xmlns:a16="http://schemas.microsoft.com/office/drawing/2014/main" id="{C4D22079-0574-6F41-8773-2C728BA477F5}"/>
                </a:ext>
              </a:extLst>
            </p:cNvPr>
            <p:cNvSpPr txBox="1"/>
            <p:nvPr/>
          </p:nvSpPr>
          <p:spPr>
            <a:xfrm>
              <a:off x="592259" y="2201679"/>
              <a:ext cx="2355214" cy="350738"/>
            </a:xfrm>
            <a:prstGeom prst="rect">
              <a:avLst/>
            </a:prstGeom>
          </p:spPr>
          <p:txBody>
            <a:bodyPr vert="horz" wrap="square" lIns="0" tIns="9049" rIns="0" bIns="0" rtlCol="0">
              <a:spAutoFit/>
            </a:bodyPr>
            <a:lstStyle/>
            <a:p>
              <a:pPr marL="9525" algn="l" defTabSz="685800" hangingPunct="1">
                <a:spcBef>
                  <a:spcPts val="71"/>
                </a:spcBef>
                <a:defRPr/>
              </a:pPr>
              <a:r>
                <a:rPr lang="de" sz="1650" kern="1200" spc="-19" dirty="0">
                  <a:solidFill>
                    <a:srgbClr val="3C3835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Einkommen:</a:t>
              </a:r>
              <a:r>
                <a:rPr sz="1650" kern="1200" spc="-26" dirty="0">
                  <a:solidFill>
                    <a:srgbClr val="3C3835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de" sz="1650" spc="-53" dirty="0">
                  <a:solidFill>
                    <a:srgbClr val="CA363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39,35 €</a:t>
              </a:r>
              <a:endParaRPr sz="1650" kern="1200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D6180BF-FBCA-4FEE-80B1-E7D8D6AB6087}"/>
              </a:ext>
            </a:extLst>
          </p:cNvPr>
          <p:cNvGrpSpPr/>
          <p:nvPr/>
        </p:nvGrpSpPr>
        <p:grpSpPr>
          <a:xfrm>
            <a:off x="2674671" y="1888021"/>
            <a:ext cx="4740033" cy="895997"/>
            <a:chOff x="359994" y="1531399"/>
            <a:chExt cx="11529034" cy="648335"/>
          </a:xfrm>
        </p:grpSpPr>
        <p:sp>
          <p:nvSpPr>
            <p:cNvPr id="27" name="object 4">
              <a:extLst>
                <a:ext uri="{FF2B5EF4-FFF2-40B4-BE49-F238E27FC236}">
                  <a16:creationId xmlns:a16="http://schemas.microsoft.com/office/drawing/2014/main" id="{F293B17E-0D5E-4060-9500-BBF8B8026C02}"/>
                </a:ext>
              </a:extLst>
            </p:cNvPr>
            <p:cNvSpPr/>
            <p:nvPr/>
          </p:nvSpPr>
          <p:spPr>
            <a:xfrm>
              <a:off x="359994" y="1531399"/>
              <a:ext cx="11473815" cy="648335"/>
            </a:xfrm>
            <a:custGeom>
              <a:avLst/>
              <a:gdLst/>
              <a:ahLst/>
              <a:cxnLst/>
              <a:rect l="l" t="t" r="r" b="b"/>
              <a:pathLst>
                <a:path w="11473815" h="648335">
                  <a:moveTo>
                    <a:pt x="11149203" y="0"/>
                  </a:moveTo>
                  <a:lnTo>
                    <a:pt x="323989" y="0"/>
                  </a:lnTo>
                  <a:lnTo>
                    <a:pt x="276113" y="3512"/>
                  </a:lnTo>
                  <a:lnTo>
                    <a:pt x="230418" y="13717"/>
                  </a:lnTo>
                  <a:lnTo>
                    <a:pt x="187405" y="30113"/>
                  </a:lnTo>
                  <a:lnTo>
                    <a:pt x="147575" y="52198"/>
                  </a:lnTo>
                  <a:lnTo>
                    <a:pt x="111430" y="79471"/>
                  </a:lnTo>
                  <a:lnTo>
                    <a:pt x="79470" y="111432"/>
                  </a:lnTo>
                  <a:lnTo>
                    <a:pt x="52197" y="147579"/>
                  </a:lnTo>
                  <a:lnTo>
                    <a:pt x="30113" y="187410"/>
                  </a:lnTo>
                  <a:lnTo>
                    <a:pt x="13717" y="230425"/>
                  </a:lnTo>
                  <a:lnTo>
                    <a:pt x="3512" y="276123"/>
                  </a:lnTo>
                  <a:lnTo>
                    <a:pt x="0" y="324002"/>
                  </a:lnTo>
                  <a:lnTo>
                    <a:pt x="3512" y="371881"/>
                  </a:lnTo>
                  <a:lnTo>
                    <a:pt x="13717" y="417579"/>
                  </a:lnTo>
                  <a:lnTo>
                    <a:pt x="30113" y="460594"/>
                  </a:lnTo>
                  <a:lnTo>
                    <a:pt x="52197" y="500425"/>
                  </a:lnTo>
                  <a:lnTo>
                    <a:pt x="79470" y="536572"/>
                  </a:lnTo>
                  <a:lnTo>
                    <a:pt x="111430" y="568532"/>
                  </a:lnTo>
                  <a:lnTo>
                    <a:pt x="147575" y="595806"/>
                  </a:lnTo>
                  <a:lnTo>
                    <a:pt x="187405" y="617891"/>
                  </a:lnTo>
                  <a:lnTo>
                    <a:pt x="230418" y="634286"/>
                  </a:lnTo>
                  <a:lnTo>
                    <a:pt x="276113" y="644491"/>
                  </a:lnTo>
                  <a:lnTo>
                    <a:pt x="323989" y="648004"/>
                  </a:lnTo>
                  <a:lnTo>
                    <a:pt x="11149203" y="648004"/>
                  </a:lnTo>
                  <a:lnTo>
                    <a:pt x="11197082" y="644491"/>
                  </a:lnTo>
                  <a:lnTo>
                    <a:pt x="11242779" y="634286"/>
                  </a:lnTo>
                  <a:lnTo>
                    <a:pt x="11285794" y="617891"/>
                  </a:lnTo>
                  <a:lnTo>
                    <a:pt x="11325626" y="595806"/>
                  </a:lnTo>
                  <a:lnTo>
                    <a:pt x="11361772" y="568532"/>
                  </a:lnTo>
                  <a:lnTo>
                    <a:pt x="11393733" y="536572"/>
                  </a:lnTo>
                  <a:lnTo>
                    <a:pt x="11421006" y="500425"/>
                  </a:lnTo>
                  <a:lnTo>
                    <a:pt x="11443092" y="460594"/>
                  </a:lnTo>
                  <a:lnTo>
                    <a:pt x="11459487" y="417579"/>
                  </a:lnTo>
                  <a:lnTo>
                    <a:pt x="11469692" y="371881"/>
                  </a:lnTo>
                  <a:lnTo>
                    <a:pt x="11473205" y="324002"/>
                  </a:lnTo>
                  <a:lnTo>
                    <a:pt x="11469692" y="276123"/>
                  </a:lnTo>
                  <a:lnTo>
                    <a:pt x="11459487" y="230425"/>
                  </a:lnTo>
                  <a:lnTo>
                    <a:pt x="11443092" y="187410"/>
                  </a:lnTo>
                  <a:lnTo>
                    <a:pt x="11421006" y="147579"/>
                  </a:lnTo>
                  <a:lnTo>
                    <a:pt x="11393733" y="111432"/>
                  </a:lnTo>
                  <a:lnTo>
                    <a:pt x="11361772" y="79471"/>
                  </a:lnTo>
                  <a:lnTo>
                    <a:pt x="11325626" y="52198"/>
                  </a:lnTo>
                  <a:lnTo>
                    <a:pt x="11285794" y="30113"/>
                  </a:lnTo>
                  <a:lnTo>
                    <a:pt x="11242779" y="13717"/>
                  </a:lnTo>
                  <a:lnTo>
                    <a:pt x="11197082" y="3512"/>
                  </a:lnTo>
                  <a:lnTo>
                    <a:pt x="11149203" y="0"/>
                  </a:lnTo>
                  <a:close/>
                </a:path>
              </a:pathLst>
            </a:custGeom>
            <a:solidFill>
              <a:srgbClr val="D55E5B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pPr algn="l" defTabSz="685800" hangingPunct="1">
                <a:defRPr/>
              </a:pPr>
              <a:endParaRPr sz="1350" kern="1200" dirty="0">
                <a:solidFill>
                  <a:prstClr val="black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87031FEC-FD80-4DD3-B905-D724A3066885}"/>
                </a:ext>
              </a:extLst>
            </p:cNvPr>
            <p:cNvSpPr/>
            <p:nvPr/>
          </p:nvSpPr>
          <p:spPr>
            <a:xfrm>
              <a:off x="10476678" y="1700072"/>
              <a:ext cx="1412350" cy="30065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9525" algn="l" defTabSz="685800" hangingPunct="1">
                <a:defRPr/>
              </a:pPr>
              <a:r>
                <a:rPr lang="de" sz="2100" kern="1200" spc="-4">
                  <a:solidFill>
                    <a:srgbClr val="3C3835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8 %</a:t>
              </a:r>
              <a:endParaRPr lang="de" sz="2100" kern="1200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862EAB96-45E2-44B8-A134-069F31A4A22F}"/>
              </a:ext>
            </a:extLst>
          </p:cNvPr>
          <p:cNvGrpSpPr/>
          <p:nvPr/>
        </p:nvGrpSpPr>
        <p:grpSpPr>
          <a:xfrm>
            <a:off x="2686896" y="2813015"/>
            <a:ext cx="4756500" cy="831398"/>
            <a:chOff x="-221923" y="1526580"/>
            <a:chExt cx="11569087" cy="648335"/>
          </a:xfrm>
          <a:solidFill>
            <a:srgbClr val="E49B98">
              <a:alpha val="31000"/>
            </a:srgbClr>
          </a:solidFill>
        </p:grpSpPr>
        <p:sp>
          <p:nvSpPr>
            <p:cNvPr id="36" name="object 4">
              <a:extLst>
                <a:ext uri="{FF2B5EF4-FFF2-40B4-BE49-F238E27FC236}">
                  <a16:creationId xmlns:a16="http://schemas.microsoft.com/office/drawing/2014/main" id="{F8B5C199-E7AC-4E56-AE13-B3C2F877BCA8}"/>
                </a:ext>
              </a:extLst>
            </p:cNvPr>
            <p:cNvSpPr/>
            <p:nvPr/>
          </p:nvSpPr>
          <p:spPr>
            <a:xfrm>
              <a:off x="-221923" y="1526580"/>
              <a:ext cx="11473815" cy="648335"/>
            </a:xfrm>
            <a:custGeom>
              <a:avLst/>
              <a:gdLst/>
              <a:ahLst/>
              <a:cxnLst/>
              <a:rect l="l" t="t" r="r" b="b"/>
              <a:pathLst>
                <a:path w="11473815" h="648335">
                  <a:moveTo>
                    <a:pt x="11149203" y="0"/>
                  </a:moveTo>
                  <a:lnTo>
                    <a:pt x="323989" y="0"/>
                  </a:lnTo>
                  <a:lnTo>
                    <a:pt x="276113" y="3512"/>
                  </a:lnTo>
                  <a:lnTo>
                    <a:pt x="230418" y="13717"/>
                  </a:lnTo>
                  <a:lnTo>
                    <a:pt x="187405" y="30113"/>
                  </a:lnTo>
                  <a:lnTo>
                    <a:pt x="147575" y="52198"/>
                  </a:lnTo>
                  <a:lnTo>
                    <a:pt x="111430" y="79471"/>
                  </a:lnTo>
                  <a:lnTo>
                    <a:pt x="79470" y="111432"/>
                  </a:lnTo>
                  <a:lnTo>
                    <a:pt x="52197" y="147579"/>
                  </a:lnTo>
                  <a:lnTo>
                    <a:pt x="30113" y="187410"/>
                  </a:lnTo>
                  <a:lnTo>
                    <a:pt x="13717" y="230425"/>
                  </a:lnTo>
                  <a:lnTo>
                    <a:pt x="3512" y="276123"/>
                  </a:lnTo>
                  <a:lnTo>
                    <a:pt x="0" y="324002"/>
                  </a:lnTo>
                  <a:lnTo>
                    <a:pt x="3512" y="371881"/>
                  </a:lnTo>
                  <a:lnTo>
                    <a:pt x="13717" y="417579"/>
                  </a:lnTo>
                  <a:lnTo>
                    <a:pt x="30113" y="460594"/>
                  </a:lnTo>
                  <a:lnTo>
                    <a:pt x="52197" y="500425"/>
                  </a:lnTo>
                  <a:lnTo>
                    <a:pt x="79470" y="536572"/>
                  </a:lnTo>
                  <a:lnTo>
                    <a:pt x="111430" y="568532"/>
                  </a:lnTo>
                  <a:lnTo>
                    <a:pt x="147575" y="595806"/>
                  </a:lnTo>
                  <a:lnTo>
                    <a:pt x="187405" y="617891"/>
                  </a:lnTo>
                  <a:lnTo>
                    <a:pt x="230418" y="634286"/>
                  </a:lnTo>
                  <a:lnTo>
                    <a:pt x="276113" y="644491"/>
                  </a:lnTo>
                  <a:lnTo>
                    <a:pt x="323989" y="648004"/>
                  </a:lnTo>
                  <a:lnTo>
                    <a:pt x="11149203" y="648004"/>
                  </a:lnTo>
                  <a:lnTo>
                    <a:pt x="11197082" y="644491"/>
                  </a:lnTo>
                  <a:lnTo>
                    <a:pt x="11242779" y="634286"/>
                  </a:lnTo>
                  <a:lnTo>
                    <a:pt x="11285794" y="617891"/>
                  </a:lnTo>
                  <a:lnTo>
                    <a:pt x="11325626" y="595806"/>
                  </a:lnTo>
                  <a:lnTo>
                    <a:pt x="11361772" y="568532"/>
                  </a:lnTo>
                  <a:lnTo>
                    <a:pt x="11393733" y="536572"/>
                  </a:lnTo>
                  <a:lnTo>
                    <a:pt x="11421006" y="500425"/>
                  </a:lnTo>
                  <a:lnTo>
                    <a:pt x="11443092" y="460594"/>
                  </a:lnTo>
                  <a:lnTo>
                    <a:pt x="11459487" y="417579"/>
                  </a:lnTo>
                  <a:lnTo>
                    <a:pt x="11469692" y="371881"/>
                  </a:lnTo>
                  <a:lnTo>
                    <a:pt x="11473205" y="324002"/>
                  </a:lnTo>
                  <a:lnTo>
                    <a:pt x="11469692" y="276123"/>
                  </a:lnTo>
                  <a:lnTo>
                    <a:pt x="11459487" y="230425"/>
                  </a:lnTo>
                  <a:lnTo>
                    <a:pt x="11443092" y="187410"/>
                  </a:lnTo>
                  <a:lnTo>
                    <a:pt x="11421006" y="147579"/>
                  </a:lnTo>
                  <a:lnTo>
                    <a:pt x="11393733" y="111432"/>
                  </a:lnTo>
                  <a:lnTo>
                    <a:pt x="11361772" y="79471"/>
                  </a:lnTo>
                  <a:lnTo>
                    <a:pt x="11325626" y="52198"/>
                  </a:lnTo>
                  <a:lnTo>
                    <a:pt x="11285794" y="30113"/>
                  </a:lnTo>
                  <a:lnTo>
                    <a:pt x="11242779" y="13717"/>
                  </a:lnTo>
                  <a:lnTo>
                    <a:pt x="11197082" y="3512"/>
                  </a:lnTo>
                  <a:lnTo>
                    <a:pt x="11149203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pPr algn="l" defTabSz="685800" hangingPunct="1">
                <a:defRPr/>
              </a:pPr>
              <a:endParaRPr sz="1350" kern="1200" dirty="0">
                <a:solidFill>
                  <a:prstClr val="black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A0BD59E5-C211-4EB9-B815-5D8E04E87970}"/>
                </a:ext>
              </a:extLst>
            </p:cNvPr>
            <p:cNvSpPr/>
            <p:nvPr/>
          </p:nvSpPr>
          <p:spPr>
            <a:xfrm>
              <a:off x="9934814" y="1697529"/>
              <a:ext cx="1412350" cy="32401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9525" algn="l" defTabSz="685800" hangingPunct="1">
                <a:defRPr/>
              </a:pPr>
              <a:r>
                <a:rPr lang="de" sz="2100" kern="1200" spc="-4" dirty="0">
                  <a:solidFill>
                    <a:srgbClr val="3C3835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5 %</a:t>
              </a:r>
              <a:endParaRPr lang="de" sz="2100" kern="1200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63E8673F-108E-4836-829F-731E2D00A291}"/>
              </a:ext>
            </a:extLst>
          </p:cNvPr>
          <p:cNvGrpSpPr/>
          <p:nvPr/>
        </p:nvGrpSpPr>
        <p:grpSpPr>
          <a:xfrm>
            <a:off x="2674671" y="3840641"/>
            <a:ext cx="4756500" cy="831398"/>
            <a:chOff x="-221923" y="1526580"/>
            <a:chExt cx="11569087" cy="648335"/>
          </a:xfrm>
          <a:solidFill>
            <a:schemeClr val="accent2">
              <a:lumMod val="20000"/>
              <a:lumOff val="80000"/>
              <a:alpha val="32000"/>
            </a:schemeClr>
          </a:solidFill>
        </p:grpSpPr>
        <p:sp>
          <p:nvSpPr>
            <p:cNvPr id="39" name="object 4">
              <a:extLst>
                <a:ext uri="{FF2B5EF4-FFF2-40B4-BE49-F238E27FC236}">
                  <a16:creationId xmlns:a16="http://schemas.microsoft.com/office/drawing/2014/main" id="{F718B629-6EC0-44B5-BB71-F59544E40C0D}"/>
                </a:ext>
              </a:extLst>
            </p:cNvPr>
            <p:cNvSpPr/>
            <p:nvPr/>
          </p:nvSpPr>
          <p:spPr>
            <a:xfrm>
              <a:off x="-221923" y="1526580"/>
              <a:ext cx="11473815" cy="648335"/>
            </a:xfrm>
            <a:custGeom>
              <a:avLst/>
              <a:gdLst/>
              <a:ahLst/>
              <a:cxnLst/>
              <a:rect l="l" t="t" r="r" b="b"/>
              <a:pathLst>
                <a:path w="11473815" h="648335">
                  <a:moveTo>
                    <a:pt x="11149203" y="0"/>
                  </a:moveTo>
                  <a:lnTo>
                    <a:pt x="323989" y="0"/>
                  </a:lnTo>
                  <a:lnTo>
                    <a:pt x="276113" y="3512"/>
                  </a:lnTo>
                  <a:lnTo>
                    <a:pt x="230418" y="13717"/>
                  </a:lnTo>
                  <a:lnTo>
                    <a:pt x="187405" y="30113"/>
                  </a:lnTo>
                  <a:lnTo>
                    <a:pt x="147575" y="52198"/>
                  </a:lnTo>
                  <a:lnTo>
                    <a:pt x="111430" y="79471"/>
                  </a:lnTo>
                  <a:lnTo>
                    <a:pt x="79470" y="111432"/>
                  </a:lnTo>
                  <a:lnTo>
                    <a:pt x="52197" y="147579"/>
                  </a:lnTo>
                  <a:lnTo>
                    <a:pt x="30113" y="187410"/>
                  </a:lnTo>
                  <a:lnTo>
                    <a:pt x="13717" y="230425"/>
                  </a:lnTo>
                  <a:lnTo>
                    <a:pt x="3512" y="276123"/>
                  </a:lnTo>
                  <a:lnTo>
                    <a:pt x="0" y="324002"/>
                  </a:lnTo>
                  <a:lnTo>
                    <a:pt x="3512" y="371881"/>
                  </a:lnTo>
                  <a:lnTo>
                    <a:pt x="13717" y="417579"/>
                  </a:lnTo>
                  <a:lnTo>
                    <a:pt x="30113" y="460594"/>
                  </a:lnTo>
                  <a:lnTo>
                    <a:pt x="52197" y="500425"/>
                  </a:lnTo>
                  <a:lnTo>
                    <a:pt x="79470" y="536572"/>
                  </a:lnTo>
                  <a:lnTo>
                    <a:pt x="111430" y="568532"/>
                  </a:lnTo>
                  <a:lnTo>
                    <a:pt x="147575" y="595806"/>
                  </a:lnTo>
                  <a:lnTo>
                    <a:pt x="187405" y="617891"/>
                  </a:lnTo>
                  <a:lnTo>
                    <a:pt x="230418" y="634286"/>
                  </a:lnTo>
                  <a:lnTo>
                    <a:pt x="276113" y="644491"/>
                  </a:lnTo>
                  <a:lnTo>
                    <a:pt x="323989" y="648004"/>
                  </a:lnTo>
                  <a:lnTo>
                    <a:pt x="11149203" y="648004"/>
                  </a:lnTo>
                  <a:lnTo>
                    <a:pt x="11197082" y="644491"/>
                  </a:lnTo>
                  <a:lnTo>
                    <a:pt x="11242779" y="634286"/>
                  </a:lnTo>
                  <a:lnTo>
                    <a:pt x="11285794" y="617891"/>
                  </a:lnTo>
                  <a:lnTo>
                    <a:pt x="11325626" y="595806"/>
                  </a:lnTo>
                  <a:lnTo>
                    <a:pt x="11361772" y="568532"/>
                  </a:lnTo>
                  <a:lnTo>
                    <a:pt x="11393733" y="536572"/>
                  </a:lnTo>
                  <a:lnTo>
                    <a:pt x="11421006" y="500425"/>
                  </a:lnTo>
                  <a:lnTo>
                    <a:pt x="11443092" y="460594"/>
                  </a:lnTo>
                  <a:lnTo>
                    <a:pt x="11459487" y="417579"/>
                  </a:lnTo>
                  <a:lnTo>
                    <a:pt x="11469692" y="371881"/>
                  </a:lnTo>
                  <a:lnTo>
                    <a:pt x="11473205" y="324002"/>
                  </a:lnTo>
                  <a:lnTo>
                    <a:pt x="11469692" y="276123"/>
                  </a:lnTo>
                  <a:lnTo>
                    <a:pt x="11459487" y="230425"/>
                  </a:lnTo>
                  <a:lnTo>
                    <a:pt x="11443092" y="187410"/>
                  </a:lnTo>
                  <a:lnTo>
                    <a:pt x="11421006" y="147579"/>
                  </a:lnTo>
                  <a:lnTo>
                    <a:pt x="11393733" y="111432"/>
                  </a:lnTo>
                  <a:lnTo>
                    <a:pt x="11361772" y="79471"/>
                  </a:lnTo>
                  <a:lnTo>
                    <a:pt x="11325626" y="52198"/>
                  </a:lnTo>
                  <a:lnTo>
                    <a:pt x="11285794" y="30113"/>
                  </a:lnTo>
                  <a:lnTo>
                    <a:pt x="11242779" y="13717"/>
                  </a:lnTo>
                  <a:lnTo>
                    <a:pt x="11197082" y="3512"/>
                  </a:lnTo>
                  <a:lnTo>
                    <a:pt x="11149203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pPr algn="l" defTabSz="685800" hangingPunct="1">
                <a:defRPr/>
              </a:pPr>
              <a:endParaRPr sz="1350" kern="1200" dirty="0">
                <a:solidFill>
                  <a:prstClr val="black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692D7683-F3CB-45AC-B9DE-4533472F059F}"/>
                </a:ext>
              </a:extLst>
            </p:cNvPr>
            <p:cNvSpPr/>
            <p:nvPr/>
          </p:nvSpPr>
          <p:spPr>
            <a:xfrm>
              <a:off x="9934814" y="1697529"/>
              <a:ext cx="1412350" cy="32401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9525" algn="l" defTabSz="685800" hangingPunct="1">
                <a:defRPr/>
              </a:pPr>
              <a:r>
                <a:rPr lang="de" sz="2100" kern="1200" spc="-4" dirty="0">
                  <a:solidFill>
                    <a:srgbClr val="3C3835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4 %</a:t>
              </a:r>
              <a:endParaRPr lang="de" sz="2100" kern="1200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sp>
        <p:nvSpPr>
          <p:cNvPr id="29" name="object 2">
            <a:extLst>
              <a:ext uri="{FF2B5EF4-FFF2-40B4-BE49-F238E27FC236}">
                <a16:creationId xmlns:a16="http://schemas.microsoft.com/office/drawing/2014/main" id="{D1E932EB-35EA-C947-8ED2-7C062E9AE00C}"/>
              </a:ext>
            </a:extLst>
          </p:cNvPr>
          <p:cNvSpPr txBox="1"/>
          <p:nvPr/>
        </p:nvSpPr>
        <p:spPr>
          <a:xfrm>
            <a:off x="0" y="228601"/>
            <a:ext cx="9144000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defTabSz="685800" hangingPunct="1">
              <a:spcBef>
                <a:spcPts val="75"/>
              </a:spcBef>
              <a:defRPr/>
            </a:pPr>
            <a:r>
              <a:rPr lang="de" sz="1800" kern="1200" spc="217" dirty="0">
                <a:solidFill>
                  <a:srgbClr val="3C383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Beispiel STAR</a:t>
            </a:r>
            <a:endParaRPr sz="1800" kern="1200" dirty="0">
              <a:solidFill>
                <a:prstClr val="black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873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69996"/>
            <a:ext cx="9144953" cy="4610576"/>
          </a:xfrm>
          <a:custGeom>
            <a:avLst/>
            <a:gdLst/>
            <a:ahLst/>
            <a:cxnLst/>
            <a:rect l="l" t="t" r="r" b="b"/>
            <a:pathLst>
              <a:path w="12193270" h="6147434">
                <a:moveTo>
                  <a:pt x="12193206" y="0"/>
                </a:moveTo>
                <a:lnTo>
                  <a:pt x="0" y="0"/>
                </a:lnTo>
                <a:lnTo>
                  <a:pt x="0" y="6147003"/>
                </a:lnTo>
                <a:lnTo>
                  <a:pt x="12193206" y="6147003"/>
                </a:lnTo>
                <a:lnTo>
                  <a:pt x="12193206" y="0"/>
                </a:lnTo>
                <a:close/>
              </a:path>
            </a:pathLst>
          </a:custGeom>
          <a:solidFill>
            <a:srgbClr val="F1EEE9"/>
          </a:solidFill>
        </p:spPr>
        <p:txBody>
          <a:bodyPr wrap="square" lIns="0" tIns="0" rIns="0" bIns="0" rtlCol="0"/>
          <a:lstStyle/>
          <a:p>
            <a:pPr algn="l" defTabSz="685800" hangingPunct="1">
              <a:defRPr/>
            </a:pPr>
            <a:endParaRPr sz="1350" kern="1200" dirty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C9ED2D35-DA53-1C42-BC88-0D7ED30FB644}"/>
              </a:ext>
            </a:extLst>
          </p:cNvPr>
          <p:cNvGrpSpPr/>
          <p:nvPr/>
        </p:nvGrpSpPr>
        <p:grpSpPr>
          <a:xfrm>
            <a:off x="269996" y="1148550"/>
            <a:ext cx="8605361" cy="486251"/>
            <a:chOff x="359994" y="1531399"/>
            <a:chExt cx="11473815" cy="648335"/>
          </a:xfrm>
        </p:grpSpPr>
        <p:sp>
          <p:nvSpPr>
            <p:cNvPr id="4" name="object 4"/>
            <p:cNvSpPr/>
            <p:nvPr/>
          </p:nvSpPr>
          <p:spPr>
            <a:xfrm>
              <a:off x="359994" y="1531399"/>
              <a:ext cx="11473815" cy="648335"/>
            </a:xfrm>
            <a:custGeom>
              <a:avLst/>
              <a:gdLst/>
              <a:ahLst/>
              <a:cxnLst/>
              <a:rect l="l" t="t" r="r" b="b"/>
              <a:pathLst>
                <a:path w="11473815" h="648335">
                  <a:moveTo>
                    <a:pt x="11149203" y="0"/>
                  </a:moveTo>
                  <a:lnTo>
                    <a:pt x="323989" y="0"/>
                  </a:lnTo>
                  <a:lnTo>
                    <a:pt x="276113" y="3512"/>
                  </a:lnTo>
                  <a:lnTo>
                    <a:pt x="230418" y="13717"/>
                  </a:lnTo>
                  <a:lnTo>
                    <a:pt x="187405" y="30113"/>
                  </a:lnTo>
                  <a:lnTo>
                    <a:pt x="147575" y="52198"/>
                  </a:lnTo>
                  <a:lnTo>
                    <a:pt x="111430" y="79471"/>
                  </a:lnTo>
                  <a:lnTo>
                    <a:pt x="79470" y="111432"/>
                  </a:lnTo>
                  <a:lnTo>
                    <a:pt x="52197" y="147579"/>
                  </a:lnTo>
                  <a:lnTo>
                    <a:pt x="30113" y="187410"/>
                  </a:lnTo>
                  <a:lnTo>
                    <a:pt x="13717" y="230425"/>
                  </a:lnTo>
                  <a:lnTo>
                    <a:pt x="3512" y="276123"/>
                  </a:lnTo>
                  <a:lnTo>
                    <a:pt x="0" y="324002"/>
                  </a:lnTo>
                  <a:lnTo>
                    <a:pt x="3512" y="371881"/>
                  </a:lnTo>
                  <a:lnTo>
                    <a:pt x="13717" y="417579"/>
                  </a:lnTo>
                  <a:lnTo>
                    <a:pt x="30113" y="460594"/>
                  </a:lnTo>
                  <a:lnTo>
                    <a:pt x="52197" y="500425"/>
                  </a:lnTo>
                  <a:lnTo>
                    <a:pt x="79470" y="536572"/>
                  </a:lnTo>
                  <a:lnTo>
                    <a:pt x="111430" y="568532"/>
                  </a:lnTo>
                  <a:lnTo>
                    <a:pt x="147575" y="595806"/>
                  </a:lnTo>
                  <a:lnTo>
                    <a:pt x="187405" y="617891"/>
                  </a:lnTo>
                  <a:lnTo>
                    <a:pt x="230418" y="634286"/>
                  </a:lnTo>
                  <a:lnTo>
                    <a:pt x="276113" y="644491"/>
                  </a:lnTo>
                  <a:lnTo>
                    <a:pt x="323989" y="648004"/>
                  </a:lnTo>
                  <a:lnTo>
                    <a:pt x="11149203" y="648004"/>
                  </a:lnTo>
                  <a:lnTo>
                    <a:pt x="11197082" y="644491"/>
                  </a:lnTo>
                  <a:lnTo>
                    <a:pt x="11242779" y="634286"/>
                  </a:lnTo>
                  <a:lnTo>
                    <a:pt x="11285794" y="617891"/>
                  </a:lnTo>
                  <a:lnTo>
                    <a:pt x="11325626" y="595806"/>
                  </a:lnTo>
                  <a:lnTo>
                    <a:pt x="11361772" y="568532"/>
                  </a:lnTo>
                  <a:lnTo>
                    <a:pt x="11393733" y="536572"/>
                  </a:lnTo>
                  <a:lnTo>
                    <a:pt x="11421006" y="500425"/>
                  </a:lnTo>
                  <a:lnTo>
                    <a:pt x="11443092" y="460594"/>
                  </a:lnTo>
                  <a:lnTo>
                    <a:pt x="11459487" y="417579"/>
                  </a:lnTo>
                  <a:lnTo>
                    <a:pt x="11469692" y="371881"/>
                  </a:lnTo>
                  <a:lnTo>
                    <a:pt x="11473205" y="324002"/>
                  </a:lnTo>
                  <a:lnTo>
                    <a:pt x="11469692" y="276123"/>
                  </a:lnTo>
                  <a:lnTo>
                    <a:pt x="11459487" y="230425"/>
                  </a:lnTo>
                  <a:lnTo>
                    <a:pt x="11443092" y="187410"/>
                  </a:lnTo>
                  <a:lnTo>
                    <a:pt x="11421006" y="147579"/>
                  </a:lnTo>
                  <a:lnTo>
                    <a:pt x="11393733" y="111432"/>
                  </a:lnTo>
                  <a:lnTo>
                    <a:pt x="11361772" y="79471"/>
                  </a:lnTo>
                  <a:lnTo>
                    <a:pt x="11325626" y="52198"/>
                  </a:lnTo>
                  <a:lnTo>
                    <a:pt x="11285794" y="30113"/>
                  </a:lnTo>
                  <a:lnTo>
                    <a:pt x="11242779" y="13717"/>
                  </a:lnTo>
                  <a:lnTo>
                    <a:pt x="11197082" y="3512"/>
                  </a:lnTo>
                  <a:lnTo>
                    <a:pt x="11149203" y="0"/>
                  </a:lnTo>
                  <a:close/>
                </a:path>
              </a:pathLst>
            </a:custGeom>
            <a:solidFill>
              <a:srgbClr val="D55E5B"/>
            </a:solidFill>
          </p:spPr>
          <p:txBody>
            <a:bodyPr wrap="square" lIns="0" tIns="0" rIns="0" bIns="0" rtlCol="0"/>
            <a:lstStyle/>
            <a:p>
              <a:pPr algn="l" defTabSz="685800" hangingPunct="1">
                <a:defRPr/>
              </a:pPr>
              <a:endParaRPr sz="1350" kern="1200" dirty="0">
                <a:solidFill>
                  <a:prstClr val="black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FDD7D783-FFE4-AF4B-B8CB-9C59E362AD4A}"/>
                </a:ext>
              </a:extLst>
            </p:cNvPr>
            <p:cNvSpPr/>
            <p:nvPr/>
          </p:nvSpPr>
          <p:spPr>
            <a:xfrm>
              <a:off x="490843" y="1627588"/>
              <a:ext cx="663088" cy="461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9525" algn="l" defTabSz="685800" hangingPunct="1">
                <a:defRPr/>
              </a:pPr>
              <a:r>
                <a:rPr lang="de" sz="1650" kern="1200" spc="-4">
                  <a:solidFill>
                    <a:srgbClr val="3C3835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8 %</a:t>
              </a:r>
              <a:endParaRPr lang="de" sz="1650" kern="1200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D1B60FCC-295F-664F-B978-3467C4B02F31}"/>
              </a:ext>
            </a:extLst>
          </p:cNvPr>
          <p:cNvGrpSpPr/>
          <p:nvPr/>
        </p:nvGrpSpPr>
        <p:grpSpPr>
          <a:xfrm>
            <a:off x="272930" y="2682303"/>
            <a:ext cx="8601075" cy="485775"/>
            <a:chOff x="363906" y="3576404"/>
            <a:chExt cx="11468100" cy="647700"/>
          </a:xfrm>
        </p:grpSpPr>
        <p:pic>
          <p:nvPicPr>
            <p:cNvPr id="128" name="Picture 127">
              <a:extLst>
                <a:ext uri="{FF2B5EF4-FFF2-40B4-BE49-F238E27FC236}">
                  <a16:creationId xmlns:a16="http://schemas.microsoft.com/office/drawing/2014/main" id="{C0234E4D-B95B-594D-A46F-1EF0DE5049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63906" y="3576404"/>
              <a:ext cx="11468100" cy="647700"/>
            </a:xfrm>
            <a:prstGeom prst="rect">
              <a:avLst/>
            </a:prstGeom>
          </p:spPr>
        </p:pic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AAD57E50-6CE7-7A4A-B404-85F5A1FACC99}"/>
                </a:ext>
              </a:extLst>
            </p:cNvPr>
            <p:cNvSpPr/>
            <p:nvPr/>
          </p:nvSpPr>
          <p:spPr>
            <a:xfrm>
              <a:off x="490845" y="3684989"/>
              <a:ext cx="66308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9525" algn="l" defTabSz="685800" hangingPunct="1">
                <a:defRPr/>
              </a:pPr>
              <a:r>
                <a:rPr lang="de" sz="1650" kern="1200" spc="-4">
                  <a:solidFill>
                    <a:srgbClr val="3C3835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4 %</a:t>
              </a:r>
              <a:endParaRPr lang="de" sz="1650" kern="1200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2F1EE355-970F-344C-B9EE-0C0B22874B12}"/>
              </a:ext>
            </a:extLst>
          </p:cNvPr>
          <p:cNvGrpSpPr/>
          <p:nvPr/>
        </p:nvGrpSpPr>
        <p:grpSpPr>
          <a:xfrm>
            <a:off x="272930" y="2167953"/>
            <a:ext cx="8601075" cy="485775"/>
            <a:chOff x="363906" y="2890604"/>
            <a:chExt cx="11468100" cy="647700"/>
          </a:xfrm>
        </p:grpSpPr>
        <p:pic>
          <p:nvPicPr>
            <p:cNvPr id="127" name="Picture 126">
              <a:extLst>
                <a:ext uri="{FF2B5EF4-FFF2-40B4-BE49-F238E27FC236}">
                  <a16:creationId xmlns:a16="http://schemas.microsoft.com/office/drawing/2014/main" id="{FD8C73E6-6C84-B948-B7BF-88854466F4D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63906" y="2890604"/>
              <a:ext cx="11468100" cy="647700"/>
            </a:xfrm>
            <a:prstGeom prst="rect">
              <a:avLst/>
            </a:prstGeom>
          </p:spPr>
        </p:pic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EE4C7899-6BC4-7849-B2EC-D670507B41AD}"/>
                </a:ext>
              </a:extLst>
            </p:cNvPr>
            <p:cNvSpPr/>
            <p:nvPr/>
          </p:nvSpPr>
          <p:spPr>
            <a:xfrm>
              <a:off x="490845" y="2999189"/>
              <a:ext cx="66308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9525" algn="l" defTabSz="685800" hangingPunct="1">
                <a:defRPr/>
              </a:pPr>
              <a:r>
                <a:rPr lang="de" sz="1650" kern="1200" spc="-4">
                  <a:solidFill>
                    <a:srgbClr val="3C3835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4 %</a:t>
              </a:r>
              <a:endParaRPr lang="de" sz="1650" kern="1200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C30540E5-2C23-584A-A84B-0D6F9BF15FA0}"/>
              </a:ext>
            </a:extLst>
          </p:cNvPr>
          <p:cNvGrpSpPr/>
          <p:nvPr/>
        </p:nvGrpSpPr>
        <p:grpSpPr>
          <a:xfrm>
            <a:off x="269996" y="1657396"/>
            <a:ext cx="8605361" cy="486251"/>
            <a:chOff x="359994" y="2209860"/>
            <a:chExt cx="11473815" cy="648335"/>
          </a:xfrm>
        </p:grpSpPr>
        <p:sp>
          <p:nvSpPr>
            <p:cNvPr id="5" name="object 5"/>
            <p:cNvSpPr/>
            <p:nvPr/>
          </p:nvSpPr>
          <p:spPr>
            <a:xfrm>
              <a:off x="359994" y="2209860"/>
              <a:ext cx="11473815" cy="648335"/>
            </a:xfrm>
            <a:custGeom>
              <a:avLst/>
              <a:gdLst/>
              <a:ahLst/>
              <a:cxnLst/>
              <a:rect l="l" t="t" r="r" b="b"/>
              <a:pathLst>
                <a:path w="11473815" h="648335">
                  <a:moveTo>
                    <a:pt x="11149203" y="0"/>
                  </a:moveTo>
                  <a:lnTo>
                    <a:pt x="323989" y="0"/>
                  </a:lnTo>
                  <a:lnTo>
                    <a:pt x="276113" y="3512"/>
                  </a:lnTo>
                  <a:lnTo>
                    <a:pt x="230418" y="13717"/>
                  </a:lnTo>
                  <a:lnTo>
                    <a:pt x="187405" y="30113"/>
                  </a:lnTo>
                  <a:lnTo>
                    <a:pt x="147575" y="52198"/>
                  </a:lnTo>
                  <a:lnTo>
                    <a:pt x="111430" y="79471"/>
                  </a:lnTo>
                  <a:lnTo>
                    <a:pt x="79470" y="111432"/>
                  </a:lnTo>
                  <a:lnTo>
                    <a:pt x="52197" y="147579"/>
                  </a:lnTo>
                  <a:lnTo>
                    <a:pt x="30113" y="187410"/>
                  </a:lnTo>
                  <a:lnTo>
                    <a:pt x="13717" y="230425"/>
                  </a:lnTo>
                  <a:lnTo>
                    <a:pt x="3512" y="276123"/>
                  </a:lnTo>
                  <a:lnTo>
                    <a:pt x="0" y="324002"/>
                  </a:lnTo>
                  <a:lnTo>
                    <a:pt x="3512" y="371881"/>
                  </a:lnTo>
                  <a:lnTo>
                    <a:pt x="13717" y="417579"/>
                  </a:lnTo>
                  <a:lnTo>
                    <a:pt x="30113" y="460594"/>
                  </a:lnTo>
                  <a:lnTo>
                    <a:pt x="52197" y="500425"/>
                  </a:lnTo>
                  <a:lnTo>
                    <a:pt x="79470" y="536572"/>
                  </a:lnTo>
                  <a:lnTo>
                    <a:pt x="111430" y="568532"/>
                  </a:lnTo>
                  <a:lnTo>
                    <a:pt x="147575" y="595806"/>
                  </a:lnTo>
                  <a:lnTo>
                    <a:pt x="187405" y="617891"/>
                  </a:lnTo>
                  <a:lnTo>
                    <a:pt x="230418" y="634286"/>
                  </a:lnTo>
                  <a:lnTo>
                    <a:pt x="276113" y="644491"/>
                  </a:lnTo>
                  <a:lnTo>
                    <a:pt x="323989" y="648004"/>
                  </a:lnTo>
                  <a:lnTo>
                    <a:pt x="11149203" y="648004"/>
                  </a:lnTo>
                  <a:lnTo>
                    <a:pt x="11197082" y="644491"/>
                  </a:lnTo>
                  <a:lnTo>
                    <a:pt x="11242779" y="634286"/>
                  </a:lnTo>
                  <a:lnTo>
                    <a:pt x="11285794" y="617891"/>
                  </a:lnTo>
                  <a:lnTo>
                    <a:pt x="11325626" y="595806"/>
                  </a:lnTo>
                  <a:lnTo>
                    <a:pt x="11361772" y="568532"/>
                  </a:lnTo>
                  <a:lnTo>
                    <a:pt x="11393733" y="536572"/>
                  </a:lnTo>
                  <a:lnTo>
                    <a:pt x="11421006" y="500425"/>
                  </a:lnTo>
                  <a:lnTo>
                    <a:pt x="11443092" y="460594"/>
                  </a:lnTo>
                  <a:lnTo>
                    <a:pt x="11459487" y="417579"/>
                  </a:lnTo>
                  <a:lnTo>
                    <a:pt x="11469692" y="371881"/>
                  </a:lnTo>
                  <a:lnTo>
                    <a:pt x="11473205" y="324002"/>
                  </a:lnTo>
                  <a:lnTo>
                    <a:pt x="11469692" y="276123"/>
                  </a:lnTo>
                  <a:lnTo>
                    <a:pt x="11459487" y="230425"/>
                  </a:lnTo>
                  <a:lnTo>
                    <a:pt x="11443092" y="187410"/>
                  </a:lnTo>
                  <a:lnTo>
                    <a:pt x="11421006" y="147579"/>
                  </a:lnTo>
                  <a:lnTo>
                    <a:pt x="11393733" y="111432"/>
                  </a:lnTo>
                  <a:lnTo>
                    <a:pt x="11361772" y="79471"/>
                  </a:lnTo>
                  <a:lnTo>
                    <a:pt x="11325626" y="52198"/>
                  </a:lnTo>
                  <a:lnTo>
                    <a:pt x="11285794" y="30113"/>
                  </a:lnTo>
                  <a:lnTo>
                    <a:pt x="11242779" y="13717"/>
                  </a:lnTo>
                  <a:lnTo>
                    <a:pt x="11197082" y="3512"/>
                  </a:lnTo>
                  <a:lnTo>
                    <a:pt x="11149203" y="0"/>
                  </a:lnTo>
                  <a:close/>
                </a:path>
              </a:pathLst>
            </a:custGeom>
            <a:solidFill>
              <a:srgbClr val="DF8684"/>
            </a:solidFill>
          </p:spPr>
          <p:txBody>
            <a:bodyPr wrap="square" lIns="0" tIns="0" rIns="0" bIns="0" rtlCol="0"/>
            <a:lstStyle/>
            <a:p>
              <a:pPr algn="l" defTabSz="685800" hangingPunct="1">
                <a:defRPr/>
              </a:pPr>
              <a:endParaRPr sz="1350" kern="1200" dirty="0">
                <a:solidFill>
                  <a:prstClr val="black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63719C10-C9D8-A242-A866-8A54C6C35D7E}"/>
                </a:ext>
              </a:extLst>
            </p:cNvPr>
            <p:cNvSpPr/>
            <p:nvPr/>
          </p:nvSpPr>
          <p:spPr>
            <a:xfrm>
              <a:off x="490843" y="2313389"/>
              <a:ext cx="663088" cy="461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9525" algn="l" defTabSz="685800" hangingPunct="1">
                <a:defRPr/>
              </a:pPr>
              <a:r>
                <a:rPr lang="de" sz="1650" kern="1200" spc="-4">
                  <a:solidFill>
                    <a:srgbClr val="3C3835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5 %</a:t>
              </a:r>
              <a:endParaRPr lang="de" sz="1650" kern="1200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sp>
        <p:nvSpPr>
          <p:cNvPr id="7" name="object 7"/>
          <p:cNvSpPr/>
          <p:nvPr/>
        </p:nvSpPr>
        <p:spPr>
          <a:xfrm>
            <a:off x="4144430" y="1930670"/>
            <a:ext cx="994410" cy="416243"/>
          </a:xfrm>
          <a:custGeom>
            <a:avLst/>
            <a:gdLst/>
            <a:ahLst/>
            <a:cxnLst/>
            <a:rect l="l" t="t" r="r" b="b"/>
            <a:pathLst>
              <a:path w="1325879" h="554989">
                <a:moveTo>
                  <a:pt x="0" y="554659"/>
                </a:moveTo>
                <a:lnTo>
                  <a:pt x="662609" y="0"/>
                </a:lnTo>
                <a:lnTo>
                  <a:pt x="1325740" y="554659"/>
                </a:lnTo>
              </a:path>
            </a:pathLst>
          </a:custGeom>
          <a:ln w="12700">
            <a:solidFill>
              <a:srgbClr val="CA3631"/>
            </a:solidFill>
          </a:ln>
        </p:spPr>
        <p:txBody>
          <a:bodyPr wrap="square" lIns="0" tIns="0" rIns="0" bIns="0" rtlCol="0"/>
          <a:lstStyle/>
          <a:p>
            <a:pPr algn="l" defTabSz="685800" hangingPunct="1">
              <a:defRPr/>
            </a:pPr>
            <a:endParaRPr sz="1350" kern="1200" dirty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641121" y="1861710"/>
            <a:ext cx="1156811" cy="483394"/>
          </a:xfrm>
          <a:custGeom>
            <a:avLst/>
            <a:gdLst/>
            <a:ahLst/>
            <a:cxnLst/>
            <a:rect l="l" t="t" r="r" b="b"/>
            <a:pathLst>
              <a:path w="1542415" h="644525">
                <a:moveTo>
                  <a:pt x="0" y="0"/>
                </a:moveTo>
                <a:lnTo>
                  <a:pt x="1542338" y="644398"/>
                </a:lnTo>
              </a:path>
            </a:pathLst>
          </a:custGeom>
          <a:ln w="12700">
            <a:solidFill>
              <a:srgbClr val="CA3631"/>
            </a:solidFill>
          </a:ln>
        </p:spPr>
        <p:txBody>
          <a:bodyPr wrap="square" lIns="0" tIns="0" rIns="0" bIns="0" rtlCol="0"/>
          <a:lstStyle/>
          <a:p>
            <a:pPr algn="l" defTabSz="685800" hangingPunct="1">
              <a:defRPr/>
            </a:pPr>
            <a:endParaRPr sz="1350" kern="1200" dirty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640847" y="1813787"/>
            <a:ext cx="1836896" cy="586264"/>
          </a:xfrm>
          <a:custGeom>
            <a:avLst/>
            <a:gdLst/>
            <a:ahLst/>
            <a:cxnLst/>
            <a:rect l="l" t="t" r="r" b="b"/>
            <a:pathLst>
              <a:path w="2449195" h="781685">
                <a:moveTo>
                  <a:pt x="0" y="0"/>
                </a:moveTo>
                <a:lnTo>
                  <a:pt x="2449042" y="781646"/>
                </a:lnTo>
              </a:path>
            </a:pathLst>
          </a:custGeom>
          <a:ln w="12700">
            <a:solidFill>
              <a:srgbClr val="CA3631"/>
            </a:solidFill>
          </a:ln>
        </p:spPr>
        <p:txBody>
          <a:bodyPr wrap="square" lIns="0" tIns="0" rIns="0" bIns="0" rtlCol="0"/>
          <a:lstStyle/>
          <a:p>
            <a:pPr algn="l" defTabSz="685800" hangingPunct="1">
              <a:defRPr/>
            </a:pPr>
            <a:endParaRPr sz="1350" kern="1200" dirty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640586" y="1775501"/>
            <a:ext cx="2483644" cy="569119"/>
          </a:xfrm>
          <a:custGeom>
            <a:avLst/>
            <a:gdLst/>
            <a:ahLst/>
            <a:cxnLst/>
            <a:rect l="l" t="t" r="r" b="b"/>
            <a:pathLst>
              <a:path w="3311525" h="758825">
                <a:moveTo>
                  <a:pt x="0" y="0"/>
                </a:moveTo>
                <a:lnTo>
                  <a:pt x="3311271" y="758774"/>
                </a:lnTo>
              </a:path>
            </a:pathLst>
          </a:custGeom>
          <a:ln w="12700">
            <a:solidFill>
              <a:srgbClr val="CA3631"/>
            </a:solidFill>
          </a:ln>
        </p:spPr>
        <p:txBody>
          <a:bodyPr wrap="square" lIns="0" tIns="0" rIns="0" bIns="0" rtlCol="0"/>
          <a:lstStyle/>
          <a:p>
            <a:pPr algn="l" defTabSz="685800" hangingPunct="1">
              <a:defRPr/>
            </a:pPr>
            <a:endParaRPr sz="1350" kern="1200" dirty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710603" y="720975"/>
            <a:ext cx="3862388" cy="538639"/>
          </a:xfrm>
          <a:custGeom>
            <a:avLst/>
            <a:gdLst/>
            <a:ahLst/>
            <a:cxnLst/>
            <a:rect l="l" t="t" r="r" b="b"/>
            <a:pathLst>
              <a:path w="5149850" h="718185">
                <a:moveTo>
                  <a:pt x="0" y="717803"/>
                </a:moveTo>
                <a:lnTo>
                  <a:pt x="2573604" y="0"/>
                </a:lnTo>
                <a:lnTo>
                  <a:pt x="5149278" y="717803"/>
                </a:lnTo>
              </a:path>
            </a:pathLst>
          </a:custGeom>
          <a:ln w="12700">
            <a:solidFill>
              <a:srgbClr val="CA3631"/>
            </a:solidFill>
          </a:ln>
        </p:spPr>
        <p:txBody>
          <a:bodyPr wrap="square" lIns="0" tIns="0" rIns="0" bIns="0" rtlCol="0"/>
          <a:lstStyle/>
          <a:p>
            <a:pPr algn="l" defTabSz="685800" hangingPunct="1">
              <a:defRPr/>
            </a:pPr>
            <a:endParaRPr sz="1350" kern="1200" dirty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180410" y="721236"/>
            <a:ext cx="2922746" cy="538639"/>
          </a:xfrm>
          <a:custGeom>
            <a:avLst/>
            <a:gdLst/>
            <a:ahLst/>
            <a:cxnLst/>
            <a:rect l="l" t="t" r="r" b="b"/>
            <a:pathLst>
              <a:path w="3896995" h="718185">
                <a:moveTo>
                  <a:pt x="0" y="717778"/>
                </a:moveTo>
                <a:lnTo>
                  <a:pt x="1947456" y="0"/>
                </a:lnTo>
                <a:lnTo>
                  <a:pt x="3896461" y="717778"/>
                </a:lnTo>
              </a:path>
            </a:pathLst>
          </a:custGeom>
          <a:ln w="12700">
            <a:solidFill>
              <a:srgbClr val="CA3631"/>
            </a:solidFill>
          </a:ln>
        </p:spPr>
        <p:txBody>
          <a:bodyPr wrap="square" lIns="0" tIns="0" rIns="0" bIns="0" rtlCol="0"/>
          <a:lstStyle/>
          <a:p>
            <a:pPr algn="l" defTabSz="685800" hangingPunct="1">
              <a:defRPr/>
            </a:pPr>
            <a:endParaRPr sz="1350" kern="1200" dirty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646048" y="721908"/>
            <a:ext cx="1991201" cy="538639"/>
          </a:xfrm>
          <a:custGeom>
            <a:avLst/>
            <a:gdLst/>
            <a:ahLst/>
            <a:cxnLst/>
            <a:rect l="l" t="t" r="r" b="b"/>
            <a:pathLst>
              <a:path w="2654934" h="718185">
                <a:moveTo>
                  <a:pt x="0" y="717626"/>
                </a:moveTo>
                <a:lnTo>
                  <a:pt x="1326845" y="0"/>
                </a:lnTo>
                <a:lnTo>
                  <a:pt x="2654769" y="717626"/>
                </a:lnTo>
              </a:path>
            </a:pathLst>
          </a:custGeom>
          <a:ln w="12700">
            <a:solidFill>
              <a:srgbClr val="CA3631"/>
            </a:solidFill>
          </a:ln>
        </p:spPr>
        <p:txBody>
          <a:bodyPr wrap="square" lIns="0" tIns="0" rIns="0" bIns="0" rtlCol="0"/>
          <a:lstStyle/>
          <a:p>
            <a:pPr algn="l" defTabSz="685800" hangingPunct="1">
              <a:defRPr/>
            </a:pPr>
            <a:endParaRPr sz="1350" kern="1200" dirty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145311" y="725129"/>
            <a:ext cx="992981" cy="537210"/>
          </a:xfrm>
          <a:custGeom>
            <a:avLst/>
            <a:gdLst/>
            <a:ahLst/>
            <a:cxnLst/>
            <a:rect l="l" t="t" r="r" b="b"/>
            <a:pathLst>
              <a:path w="1323975" h="716280">
                <a:moveTo>
                  <a:pt x="0" y="715886"/>
                </a:moveTo>
                <a:lnTo>
                  <a:pt x="661428" y="0"/>
                </a:lnTo>
                <a:lnTo>
                  <a:pt x="1323390" y="715886"/>
                </a:lnTo>
              </a:path>
            </a:pathLst>
          </a:custGeom>
          <a:ln w="12700">
            <a:solidFill>
              <a:srgbClr val="CA3631"/>
            </a:solidFill>
          </a:ln>
        </p:spPr>
        <p:txBody>
          <a:bodyPr wrap="square" lIns="0" tIns="0" rIns="0" bIns="0" rtlCol="0"/>
          <a:lstStyle/>
          <a:p>
            <a:pPr algn="l" defTabSz="685800" hangingPunct="1">
              <a:defRPr/>
            </a:pPr>
            <a:endParaRPr sz="1350" kern="1200" dirty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625381" y="910120"/>
            <a:ext cx="0" cy="1920716"/>
          </a:xfrm>
          <a:custGeom>
            <a:avLst/>
            <a:gdLst/>
            <a:ahLst/>
            <a:cxnLst/>
            <a:rect l="l" t="t" r="r" b="b"/>
            <a:pathLst>
              <a:path h="2560954">
                <a:moveTo>
                  <a:pt x="0" y="2560688"/>
                </a:moveTo>
                <a:lnTo>
                  <a:pt x="0" y="0"/>
                </a:lnTo>
              </a:path>
            </a:pathLst>
          </a:custGeom>
          <a:ln w="12700">
            <a:solidFill>
              <a:srgbClr val="CA3631"/>
            </a:solidFill>
          </a:ln>
        </p:spPr>
        <p:txBody>
          <a:bodyPr wrap="square" lIns="0" tIns="0" rIns="0" bIns="0" rtlCol="0"/>
          <a:lstStyle/>
          <a:p>
            <a:pPr algn="l" defTabSz="685800" hangingPunct="1">
              <a:defRPr/>
            </a:pPr>
            <a:endParaRPr sz="1350" kern="1200" dirty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177116" y="1506419"/>
            <a:ext cx="0" cy="1920716"/>
          </a:xfrm>
          <a:custGeom>
            <a:avLst/>
            <a:gdLst/>
            <a:ahLst/>
            <a:cxnLst/>
            <a:rect l="l" t="t" r="r" b="b"/>
            <a:pathLst>
              <a:path h="2560954">
                <a:moveTo>
                  <a:pt x="0" y="2560688"/>
                </a:moveTo>
                <a:lnTo>
                  <a:pt x="0" y="0"/>
                </a:lnTo>
              </a:path>
            </a:pathLst>
          </a:custGeom>
          <a:ln w="12700">
            <a:solidFill>
              <a:srgbClr val="CA3631"/>
            </a:solidFill>
          </a:ln>
        </p:spPr>
        <p:txBody>
          <a:bodyPr wrap="square" lIns="0" tIns="0" rIns="0" bIns="0" rtlCol="0"/>
          <a:lstStyle/>
          <a:p>
            <a:pPr algn="l" defTabSz="685800" hangingPunct="1">
              <a:defRPr/>
            </a:pPr>
            <a:endParaRPr sz="1350" kern="1200" dirty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178177" y="2409248"/>
            <a:ext cx="0" cy="1652588"/>
          </a:xfrm>
          <a:custGeom>
            <a:avLst/>
            <a:gdLst/>
            <a:ahLst/>
            <a:cxnLst/>
            <a:rect l="l" t="t" r="r" b="b"/>
            <a:pathLst>
              <a:path h="2203450">
                <a:moveTo>
                  <a:pt x="0" y="2203450"/>
                </a:moveTo>
                <a:lnTo>
                  <a:pt x="0" y="0"/>
                </a:lnTo>
              </a:path>
            </a:pathLst>
          </a:custGeom>
          <a:ln w="12700">
            <a:solidFill>
              <a:srgbClr val="CA3631"/>
            </a:solidFill>
          </a:ln>
        </p:spPr>
        <p:txBody>
          <a:bodyPr wrap="square" lIns="0" tIns="0" rIns="0" bIns="0" rtlCol="0"/>
          <a:lstStyle/>
          <a:p>
            <a:pPr algn="l" defTabSz="685800" hangingPunct="1">
              <a:defRPr/>
            </a:pPr>
            <a:endParaRPr sz="1350" kern="1200" dirty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681001" y="3935777"/>
            <a:ext cx="0" cy="509111"/>
          </a:xfrm>
          <a:custGeom>
            <a:avLst/>
            <a:gdLst/>
            <a:ahLst/>
            <a:cxnLst/>
            <a:rect l="l" t="t" r="r" b="b"/>
            <a:pathLst>
              <a:path h="678814">
                <a:moveTo>
                  <a:pt x="0" y="678484"/>
                </a:moveTo>
                <a:lnTo>
                  <a:pt x="0" y="0"/>
                </a:lnTo>
              </a:path>
            </a:pathLst>
          </a:custGeom>
          <a:ln w="12700">
            <a:solidFill>
              <a:srgbClr val="CA3631"/>
            </a:solidFill>
          </a:ln>
        </p:spPr>
        <p:txBody>
          <a:bodyPr wrap="square" lIns="0" tIns="0" rIns="0" bIns="0" rtlCol="0"/>
          <a:lstStyle/>
          <a:p>
            <a:pPr algn="l" defTabSz="685800" hangingPunct="1">
              <a:defRPr/>
            </a:pPr>
            <a:endParaRPr sz="1350" kern="1200" dirty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7570336" y="3426934"/>
            <a:ext cx="0" cy="509111"/>
          </a:xfrm>
          <a:custGeom>
            <a:avLst/>
            <a:gdLst/>
            <a:ahLst/>
            <a:cxnLst/>
            <a:rect l="l" t="t" r="r" b="b"/>
            <a:pathLst>
              <a:path h="678814">
                <a:moveTo>
                  <a:pt x="0" y="678484"/>
                </a:moveTo>
                <a:lnTo>
                  <a:pt x="0" y="0"/>
                </a:lnTo>
              </a:path>
            </a:pathLst>
          </a:custGeom>
          <a:ln w="12700">
            <a:solidFill>
              <a:srgbClr val="CA3631"/>
            </a:solidFill>
          </a:ln>
        </p:spPr>
        <p:txBody>
          <a:bodyPr wrap="square" lIns="0" tIns="0" rIns="0" bIns="0" rtlCol="0"/>
          <a:lstStyle/>
          <a:p>
            <a:pPr algn="l" defTabSz="685800" hangingPunct="1">
              <a:defRPr/>
            </a:pPr>
            <a:endParaRPr sz="1350" kern="1200" dirty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616765" y="2409244"/>
            <a:ext cx="0" cy="1075373"/>
          </a:xfrm>
          <a:custGeom>
            <a:avLst/>
            <a:gdLst/>
            <a:ahLst/>
            <a:cxnLst/>
            <a:rect l="l" t="t" r="r" b="b"/>
            <a:pathLst>
              <a:path h="1433829">
                <a:moveTo>
                  <a:pt x="0" y="1433766"/>
                </a:moveTo>
                <a:lnTo>
                  <a:pt x="0" y="0"/>
                </a:lnTo>
              </a:path>
            </a:pathLst>
          </a:custGeom>
          <a:ln w="12700">
            <a:solidFill>
              <a:srgbClr val="CA3631"/>
            </a:solidFill>
          </a:ln>
        </p:spPr>
        <p:txBody>
          <a:bodyPr wrap="square" lIns="0" tIns="0" rIns="0" bIns="0" rtlCol="0"/>
          <a:lstStyle/>
          <a:p>
            <a:pPr algn="l" defTabSz="685800" hangingPunct="1">
              <a:defRPr/>
            </a:pPr>
            <a:endParaRPr sz="1350" kern="1200" dirty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7064881" y="2409244"/>
            <a:ext cx="0" cy="1075373"/>
          </a:xfrm>
          <a:custGeom>
            <a:avLst/>
            <a:gdLst/>
            <a:ahLst/>
            <a:cxnLst/>
            <a:rect l="l" t="t" r="r" b="b"/>
            <a:pathLst>
              <a:path h="1433829">
                <a:moveTo>
                  <a:pt x="0" y="1433766"/>
                </a:moveTo>
                <a:lnTo>
                  <a:pt x="0" y="0"/>
                </a:lnTo>
              </a:path>
            </a:pathLst>
          </a:custGeom>
          <a:ln w="12700">
            <a:solidFill>
              <a:srgbClr val="CA3631"/>
            </a:solidFill>
          </a:ln>
        </p:spPr>
        <p:txBody>
          <a:bodyPr wrap="square" lIns="0" tIns="0" rIns="0" bIns="0" rtlCol="0"/>
          <a:lstStyle/>
          <a:p>
            <a:pPr algn="l" defTabSz="685800" hangingPunct="1">
              <a:defRPr/>
            </a:pPr>
            <a:endParaRPr sz="1350" kern="1200" dirty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6589100" y="2409245"/>
            <a:ext cx="0" cy="1559242"/>
          </a:xfrm>
          <a:custGeom>
            <a:avLst/>
            <a:gdLst/>
            <a:ahLst/>
            <a:cxnLst/>
            <a:rect l="l" t="t" r="r" b="b"/>
            <a:pathLst>
              <a:path h="2078989">
                <a:moveTo>
                  <a:pt x="0" y="2078761"/>
                </a:moveTo>
                <a:lnTo>
                  <a:pt x="0" y="0"/>
                </a:lnTo>
              </a:path>
            </a:pathLst>
          </a:custGeom>
          <a:ln w="12700">
            <a:solidFill>
              <a:srgbClr val="CA3631"/>
            </a:solidFill>
          </a:ln>
        </p:spPr>
        <p:txBody>
          <a:bodyPr wrap="square" lIns="0" tIns="0" rIns="0" bIns="0" rtlCol="0"/>
          <a:lstStyle/>
          <a:p>
            <a:pPr algn="l" defTabSz="685800" hangingPunct="1">
              <a:defRPr/>
            </a:pPr>
            <a:endParaRPr sz="1350" kern="1200" dirty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698039" y="2936915"/>
            <a:ext cx="482918" cy="370046"/>
          </a:xfrm>
          <a:custGeom>
            <a:avLst/>
            <a:gdLst/>
            <a:ahLst/>
            <a:cxnLst/>
            <a:rect l="l" t="t" r="r" b="b"/>
            <a:pathLst>
              <a:path w="643889" h="493395">
                <a:moveTo>
                  <a:pt x="0" y="492848"/>
                </a:moveTo>
                <a:lnTo>
                  <a:pt x="643572" y="0"/>
                </a:lnTo>
              </a:path>
            </a:pathLst>
          </a:custGeom>
          <a:ln w="12700">
            <a:solidFill>
              <a:srgbClr val="CA3631"/>
            </a:solidFill>
          </a:ln>
        </p:spPr>
        <p:txBody>
          <a:bodyPr wrap="square" lIns="0" tIns="0" rIns="0" bIns="0" rtlCol="0"/>
          <a:lstStyle/>
          <a:p>
            <a:pPr algn="l" defTabSz="685800" hangingPunct="1">
              <a:defRPr/>
            </a:pPr>
            <a:endParaRPr sz="1350" kern="1200" dirty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658364" y="3419776"/>
            <a:ext cx="481965" cy="421481"/>
          </a:xfrm>
          <a:custGeom>
            <a:avLst/>
            <a:gdLst/>
            <a:ahLst/>
            <a:cxnLst/>
            <a:rect l="l" t="t" r="r" b="b"/>
            <a:pathLst>
              <a:path w="642620" h="561975">
                <a:moveTo>
                  <a:pt x="0" y="561848"/>
                </a:moveTo>
                <a:lnTo>
                  <a:pt x="642289" y="0"/>
                </a:lnTo>
              </a:path>
            </a:pathLst>
          </a:custGeom>
          <a:ln w="12700">
            <a:solidFill>
              <a:srgbClr val="CA3631"/>
            </a:solidFill>
          </a:ln>
        </p:spPr>
        <p:txBody>
          <a:bodyPr wrap="square" lIns="0" tIns="0" rIns="0" bIns="0" rtlCol="0"/>
          <a:lstStyle/>
          <a:p>
            <a:pPr algn="l" defTabSz="685800" hangingPunct="1">
              <a:defRPr/>
            </a:pPr>
            <a:endParaRPr sz="1350" kern="1200" dirty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5078942" y="2951853"/>
            <a:ext cx="482918" cy="370046"/>
          </a:xfrm>
          <a:custGeom>
            <a:avLst/>
            <a:gdLst/>
            <a:ahLst/>
            <a:cxnLst/>
            <a:rect l="l" t="t" r="r" b="b"/>
            <a:pathLst>
              <a:path w="643890" h="493395">
                <a:moveTo>
                  <a:pt x="0" y="492874"/>
                </a:moveTo>
                <a:lnTo>
                  <a:pt x="643572" y="0"/>
                </a:lnTo>
              </a:path>
            </a:pathLst>
          </a:custGeom>
          <a:ln w="12700">
            <a:solidFill>
              <a:srgbClr val="CA3631"/>
            </a:solidFill>
          </a:ln>
        </p:spPr>
        <p:txBody>
          <a:bodyPr wrap="square" lIns="0" tIns="0" rIns="0" bIns="0" rtlCol="0"/>
          <a:lstStyle/>
          <a:p>
            <a:pPr algn="l" defTabSz="685800" hangingPunct="1">
              <a:defRPr/>
            </a:pPr>
            <a:endParaRPr sz="1350" kern="1200" dirty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6047413" y="3482370"/>
            <a:ext cx="482918" cy="370046"/>
          </a:xfrm>
          <a:custGeom>
            <a:avLst/>
            <a:gdLst/>
            <a:ahLst/>
            <a:cxnLst/>
            <a:rect l="l" t="t" r="r" b="b"/>
            <a:pathLst>
              <a:path w="643890" h="493395">
                <a:moveTo>
                  <a:pt x="0" y="492874"/>
                </a:moveTo>
                <a:lnTo>
                  <a:pt x="643572" y="0"/>
                </a:lnTo>
              </a:path>
            </a:pathLst>
          </a:custGeom>
          <a:ln w="12700">
            <a:solidFill>
              <a:srgbClr val="CA3631"/>
            </a:solidFill>
          </a:ln>
        </p:spPr>
        <p:txBody>
          <a:bodyPr wrap="square" lIns="0" tIns="0" rIns="0" bIns="0" rtlCol="0"/>
          <a:lstStyle/>
          <a:p>
            <a:pPr algn="l" defTabSz="685800" hangingPunct="1">
              <a:defRPr/>
            </a:pPr>
            <a:endParaRPr sz="1350" kern="1200" dirty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5724837" y="2936919"/>
            <a:ext cx="482918" cy="370046"/>
          </a:xfrm>
          <a:custGeom>
            <a:avLst/>
            <a:gdLst/>
            <a:ahLst/>
            <a:cxnLst/>
            <a:rect l="l" t="t" r="r" b="b"/>
            <a:pathLst>
              <a:path w="643890" h="493395">
                <a:moveTo>
                  <a:pt x="0" y="0"/>
                </a:moveTo>
                <a:lnTo>
                  <a:pt x="643572" y="492848"/>
                </a:lnTo>
              </a:path>
            </a:pathLst>
          </a:custGeom>
          <a:ln w="12700">
            <a:solidFill>
              <a:srgbClr val="CA3631"/>
            </a:solidFill>
          </a:ln>
        </p:spPr>
        <p:txBody>
          <a:bodyPr wrap="square" lIns="0" tIns="0" rIns="0" bIns="0" rtlCol="0"/>
          <a:lstStyle/>
          <a:p>
            <a:pPr algn="l" defTabSz="685800" hangingPunct="1">
              <a:defRPr/>
            </a:pPr>
            <a:endParaRPr sz="1350" kern="1200" dirty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7131411" y="2936919"/>
            <a:ext cx="482918" cy="370046"/>
          </a:xfrm>
          <a:custGeom>
            <a:avLst/>
            <a:gdLst/>
            <a:ahLst/>
            <a:cxnLst/>
            <a:rect l="l" t="t" r="r" b="b"/>
            <a:pathLst>
              <a:path w="643890" h="493395">
                <a:moveTo>
                  <a:pt x="0" y="0"/>
                </a:moveTo>
                <a:lnTo>
                  <a:pt x="643572" y="492848"/>
                </a:lnTo>
              </a:path>
            </a:pathLst>
          </a:custGeom>
          <a:ln w="12700">
            <a:solidFill>
              <a:srgbClr val="CA3631"/>
            </a:solidFill>
          </a:ln>
        </p:spPr>
        <p:txBody>
          <a:bodyPr wrap="square" lIns="0" tIns="0" rIns="0" bIns="0" rtlCol="0"/>
          <a:lstStyle/>
          <a:p>
            <a:pPr algn="l" defTabSz="685800" hangingPunct="1">
              <a:defRPr/>
            </a:pPr>
            <a:endParaRPr sz="1350" kern="1200" dirty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7129402" y="2891097"/>
            <a:ext cx="967264" cy="418624"/>
          </a:xfrm>
          <a:custGeom>
            <a:avLst/>
            <a:gdLst/>
            <a:ahLst/>
            <a:cxnLst/>
            <a:rect l="l" t="t" r="r" b="b"/>
            <a:pathLst>
              <a:path w="1289684" h="558164">
                <a:moveTo>
                  <a:pt x="0" y="0"/>
                </a:moveTo>
                <a:lnTo>
                  <a:pt x="1289088" y="557631"/>
                </a:lnTo>
              </a:path>
            </a:pathLst>
          </a:custGeom>
          <a:ln w="12700">
            <a:solidFill>
              <a:srgbClr val="CA3631"/>
            </a:solidFill>
          </a:ln>
        </p:spPr>
        <p:txBody>
          <a:bodyPr wrap="square" lIns="0" tIns="0" rIns="0" bIns="0" rtlCol="0"/>
          <a:lstStyle/>
          <a:p>
            <a:pPr algn="l" defTabSz="685800" hangingPunct="1">
              <a:defRPr/>
            </a:pPr>
            <a:endParaRPr sz="1350" kern="1200" dirty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4307571" y="411756"/>
            <a:ext cx="654844" cy="654844"/>
          </a:xfrm>
          <a:custGeom>
            <a:avLst/>
            <a:gdLst/>
            <a:ahLst/>
            <a:cxnLst/>
            <a:rect l="l" t="t" r="r" b="b"/>
            <a:pathLst>
              <a:path w="873125" h="873125">
                <a:moveTo>
                  <a:pt x="436448" y="0"/>
                </a:moveTo>
                <a:lnTo>
                  <a:pt x="388891" y="2560"/>
                </a:lnTo>
                <a:lnTo>
                  <a:pt x="342819" y="10065"/>
                </a:lnTo>
                <a:lnTo>
                  <a:pt x="298495" y="22247"/>
                </a:lnTo>
                <a:lnTo>
                  <a:pt x="256188" y="38841"/>
                </a:lnTo>
                <a:lnTo>
                  <a:pt x="216163" y="59581"/>
                </a:lnTo>
                <a:lnTo>
                  <a:pt x="178686" y="84200"/>
                </a:lnTo>
                <a:lnTo>
                  <a:pt x="144024" y="112432"/>
                </a:lnTo>
                <a:lnTo>
                  <a:pt x="112442" y="144012"/>
                </a:lnTo>
                <a:lnTo>
                  <a:pt x="84208" y="178672"/>
                </a:lnTo>
                <a:lnTo>
                  <a:pt x="59587" y="216148"/>
                </a:lnTo>
                <a:lnTo>
                  <a:pt x="38845" y="256172"/>
                </a:lnTo>
                <a:lnTo>
                  <a:pt x="22250" y="298479"/>
                </a:lnTo>
                <a:lnTo>
                  <a:pt x="10066" y="342803"/>
                </a:lnTo>
                <a:lnTo>
                  <a:pt x="2560" y="388877"/>
                </a:lnTo>
                <a:lnTo>
                  <a:pt x="0" y="436435"/>
                </a:lnTo>
                <a:lnTo>
                  <a:pt x="2560" y="483991"/>
                </a:lnTo>
                <a:lnTo>
                  <a:pt x="10066" y="530063"/>
                </a:lnTo>
                <a:lnTo>
                  <a:pt x="22250" y="574386"/>
                </a:lnTo>
                <a:lnTo>
                  <a:pt x="38845" y="616692"/>
                </a:lnTo>
                <a:lnTo>
                  <a:pt x="59587" y="656717"/>
                </a:lnTo>
                <a:lnTo>
                  <a:pt x="84208" y="694192"/>
                </a:lnTo>
                <a:lnTo>
                  <a:pt x="112442" y="728853"/>
                </a:lnTo>
                <a:lnTo>
                  <a:pt x="144024" y="760433"/>
                </a:lnTo>
                <a:lnTo>
                  <a:pt x="178686" y="788666"/>
                </a:lnTo>
                <a:lnTo>
                  <a:pt x="216163" y="813286"/>
                </a:lnTo>
                <a:lnTo>
                  <a:pt x="256188" y="834027"/>
                </a:lnTo>
                <a:lnTo>
                  <a:pt x="298495" y="850622"/>
                </a:lnTo>
                <a:lnTo>
                  <a:pt x="342819" y="862805"/>
                </a:lnTo>
                <a:lnTo>
                  <a:pt x="388891" y="870310"/>
                </a:lnTo>
                <a:lnTo>
                  <a:pt x="436448" y="872871"/>
                </a:lnTo>
                <a:lnTo>
                  <a:pt x="484004" y="870310"/>
                </a:lnTo>
                <a:lnTo>
                  <a:pt x="530077" y="862805"/>
                </a:lnTo>
                <a:lnTo>
                  <a:pt x="574400" y="850622"/>
                </a:lnTo>
                <a:lnTo>
                  <a:pt x="616707" y="834027"/>
                </a:lnTo>
                <a:lnTo>
                  <a:pt x="656732" y="813286"/>
                </a:lnTo>
                <a:lnTo>
                  <a:pt x="694209" y="788666"/>
                </a:lnTo>
                <a:lnTo>
                  <a:pt x="728872" y="760433"/>
                </a:lnTo>
                <a:lnTo>
                  <a:pt x="760453" y="728853"/>
                </a:lnTo>
                <a:lnTo>
                  <a:pt x="788687" y="694192"/>
                </a:lnTo>
                <a:lnTo>
                  <a:pt x="813308" y="656717"/>
                </a:lnTo>
                <a:lnTo>
                  <a:pt x="834050" y="616692"/>
                </a:lnTo>
                <a:lnTo>
                  <a:pt x="850646" y="574386"/>
                </a:lnTo>
                <a:lnTo>
                  <a:pt x="862829" y="530063"/>
                </a:lnTo>
                <a:lnTo>
                  <a:pt x="870335" y="483991"/>
                </a:lnTo>
                <a:lnTo>
                  <a:pt x="872896" y="436435"/>
                </a:lnTo>
                <a:lnTo>
                  <a:pt x="870335" y="388877"/>
                </a:lnTo>
                <a:lnTo>
                  <a:pt x="862829" y="342803"/>
                </a:lnTo>
                <a:lnTo>
                  <a:pt x="850646" y="298479"/>
                </a:lnTo>
                <a:lnTo>
                  <a:pt x="834050" y="256172"/>
                </a:lnTo>
                <a:lnTo>
                  <a:pt x="813308" y="216148"/>
                </a:lnTo>
                <a:lnTo>
                  <a:pt x="788687" y="178672"/>
                </a:lnTo>
                <a:lnTo>
                  <a:pt x="760453" y="144012"/>
                </a:lnTo>
                <a:lnTo>
                  <a:pt x="728872" y="112432"/>
                </a:lnTo>
                <a:lnTo>
                  <a:pt x="694209" y="84200"/>
                </a:lnTo>
                <a:lnTo>
                  <a:pt x="656732" y="59581"/>
                </a:lnTo>
                <a:lnTo>
                  <a:pt x="616707" y="38841"/>
                </a:lnTo>
                <a:lnTo>
                  <a:pt x="574400" y="22247"/>
                </a:lnTo>
                <a:lnTo>
                  <a:pt x="530077" y="10065"/>
                </a:lnTo>
                <a:lnTo>
                  <a:pt x="484004" y="2560"/>
                </a:lnTo>
                <a:lnTo>
                  <a:pt x="4364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algn="l" defTabSz="685800" hangingPunct="1">
              <a:defRPr/>
            </a:pPr>
            <a:endParaRPr sz="1350" kern="1200" dirty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4328297" y="432478"/>
            <a:ext cx="613410" cy="613410"/>
          </a:xfrm>
          <a:custGeom>
            <a:avLst/>
            <a:gdLst/>
            <a:ahLst/>
            <a:cxnLst/>
            <a:rect l="l" t="t" r="r" b="b"/>
            <a:pathLst>
              <a:path w="817879" h="817880">
                <a:moveTo>
                  <a:pt x="408813" y="0"/>
                </a:moveTo>
                <a:lnTo>
                  <a:pt x="361204" y="2755"/>
                </a:lnTo>
                <a:lnTo>
                  <a:pt x="315192" y="10815"/>
                </a:lnTo>
                <a:lnTo>
                  <a:pt x="271083" y="23871"/>
                </a:lnTo>
                <a:lnTo>
                  <a:pt x="229188" y="41614"/>
                </a:lnTo>
                <a:lnTo>
                  <a:pt x="189816" y="63734"/>
                </a:lnTo>
                <a:lnTo>
                  <a:pt x="153276" y="89923"/>
                </a:lnTo>
                <a:lnTo>
                  <a:pt x="119876" y="119872"/>
                </a:lnTo>
                <a:lnTo>
                  <a:pt x="89927" y="153270"/>
                </a:lnTo>
                <a:lnTo>
                  <a:pt x="63738" y="189810"/>
                </a:lnTo>
                <a:lnTo>
                  <a:pt x="41616" y="229183"/>
                </a:lnTo>
                <a:lnTo>
                  <a:pt x="23873" y="271078"/>
                </a:lnTo>
                <a:lnTo>
                  <a:pt x="10816" y="315188"/>
                </a:lnTo>
                <a:lnTo>
                  <a:pt x="2755" y="361202"/>
                </a:lnTo>
                <a:lnTo>
                  <a:pt x="0" y="408813"/>
                </a:lnTo>
                <a:lnTo>
                  <a:pt x="2755" y="456420"/>
                </a:lnTo>
                <a:lnTo>
                  <a:pt x="10816" y="502433"/>
                </a:lnTo>
                <a:lnTo>
                  <a:pt x="23873" y="546540"/>
                </a:lnTo>
                <a:lnTo>
                  <a:pt x="41616" y="588434"/>
                </a:lnTo>
                <a:lnTo>
                  <a:pt x="63738" y="627805"/>
                </a:lnTo>
                <a:lnTo>
                  <a:pt x="89927" y="664344"/>
                </a:lnTo>
                <a:lnTo>
                  <a:pt x="119876" y="697742"/>
                </a:lnTo>
                <a:lnTo>
                  <a:pt x="153276" y="727690"/>
                </a:lnTo>
                <a:lnTo>
                  <a:pt x="189816" y="753878"/>
                </a:lnTo>
                <a:lnTo>
                  <a:pt x="229188" y="775999"/>
                </a:lnTo>
                <a:lnTo>
                  <a:pt x="271083" y="793741"/>
                </a:lnTo>
                <a:lnTo>
                  <a:pt x="315192" y="806797"/>
                </a:lnTo>
                <a:lnTo>
                  <a:pt x="361204" y="814857"/>
                </a:lnTo>
                <a:lnTo>
                  <a:pt x="408813" y="817613"/>
                </a:lnTo>
                <a:lnTo>
                  <a:pt x="456421" y="814857"/>
                </a:lnTo>
                <a:lnTo>
                  <a:pt x="502433" y="806797"/>
                </a:lnTo>
                <a:lnTo>
                  <a:pt x="546542" y="793741"/>
                </a:lnTo>
                <a:lnTo>
                  <a:pt x="588437" y="775999"/>
                </a:lnTo>
                <a:lnTo>
                  <a:pt x="627809" y="753878"/>
                </a:lnTo>
                <a:lnTo>
                  <a:pt x="633950" y="749477"/>
                </a:lnTo>
                <a:lnTo>
                  <a:pt x="408813" y="749477"/>
                </a:lnTo>
                <a:lnTo>
                  <a:pt x="354316" y="745101"/>
                </a:lnTo>
                <a:lnTo>
                  <a:pt x="302585" y="732436"/>
                </a:lnTo>
                <a:lnTo>
                  <a:pt x="254284" y="712176"/>
                </a:lnTo>
                <a:lnTo>
                  <a:pt x="210074" y="685014"/>
                </a:lnTo>
                <a:lnTo>
                  <a:pt x="170621" y="651645"/>
                </a:lnTo>
                <a:lnTo>
                  <a:pt x="136588" y="612762"/>
                </a:lnTo>
                <a:lnTo>
                  <a:pt x="173002" y="596362"/>
                </a:lnTo>
                <a:lnTo>
                  <a:pt x="213729" y="580638"/>
                </a:lnTo>
                <a:lnTo>
                  <a:pt x="258222" y="566620"/>
                </a:lnTo>
                <a:lnTo>
                  <a:pt x="305933" y="555333"/>
                </a:lnTo>
                <a:lnTo>
                  <a:pt x="356312" y="547808"/>
                </a:lnTo>
                <a:lnTo>
                  <a:pt x="408813" y="545071"/>
                </a:lnTo>
                <a:lnTo>
                  <a:pt x="794187" y="545071"/>
                </a:lnTo>
                <a:lnTo>
                  <a:pt x="804270" y="511009"/>
                </a:lnTo>
                <a:lnTo>
                  <a:pt x="408813" y="511009"/>
                </a:lnTo>
                <a:lnTo>
                  <a:pt x="363952" y="505826"/>
                </a:lnTo>
                <a:lnTo>
                  <a:pt x="322742" y="491067"/>
                </a:lnTo>
                <a:lnTo>
                  <a:pt x="286368" y="467918"/>
                </a:lnTo>
                <a:lnTo>
                  <a:pt x="256015" y="437564"/>
                </a:lnTo>
                <a:lnTo>
                  <a:pt x="232868" y="401190"/>
                </a:lnTo>
                <a:lnTo>
                  <a:pt x="218110" y="359981"/>
                </a:lnTo>
                <a:lnTo>
                  <a:pt x="212928" y="315125"/>
                </a:lnTo>
                <a:lnTo>
                  <a:pt x="218110" y="270264"/>
                </a:lnTo>
                <a:lnTo>
                  <a:pt x="232868" y="229054"/>
                </a:lnTo>
                <a:lnTo>
                  <a:pt x="256015" y="192680"/>
                </a:lnTo>
                <a:lnTo>
                  <a:pt x="286368" y="162327"/>
                </a:lnTo>
                <a:lnTo>
                  <a:pt x="322742" y="139180"/>
                </a:lnTo>
                <a:lnTo>
                  <a:pt x="363952" y="124422"/>
                </a:lnTo>
                <a:lnTo>
                  <a:pt x="408813" y="119240"/>
                </a:lnTo>
                <a:lnTo>
                  <a:pt x="697044" y="119240"/>
                </a:lnTo>
                <a:lnTo>
                  <a:pt x="664349" y="89923"/>
                </a:lnTo>
                <a:lnTo>
                  <a:pt x="627809" y="63734"/>
                </a:lnTo>
                <a:lnTo>
                  <a:pt x="588437" y="41614"/>
                </a:lnTo>
                <a:lnTo>
                  <a:pt x="546542" y="23871"/>
                </a:lnTo>
                <a:lnTo>
                  <a:pt x="502433" y="10815"/>
                </a:lnTo>
                <a:lnTo>
                  <a:pt x="456421" y="2755"/>
                </a:lnTo>
                <a:lnTo>
                  <a:pt x="408813" y="0"/>
                </a:lnTo>
                <a:close/>
              </a:path>
              <a:path w="817879" h="817880">
                <a:moveTo>
                  <a:pt x="794187" y="545071"/>
                </a:moveTo>
                <a:lnTo>
                  <a:pt x="408813" y="545071"/>
                </a:lnTo>
                <a:lnTo>
                  <a:pt x="461319" y="547808"/>
                </a:lnTo>
                <a:lnTo>
                  <a:pt x="511704" y="555333"/>
                </a:lnTo>
                <a:lnTo>
                  <a:pt x="559417" y="566620"/>
                </a:lnTo>
                <a:lnTo>
                  <a:pt x="603910" y="580638"/>
                </a:lnTo>
                <a:lnTo>
                  <a:pt x="644633" y="596362"/>
                </a:lnTo>
                <a:lnTo>
                  <a:pt x="681037" y="612762"/>
                </a:lnTo>
                <a:lnTo>
                  <a:pt x="647004" y="651645"/>
                </a:lnTo>
                <a:lnTo>
                  <a:pt x="607551" y="685014"/>
                </a:lnTo>
                <a:lnTo>
                  <a:pt x="563341" y="712176"/>
                </a:lnTo>
                <a:lnTo>
                  <a:pt x="515040" y="732436"/>
                </a:lnTo>
                <a:lnTo>
                  <a:pt x="463309" y="745101"/>
                </a:lnTo>
                <a:lnTo>
                  <a:pt x="408813" y="749477"/>
                </a:lnTo>
                <a:lnTo>
                  <a:pt x="633950" y="749477"/>
                </a:lnTo>
                <a:lnTo>
                  <a:pt x="697749" y="697742"/>
                </a:lnTo>
                <a:lnTo>
                  <a:pt x="727698" y="664344"/>
                </a:lnTo>
                <a:lnTo>
                  <a:pt x="753887" y="627805"/>
                </a:lnTo>
                <a:lnTo>
                  <a:pt x="776009" y="588434"/>
                </a:lnTo>
                <a:lnTo>
                  <a:pt x="793752" y="546540"/>
                </a:lnTo>
                <a:lnTo>
                  <a:pt x="794187" y="545071"/>
                </a:lnTo>
                <a:close/>
              </a:path>
              <a:path w="817879" h="817880">
                <a:moveTo>
                  <a:pt x="697044" y="119240"/>
                </a:moveTo>
                <a:lnTo>
                  <a:pt x="408813" y="119240"/>
                </a:lnTo>
                <a:lnTo>
                  <a:pt x="453673" y="124422"/>
                </a:lnTo>
                <a:lnTo>
                  <a:pt x="494883" y="139180"/>
                </a:lnTo>
                <a:lnTo>
                  <a:pt x="531257" y="162327"/>
                </a:lnTo>
                <a:lnTo>
                  <a:pt x="561610" y="192680"/>
                </a:lnTo>
                <a:lnTo>
                  <a:pt x="584757" y="229054"/>
                </a:lnTo>
                <a:lnTo>
                  <a:pt x="599515" y="270264"/>
                </a:lnTo>
                <a:lnTo>
                  <a:pt x="604697" y="315125"/>
                </a:lnTo>
                <a:lnTo>
                  <a:pt x="599515" y="359981"/>
                </a:lnTo>
                <a:lnTo>
                  <a:pt x="584757" y="401190"/>
                </a:lnTo>
                <a:lnTo>
                  <a:pt x="561610" y="437564"/>
                </a:lnTo>
                <a:lnTo>
                  <a:pt x="531257" y="467918"/>
                </a:lnTo>
                <a:lnTo>
                  <a:pt x="494883" y="491067"/>
                </a:lnTo>
                <a:lnTo>
                  <a:pt x="453673" y="505826"/>
                </a:lnTo>
                <a:lnTo>
                  <a:pt x="408813" y="511009"/>
                </a:lnTo>
                <a:lnTo>
                  <a:pt x="804270" y="511009"/>
                </a:lnTo>
                <a:lnTo>
                  <a:pt x="806809" y="502433"/>
                </a:lnTo>
                <a:lnTo>
                  <a:pt x="814870" y="456420"/>
                </a:lnTo>
                <a:lnTo>
                  <a:pt x="817626" y="408813"/>
                </a:lnTo>
                <a:lnTo>
                  <a:pt x="814870" y="361202"/>
                </a:lnTo>
                <a:lnTo>
                  <a:pt x="806790" y="315125"/>
                </a:lnTo>
                <a:lnTo>
                  <a:pt x="793752" y="271078"/>
                </a:lnTo>
                <a:lnTo>
                  <a:pt x="776009" y="229183"/>
                </a:lnTo>
                <a:lnTo>
                  <a:pt x="753887" y="189810"/>
                </a:lnTo>
                <a:lnTo>
                  <a:pt x="727698" y="153270"/>
                </a:lnTo>
                <a:lnTo>
                  <a:pt x="697749" y="119872"/>
                </a:lnTo>
                <a:lnTo>
                  <a:pt x="697044" y="119240"/>
                </a:lnTo>
                <a:close/>
              </a:path>
            </a:pathLst>
          </a:custGeom>
          <a:solidFill>
            <a:srgbClr val="CA3631"/>
          </a:solidFill>
        </p:spPr>
        <p:txBody>
          <a:bodyPr wrap="square" lIns="0" tIns="0" rIns="0" bIns="0" rtlCol="0"/>
          <a:lstStyle/>
          <a:p>
            <a:pPr algn="l" defTabSz="685800" hangingPunct="1">
              <a:defRPr/>
            </a:pPr>
            <a:endParaRPr sz="1350" kern="1200" dirty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4432148" y="1188785"/>
            <a:ext cx="405765" cy="405765"/>
          </a:xfrm>
          <a:custGeom>
            <a:avLst/>
            <a:gdLst/>
            <a:ahLst/>
            <a:cxnLst/>
            <a:rect l="l" t="t" r="r" b="b"/>
            <a:pathLst>
              <a:path w="541020" h="541019">
                <a:moveTo>
                  <a:pt x="270344" y="0"/>
                </a:moveTo>
                <a:lnTo>
                  <a:pt x="221748" y="4355"/>
                </a:lnTo>
                <a:lnTo>
                  <a:pt x="176010" y="16914"/>
                </a:lnTo>
                <a:lnTo>
                  <a:pt x="133893" y="36911"/>
                </a:lnTo>
                <a:lnTo>
                  <a:pt x="96162" y="63583"/>
                </a:lnTo>
                <a:lnTo>
                  <a:pt x="63579" y="96167"/>
                </a:lnTo>
                <a:lnTo>
                  <a:pt x="36908" y="133899"/>
                </a:lnTo>
                <a:lnTo>
                  <a:pt x="16912" y="176015"/>
                </a:lnTo>
                <a:lnTo>
                  <a:pt x="4355" y="221751"/>
                </a:lnTo>
                <a:lnTo>
                  <a:pt x="0" y="270344"/>
                </a:lnTo>
                <a:lnTo>
                  <a:pt x="4355" y="318944"/>
                </a:lnTo>
                <a:lnTo>
                  <a:pt x="16912" y="364684"/>
                </a:lnTo>
                <a:lnTo>
                  <a:pt x="36908" y="406801"/>
                </a:lnTo>
                <a:lnTo>
                  <a:pt x="63579" y="444532"/>
                </a:lnTo>
                <a:lnTo>
                  <a:pt x="96162" y="477114"/>
                </a:lnTo>
                <a:lnTo>
                  <a:pt x="133893" y="503784"/>
                </a:lnTo>
                <a:lnTo>
                  <a:pt x="176010" y="523778"/>
                </a:lnTo>
                <a:lnTo>
                  <a:pt x="221748" y="536334"/>
                </a:lnTo>
                <a:lnTo>
                  <a:pt x="270344" y="540689"/>
                </a:lnTo>
                <a:lnTo>
                  <a:pt x="318941" y="536334"/>
                </a:lnTo>
                <a:lnTo>
                  <a:pt x="364679" y="523778"/>
                </a:lnTo>
                <a:lnTo>
                  <a:pt x="406796" y="503784"/>
                </a:lnTo>
                <a:lnTo>
                  <a:pt x="444527" y="477114"/>
                </a:lnTo>
                <a:lnTo>
                  <a:pt x="477110" y="444532"/>
                </a:lnTo>
                <a:lnTo>
                  <a:pt x="503781" y="406801"/>
                </a:lnTo>
                <a:lnTo>
                  <a:pt x="523777" y="364684"/>
                </a:lnTo>
                <a:lnTo>
                  <a:pt x="536334" y="318944"/>
                </a:lnTo>
                <a:lnTo>
                  <a:pt x="540689" y="270344"/>
                </a:lnTo>
                <a:lnTo>
                  <a:pt x="536334" y="221751"/>
                </a:lnTo>
                <a:lnTo>
                  <a:pt x="523777" y="176015"/>
                </a:lnTo>
                <a:lnTo>
                  <a:pt x="503781" y="133899"/>
                </a:lnTo>
                <a:lnTo>
                  <a:pt x="477110" y="96167"/>
                </a:lnTo>
                <a:lnTo>
                  <a:pt x="444527" y="63583"/>
                </a:lnTo>
                <a:lnTo>
                  <a:pt x="406796" y="36911"/>
                </a:lnTo>
                <a:lnTo>
                  <a:pt x="364679" y="16914"/>
                </a:lnTo>
                <a:lnTo>
                  <a:pt x="318941" y="4355"/>
                </a:lnTo>
                <a:lnTo>
                  <a:pt x="2703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algn="l" defTabSz="685800" hangingPunct="1">
              <a:defRPr/>
            </a:pPr>
            <a:endParaRPr sz="1350" kern="1200" dirty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432148" y="1188785"/>
            <a:ext cx="405765" cy="405765"/>
          </a:xfrm>
          <a:custGeom>
            <a:avLst/>
            <a:gdLst/>
            <a:ahLst/>
            <a:cxnLst/>
            <a:rect l="l" t="t" r="r" b="b"/>
            <a:pathLst>
              <a:path w="541020" h="541019">
                <a:moveTo>
                  <a:pt x="270344" y="540689"/>
                </a:moveTo>
                <a:lnTo>
                  <a:pt x="318941" y="536334"/>
                </a:lnTo>
                <a:lnTo>
                  <a:pt x="364679" y="523778"/>
                </a:lnTo>
                <a:lnTo>
                  <a:pt x="406796" y="503784"/>
                </a:lnTo>
                <a:lnTo>
                  <a:pt x="444527" y="477114"/>
                </a:lnTo>
                <a:lnTo>
                  <a:pt x="477110" y="444532"/>
                </a:lnTo>
                <a:lnTo>
                  <a:pt x="503781" y="406801"/>
                </a:lnTo>
                <a:lnTo>
                  <a:pt x="523777" y="364684"/>
                </a:lnTo>
                <a:lnTo>
                  <a:pt x="536334" y="318944"/>
                </a:lnTo>
                <a:lnTo>
                  <a:pt x="540689" y="270344"/>
                </a:lnTo>
                <a:lnTo>
                  <a:pt x="536334" y="221751"/>
                </a:lnTo>
                <a:lnTo>
                  <a:pt x="523777" y="176015"/>
                </a:lnTo>
                <a:lnTo>
                  <a:pt x="503781" y="133899"/>
                </a:lnTo>
                <a:lnTo>
                  <a:pt x="477110" y="96167"/>
                </a:lnTo>
                <a:lnTo>
                  <a:pt x="444527" y="63583"/>
                </a:lnTo>
                <a:lnTo>
                  <a:pt x="406796" y="36911"/>
                </a:lnTo>
                <a:lnTo>
                  <a:pt x="364679" y="16914"/>
                </a:lnTo>
                <a:lnTo>
                  <a:pt x="318941" y="4355"/>
                </a:lnTo>
                <a:lnTo>
                  <a:pt x="270344" y="0"/>
                </a:lnTo>
                <a:lnTo>
                  <a:pt x="221748" y="4355"/>
                </a:lnTo>
                <a:lnTo>
                  <a:pt x="176010" y="16914"/>
                </a:lnTo>
                <a:lnTo>
                  <a:pt x="133893" y="36911"/>
                </a:lnTo>
                <a:lnTo>
                  <a:pt x="96162" y="63583"/>
                </a:lnTo>
                <a:lnTo>
                  <a:pt x="63579" y="96167"/>
                </a:lnTo>
                <a:lnTo>
                  <a:pt x="36908" y="133899"/>
                </a:lnTo>
                <a:lnTo>
                  <a:pt x="16912" y="176015"/>
                </a:lnTo>
                <a:lnTo>
                  <a:pt x="4355" y="221751"/>
                </a:lnTo>
                <a:lnTo>
                  <a:pt x="0" y="270344"/>
                </a:lnTo>
                <a:lnTo>
                  <a:pt x="4355" y="318944"/>
                </a:lnTo>
                <a:lnTo>
                  <a:pt x="16912" y="364684"/>
                </a:lnTo>
                <a:lnTo>
                  <a:pt x="36908" y="406801"/>
                </a:lnTo>
                <a:lnTo>
                  <a:pt x="63579" y="444532"/>
                </a:lnTo>
                <a:lnTo>
                  <a:pt x="96162" y="477114"/>
                </a:lnTo>
                <a:lnTo>
                  <a:pt x="133893" y="503784"/>
                </a:lnTo>
                <a:lnTo>
                  <a:pt x="176010" y="523778"/>
                </a:lnTo>
                <a:lnTo>
                  <a:pt x="221748" y="536334"/>
                </a:lnTo>
                <a:lnTo>
                  <a:pt x="270344" y="540689"/>
                </a:lnTo>
                <a:close/>
              </a:path>
            </a:pathLst>
          </a:custGeom>
          <a:ln w="25400">
            <a:solidFill>
              <a:srgbClr val="CA3631"/>
            </a:solidFill>
          </a:ln>
        </p:spPr>
        <p:txBody>
          <a:bodyPr wrap="square" lIns="0" tIns="0" rIns="0" bIns="0" rtlCol="0"/>
          <a:lstStyle/>
          <a:p>
            <a:pPr algn="l" defTabSz="685800" hangingPunct="1">
              <a:defRPr/>
            </a:pPr>
            <a:endParaRPr sz="1350" kern="1200" dirty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4432148" y="1697628"/>
            <a:ext cx="405765" cy="405765"/>
          </a:xfrm>
          <a:custGeom>
            <a:avLst/>
            <a:gdLst/>
            <a:ahLst/>
            <a:cxnLst/>
            <a:rect l="l" t="t" r="r" b="b"/>
            <a:pathLst>
              <a:path w="541020" h="541019">
                <a:moveTo>
                  <a:pt x="270344" y="0"/>
                </a:moveTo>
                <a:lnTo>
                  <a:pt x="221748" y="4355"/>
                </a:lnTo>
                <a:lnTo>
                  <a:pt x="176010" y="16914"/>
                </a:lnTo>
                <a:lnTo>
                  <a:pt x="133893" y="36911"/>
                </a:lnTo>
                <a:lnTo>
                  <a:pt x="96162" y="63583"/>
                </a:lnTo>
                <a:lnTo>
                  <a:pt x="63579" y="96167"/>
                </a:lnTo>
                <a:lnTo>
                  <a:pt x="36908" y="133899"/>
                </a:lnTo>
                <a:lnTo>
                  <a:pt x="16912" y="176015"/>
                </a:lnTo>
                <a:lnTo>
                  <a:pt x="4355" y="221751"/>
                </a:lnTo>
                <a:lnTo>
                  <a:pt x="0" y="270344"/>
                </a:lnTo>
                <a:lnTo>
                  <a:pt x="4355" y="318944"/>
                </a:lnTo>
                <a:lnTo>
                  <a:pt x="16912" y="364684"/>
                </a:lnTo>
                <a:lnTo>
                  <a:pt x="36908" y="406801"/>
                </a:lnTo>
                <a:lnTo>
                  <a:pt x="63579" y="444532"/>
                </a:lnTo>
                <a:lnTo>
                  <a:pt x="96162" y="477114"/>
                </a:lnTo>
                <a:lnTo>
                  <a:pt x="133893" y="503784"/>
                </a:lnTo>
                <a:lnTo>
                  <a:pt x="176010" y="523778"/>
                </a:lnTo>
                <a:lnTo>
                  <a:pt x="221748" y="536334"/>
                </a:lnTo>
                <a:lnTo>
                  <a:pt x="270344" y="540689"/>
                </a:lnTo>
                <a:lnTo>
                  <a:pt x="318941" y="536334"/>
                </a:lnTo>
                <a:lnTo>
                  <a:pt x="364679" y="523778"/>
                </a:lnTo>
                <a:lnTo>
                  <a:pt x="406796" y="503784"/>
                </a:lnTo>
                <a:lnTo>
                  <a:pt x="444527" y="477114"/>
                </a:lnTo>
                <a:lnTo>
                  <a:pt x="477110" y="444532"/>
                </a:lnTo>
                <a:lnTo>
                  <a:pt x="503781" y="406801"/>
                </a:lnTo>
                <a:lnTo>
                  <a:pt x="523777" y="364684"/>
                </a:lnTo>
                <a:lnTo>
                  <a:pt x="536334" y="318944"/>
                </a:lnTo>
                <a:lnTo>
                  <a:pt x="540689" y="270344"/>
                </a:lnTo>
                <a:lnTo>
                  <a:pt x="536334" y="221751"/>
                </a:lnTo>
                <a:lnTo>
                  <a:pt x="523777" y="176015"/>
                </a:lnTo>
                <a:lnTo>
                  <a:pt x="503781" y="133899"/>
                </a:lnTo>
                <a:lnTo>
                  <a:pt x="477110" y="96167"/>
                </a:lnTo>
                <a:lnTo>
                  <a:pt x="444527" y="63583"/>
                </a:lnTo>
                <a:lnTo>
                  <a:pt x="406796" y="36911"/>
                </a:lnTo>
                <a:lnTo>
                  <a:pt x="364679" y="16914"/>
                </a:lnTo>
                <a:lnTo>
                  <a:pt x="318941" y="4355"/>
                </a:lnTo>
                <a:lnTo>
                  <a:pt x="2703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algn="l" defTabSz="685800" hangingPunct="1">
              <a:defRPr/>
            </a:pPr>
            <a:endParaRPr sz="1350" kern="1200" dirty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4432148" y="1697628"/>
            <a:ext cx="405765" cy="405765"/>
          </a:xfrm>
          <a:custGeom>
            <a:avLst/>
            <a:gdLst/>
            <a:ahLst/>
            <a:cxnLst/>
            <a:rect l="l" t="t" r="r" b="b"/>
            <a:pathLst>
              <a:path w="541020" h="541019">
                <a:moveTo>
                  <a:pt x="270344" y="540689"/>
                </a:moveTo>
                <a:lnTo>
                  <a:pt x="318941" y="536334"/>
                </a:lnTo>
                <a:lnTo>
                  <a:pt x="364679" y="523778"/>
                </a:lnTo>
                <a:lnTo>
                  <a:pt x="406796" y="503784"/>
                </a:lnTo>
                <a:lnTo>
                  <a:pt x="444527" y="477114"/>
                </a:lnTo>
                <a:lnTo>
                  <a:pt x="477110" y="444532"/>
                </a:lnTo>
                <a:lnTo>
                  <a:pt x="503781" y="406801"/>
                </a:lnTo>
                <a:lnTo>
                  <a:pt x="523777" y="364684"/>
                </a:lnTo>
                <a:lnTo>
                  <a:pt x="536334" y="318944"/>
                </a:lnTo>
                <a:lnTo>
                  <a:pt x="540689" y="270344"/>
                </a:lnTo>
                <a:lnTo>
                  <a:pt x="536334" y="221751"/>
                </a:lnTo>
                <a:lnTo>
                  <a:pt x="523777" y="176015"/>
                </a:lnTo>
                <a:lnTo>
                  <a:pt x="503781" y="133899"/>
                </a:lnTo>
                <a:lnTo>
                  <a:pt x="477110" y="96167"/>
                </a:lnTo>
                <a:lnTo>
                  <a:pt x="444527" y="63583"/>
                </a:lnTo>
                <a:lnTo>
                  <a:pt x="406796" y="36911"/>
                </a:lnTo>
                <a:lnTo>
                  <a:pt x="364679" y="16914"/>
                </a:lnTo>
                <a:lnTo>
                  <a:pt x="318941" y="4355"/>
                </a:lnTo>
                <a:lnTo>
                  <a:pt x="270344" y="0"/>
                </a:lnTo>
                <a:lnTo>
                  <a:pt x="221748" y="4355"/>
                </a:lnTo>
                <a:lnTo>
                  <a:pt x="176010" y="16914"/>
                </a:lnTo>
                <a:lnTo>
                  <a:pt x="133893" y="36911"/>
                </a:lnTo>
                <a:lnTo>
                  <a:pt x="96162" y="63583"/>
                </a:lnTo>
                <a:lnTo>
                  <a:pt x="63579" y="96167"/>
                </a:lnTo>
                <a:lnTo>
                  <a:pt x="36908" y="133899"/>
                </a:lnTo>
                <a:lnTo>
                  <a:pt x="16912" y="176015"/>
                </a:lnTo>
                <a:lnTo>
                  <a:pt x="4355" y="221751"/>
                </a:lnTo>
                <a:lnTo>
                  <a:pt x="0" y="270344"/>
                </a:lnTo>
                <a:lnTo>
                  <a:pt x="4355" y="318944"/>
                </a:lnTo>
                <a:lnTo>
                  <a:pt x="16912" y="364684"/>
                </a:lnTo>
                <a:lnTo>
                  <a:pt x="36908" y="406801"/>
                </a:lnTo>
                <a:lnTo>
                  <a:pt x="63579" y="444532"/>
                </a:lnTo>
                <a:lnTo>
                  <a:pt x="96162" y="477114"/>
                </a:lnTo>
                <a:lnTo>
                  <a:pt x="133893" y="503784"/>
                </a:lnTo>
                <a:lnTo>
                  <a:pt x="176010" y="523778"/>
                </a:lnTo>
                <a:lnTo>
                  <a:pt x="221748" y="536334"/>
                </a:lnTo>
                <a:lnTo>
                  <a:pt x="270344" y="540689"/>
                </a:lnTo>
                <a:close/>
              </a:path>
            </a:pathLst>
          </a:custGeom>
          <a:ln w="25400">
            <a:solidFill>
              <a:srgbClr val="CA3631"/>
            </a:solidFill>
          </a:ln>
        </p:spPr>
        <p:txBody>
          <a:bodyPr wrap="square" lIns="0" tIns="0" rIns="0" bIns="0" rtlCol="0"/>
          <a:lstStyle/>
          <a:p>
            <a:pPr algn="l" defTabSz="685800" hangingPunct="1">
              <a:defRPr/>
            </a:pPr>
            <a:endParaRPr sz="1350" kern="1200" dirty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2992937" y="1697628"/>
            <a:ext cx="405765" cy="405765"/>
          </a:xfrm>
          <a:custGeom>
            <a:avLst/>
            <a:gdLst/>
            <a:ahLst/>
            <a:cxnLst/>
            <a:rect l="l" t="t" r="r" b="b"/>
            <a:pathLst>
              <a:path w="541020" h="541019">
                <a:moveTo>
                  <a:pt x="270344" y="0"/>
                </a:moveTo>
                <a:lnTo>
                  <a:pt x="221748" y="4355"/>
                </a:lnTo>
                <a:lnTo>
                  <a:pt x="176010" y="16914"/>
                </a:lnTo>
                <a:lnTo>
                  <a:pt x="133893" y="36911"/>
                </a:lnTo>
                <a:lnTo>
                  <a:pt x="96162" y="63583"/>
                </a:lnTo>
                <a:lnTo>
                  <a:pt x="63579" y="96167"/>
                </a:lnTo>
                <a:lnTo>
                  <a:pt x="36908" y="133899"/>
                </a:lnTo>
                <a:lnTo>
                  <a:pt x="16912" y="176015"/>
                </a:lnTo>
                <a:lnTo>
                  <a:pt x="4355" y="221751"/>
                </a:lnTo>
                <a:lnTo>
                  <a:pt x="0" y="270344"/>
                </a:lnTo>
                <a:lnTo>
                  <a:pt x="4355" y="318944"/>
                </a:lnTo>
                <a:lnTo>
                  <a:pt x="16912" y="364684"/>
                </a:lnTo>
                <a:lnTo>
                  <a:pt x="36908" y="406801"/>
                </a:lnTo>
                <a:lnTo>
                  <a:pt x="63579" y="444532"/>
                </a:lnTo>
                <a:lnTo>
                  <a:pt x="96162" y="477114"/>
                </a:lnTo>
                <a:lnTo>
                  <a:pt x="133893" y="503784"/>
                </a:lnTo>
                <a:lnTo>
                  <a:pt x="176010" y="523778"/>
                </a:lnTo>
                <a:lnTo>
                  <a:pt x="221748" y="536334"/>
                </a:lnTo>
                <a:lnTo>
                  <a:pt x="270344" y="540689"/>
                </a:lnTo>
                <a:lnTo>
                  <a:pt x="318941" y="536334"/>
                </a:lnTo>
                <a:lnTo>
                  <a:pt x="364679" y="523778"/>
                </a:lnTo>
                <a:lnTo>
                  <a:pt x="406796" y="503784"/>
                </a:lnTo>
                <a:lnTo>
                  <a:pt x="444527" y="477114"/>
                </a:lnTo>
                <a:lnTo>
                  <a:pt x="477110" y="444532"/>
                </a:lnTo>
                <a:lnTo>
                  <a:pt x="503781" y="406801"/>
                </a:lnTo>
                <a:lnTo>
                  <a:pt x="523777" y="364684"/>
                </a:lnTo>
                <a:lnTo>
                  <a:pt x="536334" y="318944"/>
                </a:lnTo>
                <a:lnTo>
                  <a:pt x="540689" y="270344"/>
                </a:lnTo>
                <a:lnTo>
                  <a:pt x="536334" y="221751"/>
                </a:lnTo>
                <a:lnTo>
                  <a:pt x="523777" y="176015"/>
                </a:lnTo>
                <a:lnTo>
                  <a:pt x="503781" y="133899"/>
                </a:lnTo>
                <a:lnTo>
                  <a:pt x="477110" y="96167"/>
                </a:lnTo>
                <a:lnTo>
                  <a:pt x="444527" y="63583"/>
                </a:lnTo>
                <a:lnTo>
                  <a:pt x="406796" y="36911"/>
                </a:lnTo>
                <a:lnTo>
                  <a:pt x="364679" y="16914"/>
                </a:lnTo>
                <a:lnTo>
                  <a:pt x="318941" y="4355"/>
                </a:lnTo>
                <a:lnTo>
                  <a:pt x="2703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algn="l" defTabSz="685800" hangingPunct="1">
              <a:defRPr/>
            </a:pPr>
            <a:endParaRPr sz="1350" kern="1200" dirty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2992937" y="1697628"/>
            <a:ext cx="405765" cy="405765"/>
          </a:xfrm>
          <a:custGeom>
            <a:avLst/>
            <a:gdLst/>
            <a:ahLst/>
            <a:cxnLst/>
            <a:rect l="l" t="t" r="r" b="b"/>
            <a:pathLst>
              <a:path w="541020" h="541019">
                <a:moveTo>
                  <a:pt x="270344" y="540689"/>
                </a:moveTo>
                <a:lnTo>
                  <a:pt x="318941" y="536334"/>
                </a:lnTo>
                <a:lnTo>
                  <a:pt x="364679" y="523778"/>
                </a:lnTo>
                <a:lnTo>
                  <a:pt x="406796" y="503784"/>
                </a:lnTo>
                <a:lnTo>
                  <a:pt x="444527" y="477114"/>
                </a:lnTo>
                <a:lnTo>
                  <a:pt x="477110" y="444532"/>
                </a:lnTo>
                <a:lnTo>
                  <a:pt x="503781" y="406801"/>
                </a:lnTo>
                <a:lnTo>
                  <a:pt x="523777" y="364684"/>
                </a:lnTo>
                <a:lnTo>
                  <a:pt x="536334" y="318944"/>
                </a:lnTo>
                <a:lnTo>
                  <a:pt x="540689" y="270344"/>
                </a:lnTo>
                <a:lnTo>
                  <a:pt x="536334" y="221751"/>
                </a:lnTo>
                <a:lnTo>
                  <a:pt x="523777" y="176015"/>
                </a:lnTo>
                <a:lnTo>
                  <a:pt x="503781" y="133899"/>
                </a:lnTo>
                <a:lnTo>
                  <a:pt x="477110" y="96167"/>
                </a:lnTo>
                <a:lnTo>
                  <a:pt x="444527" y="63583"/>
                </a:lnTo>
                <a:lnTo>
                  <a:pt x="406796" y="36911"/>
                </a:lnTo>
                <a:lnTo>
                  <a:pt x="364679" y="16914"/>
                </a:lnTo>
                <a:lnTo>
                  <a:pt x="318941" y="4355"/>
                </a:lnTo>
                <a:lnTo>
                  <a:pt x="270344" y="0"/>
                </a:lnTo>
                <a:lnTo>
                  <a:pt x="221748" y="4355"/>
                </a:lnTo>
                <a:lnTo>
                  <a:pt x="176010" y="16914"/>
                </a:lnTo>
                <a:lnTo>
                  <a:pt x="133893" y="36911"/>
                </a:lnTo>
                <a:lnTo>
                  <a:pt x="96162" y="63583"/>
                </a:lnTo>
                <a:lnTo>
                  <a:pt x="63579" y="96167"/>
                </a:lnTo>
                <a:lnTo>
                  <a:pt x="36908" y="133899"/>
                </a:lnTo>
                <a:lnTo>
                  <a:pt x="16912" y="176015"/>
                </a:lnTo>
                <a:lnTo>
                  <a:pt x="4355" y="221751"/>
                </a:lnTo>
                <a:lnTo>
                  <a:pt x="0" y="270344"/>
                </a:lnTo>
                <a:lnTo>
                  <a:pt x="4355" y="318944"/>
                </a:lnTo>
                <a:lnTo>
                  <a:pt x="16912" y="364684"/>
                </a:lnTo>
                <a:lnTo>
                  <a:pt x="36908" y="406801"/>
                </a:lnTo>
                <a:lnTo>
                  <a:pt x="63579" y="444532"/>
                </a:lnTo>
                <a:lnTo>
                  <a:pt x="96162" y="477114"/>
                </a:lnTo>
                <a:lnTo>
                  <a:pt x="133893" y="503784"/>
                </a:lnTo>
                <a:lnTo>
                  <a:pt x="176010" y="523778"/>
                </a:lnTo>
                <a:lnTo>
                  <a:pt x="221748" y="536334"/>
                </a:lnTo>
                <a:lnTo>
                  <a:pt x="270344" y="540689"/>
                </a:lnTo>
                <a:close/>
              </a:path>
            </a:pathLst>
          </a:custGeom>
          <a:ln w="25400">
            <a:solidFill>
              <a:srgbClr val="CA3631"/>
            </a:solidFill>
          </a:ln>
        </p:spPr>
        <p:txBody>
          <a:bodyPr wrap="square" lIns="0" tIns="0" rIns="0" bIns="0" rtlCol="0"/>
          <a:lstStyle/>
          <a:p>
            <a:pPr algn="l" defTabSz="685800" hangingPunct="1">
              <a:defRPr/>
            </a:pPr>
            <a:endParaRPr sz="1350" kern="1200" dirty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2992937" y="2715333"/>
            <a:ext cx="405765" cy="405765"/>
          </a:xfrm>
          <a:custGeom>
            <a:avLst/>
            <a:gdLst/>
            <a:ahLst/>
            <a:cxnLst/>
            <a:rect l="l" t="t" r="r" b="b"/>
            <a:pathLst>
              <a:path w="541020" h="541020">
                <a:moveTo>
                  <a:pt x="270344" y="0"/>
                </a:moveTo>
                <a:lnTo>
                  <a:pt x="221748" y="4355"/>
                </a:lnTo>
                <a:lnTo>
                  <a:pt x="176010" y="16914"/>
                </a:lnTo>
                <a:lnTo>
                  <a:pt x="133893" y="36911"/>
                </a:lnTo>
                <a:lnTo>
                  <a:pt x="96162" y="63583"/>
                </a:lnTo>
                <a:lnTo>
                  <a:pt x="63579" y="96167"/>
                </a:lnTo>
                <a:lnTo>
                  <a:pt x="36908" y="133899"/>
                </a:lnTo>
                <a:lnTo>
                  <a:pt x="16912" y="176015"/>
                </a:lnTo>
                <a:lnTo>
                  <a:pt x="4355" y="221751"/>
                </a:lnTo>
                <a:lnTo>
                  <a:pt x="0" y="270344"/>
                </a:lnTo>
                <a:lnTo>
                  <a:pt x="4355" y="318944"/>
                </a:lnTo>
                <a:lnTo>
                  <a:pt x="16912" y="364684"/>
                </a:lnTo>
                <a:lnTo>
                  <a:pt x="36908" y="406801"/>
                </a:lnTo>
                <a:lnTo>
                  <a:pt x="63579" y="444532"/>
                </a:lnTo>
                <a:lnTo>
                  <a:pt x="96162" y="477114"/>
                </a:lnTo>
                <a:lnTo>
                  <a:pt x="133893" y="503784"/>
                </a:lnTo>
                <a:lnTo>
                  <a:pt x="176010" y="523778"/>
                </a:lnTo>
                <a:lnTo>
                  <a:pt x="221748" y="536334"/>
                </a:lnTo>
                <a:lnTo>
                  <a:pt x="270344" y="540689"/>
                </a:lnTo>
                <a:lnTo>
                  <a:pt x="318941" y="536334"/>
                </a:lnTo>
                <a:lnTo>
                  <a:pt x="364679" y="523778"/>
                </a:lnTo>
                <a:lnTo>
                  <a:pt x="406796" y="503784"/>
                </a:lnTo>
                <a:lnTo>
                  <a:pt x="444527" y="477114"/>
                </a:lnTo>
                <a:lnTo>
                  <a:pt x="477110" y="444532"/>
                </a:lnTo>
                <a:lnTo>
                  <a:pt x="503781" y="406801"/>
                </a:lnTo>
                <a:lnTo>
                  <a:pt x="523777" y="364684"/>
                </a:lnTo>
                <a:lnTo>
                  <a:pt x="536334" y="318944"/>
                </a:lnTo>
                <a:lnTo>
                  <a:pt x="540689" y="270344"/>
                </a:lnTo>
                <a:lnTo>
                  <a:pt x="536334" y="221751"/>
                </a:lnTo>
                <a:lnTo>
                  <a:pt x="523777" y="176015"/>
                </a:lnTo>
                <a:lnTo>
                  <a:pt x="503781" y="133899"/>
                </a:lnTo>
                <a:lnTo>
                  <a:pt x="477110" y="96167"/>
                </a:lnTo>
                <a:lnTo>
                  <a:pt x="444527" y="63583"/>
                </a:lnTo>
                <a:lnTo>
                  <a:pt x="406796" y="36911"/>
                </a:lnTo>
                <a:lnTo>
                  <a:pt x="364679" y="16914"/>
                </a:lnTo>
                <a:lnTo>
                  <a:pt x="318941" y="4355"/>
                </a:lnTo>
                <a:lnTo>
                  <a:pt x="2703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algn="l" defTabSz="685800" hangingPunct="1">
              <a:defRPr/>
            </a:pPr>
            <a:endParaRPr sz="1350" kern="1200" dirty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2992937" y="2715333"/>
            <a:ext cx="405765" cy="405765"/>
          </a:xfrm>
          <a:custGeom>
            <a:avLst/>
            <a:gdLst/>
            <a:ahLst/>
            <a:cxnLst/>
            <a:rect l="l" t="t" r="r" b="b"/>
            <a:pathLst>
              <a:path w="541020" h="541020">
                <a:moveTo>
                  <a:pt x="270344" y="540689"/>
                </a:moveTo>
                <a:lnTo>
                  <a:pt x="318941" y="536334"/>
                </a:lnTo>
                <a:lnTo>
                  <a:pt x="364679" y="523778"/>
                </a:lnTo>
                <a:lnTo>
                  <a:pt x="406796" y="503784"/>
                </a:lnTo>
                <a:lnTo>
                  <a:pt x="444527" y="477114"/>
                </a:lnTo>
                <a:lnTo>
                  <a:pt x="477110" y="444532"/>
                </a:lnTo>
                <a:lnTo>
                  <a:pt x="503781" y="406801"/>
                </a:lnTo>
                <a:lnTo>
                  <a:pt x="523777" y="364684"/>
                </a:lnTo>
                <a:lnTo>
                  <a:pt x="536334" y="318944"/>
                </a:lnTo>
                <a:lnTo>
                  <a:pt x="540689" y="270344"/>
                </a:lnTo>
                <a:lnTo>
                  <a:pt x="536334" y="221751"/>
                </a:lnTo>
                <a:lnTo>
                  <a:pt x="523777" y="176015"/>
                </a:lnTo>
                <a:lnTo>
                  <a:pt x="503781" y="133899"/>
                </a:lnTo>
                <a:lnTo>
                  <a:pt x="477110" y="96167"/>
                </a:lnTo>
                <a:lnTo>
                  <a:pt x="444527" y="63583"/>
                </a:lnTo>
                <a:lnTo>
                  <a:pt x="406796" y="36911"/>
                </a:lnTo>
                <a:lnTo>
                  <a:pt x="364679" y="16914"/>
                </a:lnTo>
                <a:lnTo>
                  <a:pt x="318941" y="4355"/>
                </a:lnTo>
                <a:lnTo>
                  <a:pt x="270344" y="0"/>
                </a:lnTo>
                <a:lnTo>
                  <a:pt x="221748" y="4355"/>
                </a:lnTo>
                <a:lnTo>
                  <a:pt x="176010" y="16914"/>
                </a:lnTo>
                <a:lnTo>
                  <a:pt x="133893" y="36911"/>
                </a:lnTo>
                <a:lnTo>
                  <a:pt x="96162" y="63583"/>
                </a:lnTo>
                <a:lnTo>
                  <a:pt x="63579" y="96167"/>
                </a:lnTo>
                <a:lnTo>
                  <a:pt x="36908" y="133899"/>
                </a:lnTo>
                <a:lnTo>
                  <a:pt x="16912" y="176015"/>
                </a:lnTo>
                <a:lnTo>
                  <a:pt x="4355" y="221751"/>
                </a:lnTo>
                <a:lnTo>
                  <a:pt x="0" y="270344"/>
                </a:lnTo>
                <a:lnTo>
                  <a:pt x="4355" y="318944"/>
                </a:lnTo>
                <a:lnTo>
                  <a:pt x="16912" y="364684"/>
                </a:lnTo>
                <a:lnTo>
                  <a:pt x="36908" y="406801"/>
                </a:lnTo>
                <a:lnTo>
                  <a:pt x="63579" y="444532"/>
                </a:lnTo>
                <a:lnTo>
                  <a:pt x="96162" y="477114"/>
                </a:lnTo>
                <a:lnTo>
                  <a:pt x="133893" y="503784"/>
                </a:lnTo>
                <a:lnTo>
                  <a:pt x="176010" y="523778"/>
                </a:lnTo>
                <a:lnTo>
                  <a:pt x="221748" y="536334"/>
                </a:lnTo>
                <a:lnTo>
                  <a:pt x="270344" y="540689"/>
                </a:lnTo>
                <a:close/>
              </a:path>
            </a:pathLst>
          </a:custGeom>
          <a:ln w="25400">
            <a:solidFill>
              <a:srgbClr val="CA3631"/>
            </a:solidFill>
          </a:ln>
        </p:spPr>
        <p:txBody>
          <a:bodyPr wrap="square" lIns="0" tIns="0" rIns="0" bIns="0" rtlCol="0"/>
          <a:lstStyle/>
          <a:p>
            <a:pPr algn="l" defTabSz="685800" hangingPunct="1">
              <a:defRPr/>
            </a:pPr>
            <a:endParaRPr sz="1350" kern="1200" dirty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2992937" y="3224177"/>
            <a:ext cx="405765" cy="405765"/>
          </a:xfrm>
          <a:custGeom>
            <a:avLst/>
            <a:gdLst/>
            <a:ahLst/>
            <a:cxnLst/>
            <a:rect l="l" t="t" r="r" b="b"/>
            <a:pathLst>
              <a:path w="541020" h="541020">
                <a:moveTo>
                  <a:pt x="270344" y="0"/>
                </a:moveTo>
                <a:lnTo>
                  <a:pt x="221748" y="4355"/>
                </a:lnTo>
                <a:lnTo>
                  <a:pt x="176010" y="16914"/>
                </a:lnTo>
                <a:lnTo>
                  <a:pt x="133893" y="36911"/>
                </a:lnTo>
                <a:lnTo>
                  <a:pt x="96162" y="63583"/>
                </a:lnTo>
                <a:lnTo>
                  <a:pt x="63579" y="96167"/>
                </a:lnTo>
                <a:lnTo>
                  <a:pt x="36908" y="133899"/>
                </a:lnTo>
                <a:lnTo>
                  <a:pt x="16912" y="176015"/>
                </a:lnTo>
                <a:lnTo>
                  <a:pt x="4355" y="221751"/>
                </a:lnTo>
                <a:lnTo>
                  <a:pt x="0" y="270344"/>
                </a:lnTo>
                <a:lnTo>
                  <a:pt x="4355" y="318944"/>
                </a:lnTo>
                <a:lnTo>
                  <a:pt x="16912" y="364684"/>
                </a:lnTo>
                <a:lnTo>
                  <a:pt x="36908" y="406801"/>
                </a:lnTo>
                <a:lnTo>
                  <a:pt x="63579" y="444532"/>
                </a:lnTo>
                <a:lnTo>
                  <a:pt x="96162" y="477114"/>
                </a:lnTo>
                <a:lnTo>
                  <a:pt x="133893" y="503784"/>
                </a:lnTo>
                <a:lnTo>
                  <a:pt x="176010" y="523778"/>
                </a:lnTo>
                <a:lnTo>
                  <a:pt x="221748" y="536334"/>
                </a:lnTo>
                <a:lnTo>
                  <a:pt x="270344" y="540689"/>
                </a:lnTo>
                <a:lnTo>
                  <a:pt x="318941" y="536334"/>
                </a:lnTo>
                <a:lnTo>
                  <a:pt x="364679" y="523778"/>
                </a:lnTo>
                <a:lnTo>
                  <a:pt x="406796" y="503784"/>
                </a:lnTo>
                <a:lnTo>
                  <a:pt x="444527" y="477114"/>
                </a:lnTo>
                <a:lnTo>
                  <a:pt x="477110" y="444532"/>
                </a:lnTo>
                <a:lnTo>
                  <a:pt x="503781" y="406801"/>
                </a:lnTo>
                <a:lnTo>
                  <a:pt x="523777" y="364684"/>
                </a:lnTo>
                <a:lnTo>
                  <a:pt x="536334" y="318944"/>
                </a:lnTo>
                <a:lnTo>
                  <a:pt x="540689" y="270344"/>
                </a:lnTo>
                <a:lnTo>
                  <a:pt x="536334" y="221751"/>
                </a:lnTo>
                <a:lnTo>
                  <a:pt x="523777" y="176015"/>
                </a:lnTo>
                <a:lnTo>
                  <a:pt x="503781" y="133899"/>
                </a:lnTo>
                <a:lnTo>
                  <a:pt x="477110" y="96167"/>
                </a:lnTo>
                <a:lnTo>
                  <a:pt x="444527" y="63583"/>
                </a:lnTo>
                <a:lnTo>
                  <a:pt x="406796" y="36911"/>
                </a:lnTo>
                <a:lnTo>
                  <a:pt x="364679" y="16914"/>
                </a:lnTo>
                <a:lnTo>
                  <a:pt x="318941" y="4355"/>
                </a:lnTo>
                <a:lnTo>
                  <a:pt x="2703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algn="l" defTabSz="685800" hangingPunct="1">
              <a:defRPr/>
            </a:pPr>
            <a:endParaRPr sz="1350" kern="1200" dirty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2992937" y="3224177"/>
            <a:ext cx="405765" cy="405765"/>
          </a:xfrm>
          <a:custGeom>
            <a:avLst/>
            <a:gdLst/>
            <a:ahLst/>
            <a:cxnLst/>
            <a:rect l="l" t="t" r="r" b="b"/>
            <a:pathLst>
              <a:path w="541020" h="541020">
                <a:moveTo>
                  <a:pt x="270344" y="540689"/>
                </a:moveTo>
                <a:lnTo>
                  <a:pt x="318941" y="536334"/>
                </a:lnTo>
                <a:lnTo>
                  <a:pt x="364679" y="523778"/>
                </a:lnTo>
                <a:lnTo>
                  <a:pt x="406796" y="503784"/>
                </a:lnTo>
                <a:lnTo>
                  <a:pt x="444527" y="477114"/>
                </a:lnTo>
                <a:lnTo>
                  <a:pt x="477110" y="444532"/>
                </a:lnTo>
                <a:lnTo>
                  <a:pt x="503781" y="406801"/>
                </a:lnTo>
                <a:lnTo>
                  <a:pt x="523777" y="364684"/>
                </a:lnTo>
                <a:lnTo>
                  <a:pt x="536334" y="318944"/>
                </a:lnTo>
                <a:lnTo>
                  <a:pt x="540689" y="270344"/>
                </a:lnTo>
                <a:lnTo>
                  <a:pt x="536334" y="221751"/>
                </a:lnTo>
                <a:lnTo>
                  <a:pt x="523777" y="176015"/>
                </a:lnTo>
                <a:lnTo>
                  <a:pt x="503781" y="133899"/>
                </a:lnTo>
                <a:lnTo>
                  <a:pt x="477110" y="96167"/>
                </a:lnTo>
                <a:lnTo>
                  <a:pt x="444527" y="63583"/>
                </a:lnTo>
                <a:lnTo>
                  <a:pt x="406796" y="36911"/>
                </a:lnTo>
                <a:lnTo>
                  <a:pt x="364679" y="16914"/>
                </a:lnTo>
                <a:lnTo>
                  <a:pt x="318941" y="4355"/>
                </a:lnTo>
                <a:lnTo>
                  <a:pt x="270344" y="0"/>
                </a:lnTo>
                <a:lnTo>
                  <a:pt x="221748" y="4355"/>
                </a:lnTo>
                <a:lnTo>
                  <a:pt x="176010" y="16914"/>
                </a:lnTo>
                <a:lnTo>
                  <a:pt x="133893" y="36911"/>
                </a:lnTo>
                <a:lnTo>
                  <a:pt x="96162" y="63583"/>
                </a:lnTo>
                <a:lnTo>
                  <a:pt x="63579" y="96167"/>
                </a:lnTo>
                <a:lnTo>
                  <a:pt x="36908" y="133899"/>
                </a:lnTo>
                <a:lnTo>
                  <a:pt x="16912" y="176015"/>
                </a:lnTo>
                <a:lnTo>
                  <a:pt x="4355" y="221751"/>
                </a:lnTo>
                <a:lnTo>
                  <a:pt x="0" y="270344"/>
                </a:lnTo>
                <a:lnTo>
                  <a:pt x="4355" y="318944"/>
                </a:lnTo>
                <a:lnTo>
                  <a:pt x="16912" y="364684"/>
                </a:lnTo>
                <a:lnTo>
                  <a:pt x="36908" y="406801"/>
                </a:lnTo>
                <a:lnTo>
                  <a:pt x="63579" y="444532"/>
                </a:lnTo>
                <a:lnTo>
                  <a:pt x="96162" y="477114"/>
                </a:lnTo>
                <a:lnTo>
                  <a:pt x="133893" y="503784"/>
                </a:lnTo>
                <a:lnTo>
                  <a:pt x="176010" y="523778"/>
                </a:lnTo>
                <a:lnTo>
                  <a:pt x="221748" y="536334"/>
                </a:lnTo>
                <a:lnTo>
                  <a:pt x="270344" y="540689"/>
                </a:lnTo>
                <a:close/>
              </a:path>
            </a:pathLst>
          </a:custGeom>
          <a:ln w="25400">
            <a:solidFill>
              <a:srgbClr val="CA3631"/>
            </a:solidFill>
          </a:ln>
        </p:spPr>
        <p:txBody>
          <a:bodyPr wrap="square" lIns="0" tIns="0" rIns="0" bIns="0" rtlCol="0"/>
          <a:lstStyle/>
          <a:p>
            <a:pPr algn="l" defTabSz="685800" hangingPunct="1">
              <a:defRPr/>
            </a:pPr>
            <a:endParaRPr sz="1350" kern="1200" dirty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2495760" y="3224177"/>
            <a:ext cx="405765" cy="405765"/>
          </a:xfrm>
          <a:custGeom>
            <a:avLst/>
            <a:gdLst/>
            <a:ahLst/>
            <a:cxnLst/>
            <a:rect l="l" t="t" r="r" b="b"/>
            <a:pathLst>
              <a:path w="541020" h="541020">
                <a:moveTo>
                  <a:pt x="270344" y="0"/>
                </a:moveTo>
                <a:lnTo>
                  <a:pt x="221748" y="4355"/>
                </a:lnTo>
                <a:lnTo>
                  <a:pt x="176010" y="16914"/>
                </a:lnTo>
                <a:lnTo>
                  <a:pt x="133893" y="36911"/>
                </a:lnTo>
                <a:lnTo>
                  <a:pt x="96162" y="63583"/>
                </a:lnTo>
                <a:lnTo>
                  <a:pt x="63579" y="96167"/>
                </a:lnTo>
                <a:lnTo>
                  <a:pt x="36908" y="133899"/>
                </a:lnTo>
                <a:lnTo>
                  <a:pt x="16912" y="176015"/>
                </a:lnTo>
                <a:lnTo>
                  <a:pt x="4355" y="221751"/>
                </a:lnTo>
                <a:lnTo>
                  <a:pt x="0" y="270344"/>
                </a:lnTo>
                <a:lnTo>
                  <a:pt x="4355" y="318944"/>
                </a:lnTo>
                <a:lnTo>
                  <a:pt x="16912" y="364684"/>
                </a:lnTo>
                <a:lnTo>
                  <a:pt x="36908" y="406801"/>
                </a:lnTo>
                <a:lnTo>
                  <a:pt x="63579" y="444532"/>
                </a:lnTo>
                <a:lnTo>
                  <a:pt x="96162" y="477114"/>
                </a:lnTo>
                <a:lnTo>
                  <a:pt x="133893" y="503784"/>
                </a:lnTo>
                <a:lnTo>
                  <a:pt x="176010" y="523778"/>
                </a:lnTo>
                <a:lnTo>
                  <a:pt x="221748" y="536334"/>
                </a:lnTo>
                <a:lnTo>
                  <a:pt x="270344" y="540689"/>
                </a:lnTo>
                <a:lnTo>
                  <a:pt x="318941" y="536334"/>
                </a:lnTo>
                <a:lnTo>
                  <a:pt x="364679" y="523778"/>
                </a:lnTo>
                <a:lnTo>
                  <a:pt x="406796" y="503784"/>
                </a:lnTo>
                <a:lnTo>
                  <a:pt x="444527" y="477114"/>
                </a:lnTo>
                <a:lnTo>
                  <a:pt x="477110" y="444532"/>
                </a:lnTo>
                <a:lnTo>
                  <a:pt x="503781" y="406801"/>
                </a:lnTo>
                <a:lnTo>
                  <a:pt x="523777" y="364684"/>
                </a:lnTo>
                <a:lnTo>
                  <a:pt x="536334" y="318944"/>
                </a:lnTo>
                <a:lnTo>
                  <a:pt x="540689" y="270344"/>
                </a:lnTo>
                <a:lnTo>
                  <a:pt x="536334" y="221751"/>
                </a:lnTo>
                <a:lnTo>
                  <a:pt x="523777" y="176015"/>
                </a:lnTo>
                <a:lnTo>
                  <a:pt x="503781" y="133899"/>
                </a:lnTo>
                <a:lnTo>
                  <a:pt x="477110" y="96167"/>
                </a:lnTo>
                <a:lnTo>
                  <a:pt x="444527" y="63583"/>
                </a:lnTo>
                <a:lnTo>
                  <a:pt x="406796" y="36911"/>
                </a:lnTo>
                <a:lnTo>
                  <a:pt x="364679" y="16914"/>
                </a:lnTo>
                <a:lnTo>
                  <a:pt x="318941" y="4355"/>
                </a:lnTo>
                <a:lnTo>
                  <a:pt x="2703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algn="l" defTabSz="685800" hangingPunct="1">
              <a:defRPr/>
            </a:pPr>
            <a:endParaRPr sz="1350" kern="1200" dirty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2495760" y="3224177"/>
            <a:ext cx="405765" cy="405765"/>
          </a:xfrm>
          <a:custGeom>
            <a:avLst/>
            <a:gdLst/>
            <a:ahLst/>
            <a:cxnLst/>
            <a:rect l="l" t="t" r="r" b="b"/>
            <a:pathLst>
              <a:path w="541020" h="541020">
                <a:moveTo>
                  <a:pt x="270344" y="540689"/>
                </a:moveTo>
                <a:lnTo>
                  <a:pt x="318941" y="536334"/>
                </a:lnTo>
                <a:lnTo>
                  <a:pt x="364679" y="523778"/>
                </a:lnTo>
                <a:lnTo>
                  <a:pt x="406796" y="503784"/>
                </a:lnTo>
                <a:lnTo>
                  <a:pt x="444527" y="477114"/>
                </a:lnTo>
                <a:lnTo>
                  <a:pt x="477110" y="444532"/>
                </a:lnTo>
                <a:lnTo>
                  <a:pt x="503781" y="406801"/>
                </a:lnTo>
                <a:lnTo>
                  <a:pt x="523777" y="364684"/>
                </a:lnTo>
                <a:lnTo>
                  <a:pt x="536334" y="318944"/>
                </a:lnTo>
                <a:lnTo>
                  <a:pt x="540689" y="270344"/>
                </a:lnTo>
                <a:lnTo>
                  <a:pt x="536334" y="221751"/>
                </a:lnTo>
                <a:lnTo>
                  <a:pt x="523777" y="176015"/>
                </a:lnTo>
                <a:lnTo>
                  <a:pt x="503781" y="133899"/>
                </a:lnTo>
                <a:lnTo>
                  <a:pt x="477110" y="96167"/>
                </a:lnTo>
                <a:lnTo>
                  <a:pt x="444527" y="63583"/>
                </a:lnTo>
                <a:lnTo>
                  <a:pt x="406796" y="36911"/>
                </a:lnTo>
                <a:lnTo>
                  <a:pt x="364679" y="16914"/>
                </a:lnTo>
                <a:lnTo>
                  <a:pt x="318941" y="4355"/>
                </a:lnTo>
                <a:lnTo>
                  <a:pt x="270344" y="0"/>
                </a:lnTo>
                <a:lnTo>
                  <a:pt x="221748" y="4355"/>
                </a:lnTo>
                <a:lnTo>
                  <a:pt x="176010" y="16914"/>
                </a:lnTo>
                <a:lnTo>
                  <a:pt x="133893" y="36911"/>
                </a:lnTo>
                <a:lnTo>
                  <a:pt x="96162" y="63583"/>
                </a:lnTo>
                <a:lnTo>
                  <a:pt x="63579" y="96167"/>
                </a:lnTo>
                <a:lnTo>
                  <a:pt x="36908" y="133899"/>
                </a:lnTo>
                <a:lnTo>
                  <a:pt x="16912" y="176015"/>
                </a:lnTo>
                <a:lnTo>
                  <a:pt x="4355" y="221751"/>
                </a:lnTo>
                <a:lnTo>
                  <a:pt x="0" y="270344"/>
                </a:lnTo>
                <a:lnTo>
                  <a:pt x="4355" y="318944"/>
                </a:lnTo>
                <a:lnTo>
                  <a:pt x="16912" y="364684"/>
                </a:lnTo>
                <a:lnTo>
                  <a:pt x="36908" y="406801"/>
                </a:lnTo>
                <a:lnTo>
                  <a:pt x="63579" y="444532"/>
                </a:lnTo>
                <a:lnTo>
                  <a:pt x="96162" y="477114"/>
                </a:lnTo>
                <a:lnTo>
                  <a:pt x="133893" y="503784"/>
                </a:lnTo>
                <a:lnTo>
                  <a:pt x="176010" y="523778"/>
                </a:lnTo>
                <a:lnTo>
                  <a:pt x="221748" y="536334"/>
                </a:lnTo>
                <a:lnTo>
                  <a:pt x="270344" y="540689"/>
                </a:lnTo>
                <a:close/>
              </a:path>
            </a:pathLst>
          </a:custGeom>
          <a:ln w="25400">
            <a:solidFill>
              <a:srgbClr val="CA3631"/>
            </a:solidFill>
          </a:ln>
        </p:spPr>
        <p:txBody>
          <a:bodyPr wrap="square" lIns="0" tIns="0" rIns="0" bIns="0" rtlCol="0"/>
          <a:lstStyle/>
          <a:p>
            <a:pPr algn="l" defTabSz="685800" hangingPunct="1">
              <a:defRPr/>
            </a:pPr>
            <a:endParaRPr sz="1350" kern="1200" dirty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3971828" y="2715333"/>
            <a:ext cx="405765" cy="405765"/>
          </a:xfrm>
          <a:custGeom>
            <a:avLst/>
            <a:gdLst/>
            <a:ahLst/>
            <a:cxnLst/>
            <a:rect l="l" t="t" r="r" b="b"/>
            <a:pathLst>
              <a:path w="541020" h="541020">
                <a:moveTo>
                  <a:pt x="270344" y="0"/>
                </a:moveTo>
                <a:lnTo>
                  <a:pt x="221748" y="4355"/>
                </a:lnTo>
                <a:lnTo>
                  <a:pt x="176010" y="16914"/>
                </a:lnTo>
                <a:lnTo>
                  <a:pt x="133893" y="36911"/>
                </a:lnTo>
                <a:lnTo>
                  <a:pt x="96162" y="63583"/>
                </a:lnTo>
                <a:lnTo>
                  <a:pt x="63579" y="96167"/>
                </a:lnTo>
                <a:lnTo>
                  <a:pt x="36908" y="133899"/>
                </a:lnTo>
                <a:lnTo>
                  <a:pt x="16912" y="176015"/>
                </a:lnTo>
                <a:lnTo>
                  <a:pt x="4355" y="221751"/>
                </a:lnTo>
                <a:lnTo>
                  <a:pt x="0" y="270344"/>
                </a:lnTo>
                <a:lnTo>
                  <a:pt x="4355" y="318944"/>
                </a:lnTo>
                <a:lnTo>
                  <a:pt x="16912" y="364684"/>
                </a:lnTo>
                <a:lnTo>
                  <a:pt x="36908" y="406801"/>
                </a:lnTo>
                <a:lnTo>
                  <a:pt x="63579" y="444532"/>
                </a:lnTo>
                <a:lnTo>
                  <a:pt x="96162" y="477114"/>
                </a:lnTo>
                <a:lnTo>
                  <a:pt x="133893" y="503784"/>
                </a:lnTo>
                <a:lnTo>
                  <a:pt x="176010" y="523778"/>
                </a:lnTo>
                <a:lnTo>
                  <a:pt x="221748" y="536334"/>
                </a:lnTo>
                <a:lnTo>
                  <a:pt x="270344" y="540689"/>
                </a:lnTo>
                <a:lnTo>
                  <a:pt x="318941" y="536334"/>
                </a:lnTo>
                <a:lnTo>
                  <a:pt x="364679" y="523778"/>
                </a:lnTo>
                <a:lnTo>
                  <a:pt x="406796" y="503784"/>
                </a:lnTo>
                <a:lnTo>
                  <a:pt x="444527" y="477114"/>
                </a:lnTo>
                <a:lnTo>
                  <a:pt x="477110" y="444532"/>
                </a:lnTo>
                <a:lnTo>
                  <a:pt x="503781" y="406801"/>
                </a:lnTo>
                <a:lnTo>
                  <a:pt x="523777" y="364684"/>
                </a:lnTo>
                <a:lnTo>
                  <a:pt x="536334" y="318944"/>
                </a:lnTo>
                <a:lnTo>
                  <a:pt x="540689" y="270344"/>
                </a:lnTo>
                <a:lnTo>
                  <a:pt x="536334" y="221751"/>
                </a:lnTo>
                <a:lnTo>
                  <a:pt x="523777" y="176015"/>
                </a:lnTo>
                <a:lnTo>
                  <a:pt x="503781" y="133899"/>
                </a:lnTo>
                <a:lnTo>
                  <a:pt x="477110" y="96167"/>
                </a:lnTo>
                <a:lnTo>
                  <a:pt x="444527" y="63583"/>
                </a:lnTo>
                <a:lnTo>
                  <a:pt x="406796" y="36911"/>
                </a:lnTo>
                <a:lnTo>
                  <a:pt x="364679" y="16914"/>
                </a:lnTo>
                <a:lnTo>
                  <a:pt x="318941" y="4355"/>
                </a:lnTo>
                <a:lnTo>
                  <a:pt x="2703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algn="l" defTabSz="685800" hangingPunct="1">
              <a:defRPr/>
            </a:pPr>
            <a:endParaRPr sz="1350" kern="1200" dirty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3971828" y="2715333"/>
            <a:ext cx="405765" cy="405765"/>
          </a:xfrm>
          <a:custGeom>
            <a:avLst/>
            <a:gdLst/>
            <a:ahLst/>
            <a:cxnLst/>
            <a:rect l="l" t="t" r="r" b="b"/>
            <a:pathLst>
              <a:path w="541020" h="541020">
                <a:moveTo>
                  <a:pt x="270344" y="540689"/>
                </a:moveTo>
                <a:lnTo>
                  <a:pt x="318941" y="536334"/>
                </a:lnTo>
                <a:lnTo>
                  <a:pt x="364679" y="523778"/>
                </a:lnTo>
                <a:lnTo>
                  <a:pt x="406796" y="503784"/>
                </a:lnTo>
                <a:lnTo>
                  <a:pt x="444527" y="477114"/>
                </a:lnTo>
                <a:lnTo>
                  <a:pt x="477110" y="444532"/>
                </a:lnTo>
                <a:lnTo>
                  <a:pt x="503781" y="406801"/>
                </a:lnTo>
                <a:lnTo>
                  <a:pt x="523777" y="364684"/>
                </a:lnTo>
                <a:lnTo>
                  <a:pt x="536334" y="318944"/>
                </a:lnTo>
                <a:lnTo>
                  <a:pt x="540689" y="270344"/>
                </a:lnTo>
                <a:lnTo>
                  <a:pt x="536334" y="221751"/>
                </a:lnTo>
                <a:lnTo>
                  <a:pt x="523777" y="176015"/>
                </a:lnTo>
                <a:lnTo>
                  <a:pt x="503781" y="133899"/>
                </a:lnTo>
                <a:lnTo>
                  <a:pt x="477110" y="96167"/>
                </a:lnTo>
                <a:lnTo>
                  <a:pt x="444527" y="63583"/>
                </a:lnTo>
                <a:lnTo>
                  <a:pt x="406796" y="36911"/>
                </a:lnTo>
                <a:lnTo>
                  <a:pt x="364679" y="16914"/>
                </a:lnTo>
                <a:lnTo>
                  <a:pt x="318941" y="4355"/>
                </a:lnTo>
                <a:lnTo>
                  <a:pt x="270344" y="0"/>
                </a:lnTo>
                <a:lnTo>
                  <a:pt x="221748" y="4355"/>
                </a:lnTo>
                <a:lnTo>
                  <a:pt x="176010" y="16914"/>
                </a:lnTo>
                <a:lnTo>
                  <a:pt x="133893" y="36911"/>
                </a:lnTo>
                <a:lnTo>
                  <a:pt x="96162" y="63583"/>
                </a:lnTo>
                <a:lnTo>
                  <a:pt x="63579" y="96167"/>
                </a:lnTo>
                <a:lnTo>
                  <a:pt x="36908" y="133899"/>
                </a:lnTo>
                <a:lnTo>
                  <a:pt x="16912" y="176015"/>
                </a:lnTo>
                <a:lnTo>
                  <a:pt x="4355" y="221751"/>
                </a:lnTo>
                <a:lnTo>
                  <a:pt x="0" y="270344"/>
                </a:lnTo>
                <a:lnTo>
                  <a:pt x="4355" y="318944"/>
                </a:lnTo>
                <a:lnTo>
                  <a:pt x="16912" y="364684"/>
                </a:lnTo>
                <a:lnTo>
                  <a:pt x="36908" y="406801"/>
                </a:lnTo>
                <a:lnTo>
                  <a:pt x="63579" y="444532"/>
                </a:lnTo>
                <a:lnTo>
                  <a:pt x="96162" y="477114"/>
                </a:lnTo>
                <a:lnTo>
                  <a:pt x="133893" y="503784"/>
                </a:lnTo>
                <a:lnTo>
                  <a:pt x="176010" y="523778"/>
                </a:lnTo>
                <a:lnTo>
                  <a:pt x="221748" y="536334"/>
                </a:lnTo>
                <a:lnTo>
                  <a:pt x="270344" y="540689"/>
                </a:lnTo>
                <a:close/>
              </a:path>
            </a:pathLst>
          </a:custGeom>
          <a:ln w="25400">
            <a:solidFill>
              <a:srgbClr val="CA3631"/>
            </a:solidFill>
          </a:ln>
        </p:spPr>
        <p:txBody>
          <a:bodyPr wrap="square" lIns="0" tIns="0" rIns="0" bIns="0" rtlCol="0"/>
          <a:lstStyle/>
          <a:p>
            <a:pPr algn="l" defTabSz="685800" hangingPunct="1">
              <a:defRPr/>
            </a:pPr>
            <a:endParaRPr sz="1350" kern="1200" dirty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3971828" y="3224177"/>
            <a:ext cx="405765" cy="405765"/>
          </a:xfrm>
          <a:custGeom>
            <a:avLst/>
            <a:gdLst/>
            <a:ahLst/>
            <a:cxnLst/>
            <a:rect l="l" t="t" r="r" b="b"/>
            <a:pathLst>
              <a:path w="541020" h="541020">
                <a:moveTo>
                  <a:pt x="270344" y="0"/>
                </a:moveTo>
                <a:lnTo>
                  <a:pt x="221748" y="4355"/>
                </a:lnTo>
                <a:lnTo>
                  <a:pt x="176010" y="16914"/>
                </a:lnTo>
                <a:lnTo>
                  <a:pt x="133893" y="36911"/>
                </a:lnTo>
                <a:lnTo>
                  <a:pt x="96162" y="63583"/>
                </a:lnTo>
                <a:lnTo>
                  <a:pt x="63579" y="96167"/>
                </a:lnTo>
                <a:lnTo>
                  <a:pt x="36908" y="133899"/>
                </a:lnTo>
                <a:lnTo>
                  <a:pt x="16912" y="176015"/>
                </a:lnTo>
                <a:lnTo>
                  <a:pt x="4355" y="221751"/>
                </a:lnTo>
                <a:lnTo>
                  <a:pt x="0" y="270344"/>
                </a:lnTo>
                <a:lnTo>
                  <a:pt x="4355" y="318944"/>
                </a:lnTo>
                <a:lnTo>
                  <a:pt x="16912" y="364684"/>
                </a:lnTo>
                <a:lnTo>
                  <a:pt x="36908" y="406801"/>
                </a:lnTo>
                <a:lnTo>
                  <a:pt x="63579" y="444532"/>
                </a:lnTo>
                <a:lnTo>
                  <a:pt x="96162" y="477114"/>
                </a:lnTo>
                <a:lnTo>
                  <a:pt x="133893" y="503784"/>
                </a:lnTo>
                <a:lnTo>
                  <a:pt x="176010" y="523778"/>
                </a:lnTo>
                <a:lnTo>
                  <a:pt x="221748" y="536334"/>
                </a:lnTo>
                <a:lnTo>
                  <a:pt x="270344" y="540689"/>
                </a:lnTo>
                <a:lnTo>
                  <a:pt x="318941" y="536334"/>
                </a:lnTo>
                <a:lnTo>
                  <a:pt x="364679" y="523778"/>
                </a:lnTo>
                <a:lnTo>
                  <a:pt x="406796" y="503784"/>
                </a:lnTo>
                <a:lnTo>
                  <a:pt x="444527" y="477114"/>
                </a:lnTo>
                <a:lnTo>
                  <a:pt x="477110" y="444532"/>
                </a:lnTo>
                <a:lnTo>
                  <a:pt x="503781" y="406801"/>
                </a:lnTo>
                <a:lnTo>
                  <a:pt x="523777" y="364684"/>
                </a:lnTo>
                <a:lnTo>
                  <a:pt x="536334" y="318944"/>
                </a:lnTo>
                <a:lnTo>
                  <a:pt x="540689" y="270344"/>
                </a:lnTo>
                <a:lnTo>
                  <a:pt x="536334" y="221751"/>
                </a:lnTo>
                <a:lnTo>
                  <a:pt x="523777" y="176015"/>
                </a:lnTo>
                <a:lnTo>
                  <a:pt x="503781" y="133899"/>
                </a:lnTo>
                <a:lnTo>
                  <a:pt x="477110" y="96167"/>
                </a:lnTo>
                <a:lnTo>
                  <a:pt x="444527" y="63583"/>
                </a:lnTo>
                <a:lnTo>
                  <a:pt x="406796" y="36911"/>
                </a:lnTo>
                <a:lnTo>
                  <a:pt x="364679" y="16914"/>
                </a:lnTo>
                <a:lnTo>
                  <a:pt x="318941" y="4355"/>
                </a:lnTo>
                <a:lnTo>
                  <a:pt x="2703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algn="l" defTabSz="685800" hangingPunct="1">
              <a:defRPr/>
            </a:pPr>
            <a:endParaRPr sz="1350" kern="1200" dirty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3971828" y="3224177"/>
            <a:ext cx="405765" cy="405765"/>
          </a:xfrm>
          <a:custGeom>
            <a:avLst/>
            <a:gdLst/>
            <a:ahLst/>
            <a:cxnLst/>
            <a:rect l="l" t="t" r="r" b="b"/>
            <a:pathLst>
              <a:path w="541020" h="541020">
                <a:moveTo>
                  <a:pt x="270344" y="540689"/>
                </a:moveTo>
                <a:lnTo>
                  <a:pt x="318941" y="536334"/>
                </a:lnTo>
                <a:lnTo>
                  <a:pt x="364679" y="523778"/>
                </a:lnTo>
                <a:lnTo>
                  <a:pt x="406796" y="503784"/>
                </a:lnTo>
                <a:lnTo>
                  <a:pt x="444527" y="477114"/>
                </a:lnTo>
                <a:lnTo>
                  <a:pt x="477110" y="444532"/>
                </a:lnTo>
                <a:lnTo>
                  <a:pt x="503781" y="406801"/>
                </a:lnTo>
                <a:lnTo>
                  <a:pt x="523777" y="364684"/>
                </a:lnTo>
                <a:lnTo>
                  <a:pt x="536334" y="318944"/>
                </a:lnTo>
                <a:lnTo>
                  <a:pt x="540689" y="270344"/>
                </a:lnTo>
                <a:lnTo>
                  <a:pt x="536334" y="221751"/>
                </a:lnTo>
                <a:lnTo>
                  <a:pt x="523777" y="176015"/>
                </a:lnTo>
                <a:lnTo>
                  <a:pt x="503781" y="133899"/>
                </a:lnTo>
                <a:lnTo>
                  <a:pt x="477110" y="96167"/>
                </a:lnTo>
                <a:lnTo>
                  <a:pt x="444527" y="63583"/>
                </a:lnTo>
                <a:lnTo>
                  <a:pt x="406796" y="36911"/>
                </a:lnTo>
                <a:lnTo>
                  <a:pt x="364679" y="16914"/>
                </a:lnTo>
                <a:lnTo>
                  <a:pt x="318941" y="4355"/>
                </a:lnTo>
                <a:lnTo>
                  <a:pt x="270344" y="0"/>
                </a:lnTo>
                <a:lnTo>
                  <a:pt x="221748" y="4355"/>
                </a:lnTo>
                <a:lnTo>
                  <a:pt x="176010" y="16914"/>
                </a:lnTo>
                <a:lnTo>
                  <a:pt x="133893" y="36911"/>
                </a:lnTo>
                <a:lnTo>
                  <a:pt x="96162" y="63583"/>
                </a:lnTo>
                <a:lnTo>
                  <a:pt x="63579" y="96167"/>
                </a:lnTo>
                <a:lnTo>
                  <a:pt x="36908" y="133899"/>
                </a:lnTo>
                <a:lnTo>
                  <a:pt x="16912" y="176015"/>
                </a:lnTo>
                <a:lnTo>
                  <a:pt x="4355" y="221751"/>
                </a:lnTo>
                <a:lnTo>
                  <a:pt x="0" y="270344"/>
                </a:lnTo>
                <a:lnTo>
                  <a:pt x="4355" y="318944"/>
                </a:lnTo>
                <a:lnTo>
                  <a:pt x="16912" y="364684"/>
                </a:lnTo>
                <a:lnTo>
                  <a:pt x="36908" y="406801"/>
                </a:lnTo>
                <a:lnTo>
                  <a:pt x="63579" y="444532"/>
                </a:lnTo>
                <a:lnTo>
                  <a:pt x="96162" y="477114"/>
                </a:lnTo>
                <a:lnTo>
                  <a:pt x="133893" y="503784"/>
                </a:lnTo>
                <a:lnTo>
                  <a:pt x="176010" y="523778"/>
                </a:lnTo>
                <a:lnTo>
                  <a:pt x="221748" y="536334"/>
                </a:lnTo>
                <a:lnTo>
                  <a:pt x="270344" y="540689"/>
                </a:lnTo>
                <a:close/>
              </a:path>
            </a:pathLst>
          </a:custGeom>
          <a:ln w="25400">
            <a:solidFill>
              <a:srgbClr val="CA3631"/>
            </a:solidFill>
          </a:ln>
        </p:spPr>
        <p:txBody>
          <a:bodyPr wrap="square" lIns="0" tIns="0" rIns="0" bIns="0" rtlCol="0"/>
          <a:lstStyle/>
          <a:p>
            <a:pPr algn="l" defTabSz="685800" hangingPunct="1">
              <a:defRPr/>
            </a:pPr>
            <a:endParaRPr sz="1350" kern="1200" dirty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5419942" y="3224177"/>
            <a:ext cx="405765" cy="405765"/>
          </a:xfrm>
          <a:custGeom>
            <a:avLst/>
            <a:gdLst/>
            <a:ahLst/>
            <a:cxnLst/>
            <a:rect l="l" t="t" r="r" b="b"/>
            <a:pathLst>
              <a:path w="541020" h="541020">
                <a:moveTo>
                  <a:pt x="270344" y="0"/>
                </a:moveTo>
                <a:lnTo>
                  <a:pt x="221748" y="4355"/>
                </a:lnTo>
                <a:lnTo>
                  <a:pt x="176010" y="16914"/>
                </a:lnTo>
                <a:lnTo>
                  <a:pt x="133893" y="36911"/>
                </a:lnTo>
                <a:lnTo>
                  <a:pt x="96162" y="63583"/>
                </a:lnTo>
                <a:lnTo>
                  <a:pt x="63579" y="96167"/>
                </a:lnTo>
                <a:lnTo>
                  <a:pt x="36908" y="133899"/>
                </a:lnTo>
                <a:lnTo>
                  <a:pt x="16912" y="176015"/>
                </a:lnTo>
                <a:lnTo>
                  <a:pt x="4355" y="221751"/>
                </a:lnTo>
                <a:lnTo>
                  <a:pt x="0" y="270344"/>
                </a:lnTo>
                <a:lnTo>
                  <a:pt x="4355" y="318944"/>
                </a:lnTo>
                <a:lnTo>
                  <a:pt x="16912" y="364684"/>
                </a:lnTo>
                <a:lnTo>
                  <a:pt x="36908" y="406801"/>
                </a:lnTo>
                <a:lnTo>
                  <a:pt x="63579" y="444532"/>
                </a:lnTo>
                <a:lnTo>
                  <a:pt x="96162" y="477114"/>
                </a:lnTo>
                <a:lnTo>
                  <a:pt x="133893" y="503784"/>
                </a:lnTo>
                <a:lnTo>
                  <a:pt x="176010" y="523778"/>
                </a:lnTo>
                <a:lnTo>
                  <a:pt x="221748" y="536334"/>
                </a:lnTo>
                <a:lnTo>
                  <a:pt x="270344" y="540689"/>
                </a:lnTo>
                <a:lnTo>
                  <a:pt x="318941" y="536334"/>
                </a:lnTo>
                <a:lnTo>
                  <a:pt x="364679" y="523778"/>
                </a:lnTo>
                <a:lnTo>
                  <a:pt x="406796" y="503784"/>
                </a:lnTo>
                <a:lnTo>
                  <a:pt x="444527" y="477114"/>
                </a:lnTo>
                <a:lnTo>
                  <a:pt x="477110" y="444532"/>
                </a:lnTo>
                <a:lnTo>
                  <a:pt x="503781" y="406801"/>
                </a:lnTo>
                <a:lnTo>
                  <a:pt x="523777" y="364684"/>
                </a:lnTo>
                <a:lnTo>
                  <a:pt x="536334" y="318944"/>
                </a:lnTo>
                <a:lnTo>
                  <a:pt x="540689" y="270344"/>
                </a:lnTo>
                <a:lnTo>
                  <a:pt x="536334" y="221751"/>
                </a:lnTo>
                <a:lnTo>
                  <a:pt x="523777" y="176015"/>
                </a:lnTo>
                <a:lnTo>
                  <a:pt x="503781" y="133899"/>
                </a:lnTo>
                <a:lnTo>
                  <a:pt x="477110" y="96167"/>
                </a:lnTo>
                <a:lnTo>
                  <a:pt x="444527" y="63583"/>
                </a:lnTo>
                <a:lnTo>
                  <a:pt x="406796" y="36911"/>
                </a:lnTo>
                <a:lnTo>
                  <a:pt x="364679" y="16914"/>
                </a:lnTo>
                <a:lnTo>
                  <a:pt x="318941" y="4355"/>
                </a:lnTo>
                <a:lnTo>
                  <a:pt x="2703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algn="l" defTabSz="685800" hangingPunct="1">
              <a:defRPr/>
            </a:pPr>
            <a:endParaRPr sz="1350" kern="1200" dirty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5419942" y="3224177"/>
            <a:ext cx="405765" cy="405765"/>
          </a:xfrm>
          <a:custGeom>
            <a:avLst/>
            <a:gdLst/>
            <a:ahLst/>
            <a:cxnLst/>
            <a:rect l="l" t="t" r="r" b="b"/>
            <a:pathLst>
              <a:path w="541020" h="541020">
                <a:moveTo>
                  <a:pt x="270344" y="540689"/>
                </a:moveTo>
                <a:lnTo>
                  <a:pt x="318941" y="536334"/>
                </a:lnTo>
                <a:lnTo>
                  <a:pt x="364679" y="523778"/>
                </a:lnTo>
                <a:lnTo>
                  <a:pt x="406796" y="503784"/>
                </a:lnTo>
                <a:lnTo>
                  <a:pt x="444527" y="477114"/>
                </a:lnTo>
                <a:lnTo>
                  <a:pt x="477110" y="444532"/>
                </a:lnTo>
                <a:lnTo>
                  <a:pt x="503781" y="406801"/>
                </a:lnTo>
                <a:lnTo>
                  <a:pt x="523777" y="364684"/>
                </a:lnTo>
                <a:lnTo>
                  <a:pt x="536334" y="318944"/>
                </a:lnTo>
                <a:lnTo>
                  <a:pt x="540689" y="270344"/>
                </a:lnTo>
                <a:lnTo>
                  <a:pt x="536334" y="221751"/>
                </a:lnTo>
                <a:lnTo>
                  <a:pt x="523777" y="176015"/>
                </a:lnTo>
                <a:lnTo>
                  <a:pt x="503781" y="133899"/>
                </a:lnTo>
                <a:lnTo>
                  <a:pt x="477110" y="96167"/>
                </a:lnTo>
                <a:lnTo>
                  <a:pt x="444527" y="63583"/>
                </a:lnTo>
                <a:lnTo>
                  <a:pt x="406796" y="36911"/>
                </a:lnTo>
                <a:lnTo>
                  <a:pt x="364679" y="16914"/>
                </a:lnTo>
                <a:lnTo>
                  <a:pt x="318941" y="4355"/>
                </a:lnTo>
                <a:lnTo>
                  <a:pt x="270344" y="0"/>
                </a:lnTo>
                <a:lnTo>
                  <a:pt x="221748" y="4355"/>
                </a:lnTo>
                <a:lnTo>
                  <a:pt x="176010" y="16914"/>
                </a:lnTo>
                <a:lnTo>
                  <a:pt x="133893" y="36911"/>
                </a:lnTo>
                <a:lnTo>
                  <a:pt x="96162" y="63583"/>
                </a:lnTo>
                <a:lnTo>
                  <a:pt x="63579" y="96167"/>
                </a:lnTo>
                <a:lnTo>
                  <a:pt x="36908" y="133899"/>
                </a:lnTo>
                <a:lnTo>
                  <a:pt x="16912" y="176015"/>
                </a:lnTo>
                <a:lnTo>
                  <a:pt x="4355" y="221751"/>
                </a:lnTo>
                <a:lnTo>
                  <a:pt x="0" y="270344"/>
                </a:lnTo>
                <a:lnTo>
                  <a:pt x="4355" y="318944"/>
                </a:lnTo>
                <a:lnTo>
                  <a:pt x="16912" y="364684"/>
                </a:lnTo>
                <a:lnTo>
                  <a:pt x="36908" y="406801"/>
                </a:lnTo>
                <a:lnTo>
                  <a:pt x="63579" y="444532"/>
                </a:lnTo>
                <a:lnTo>
                  <a:pt x="96162" y="477114"/>
                </a:lnTo>
                <a:lnTo>
                  <a:pt x="133893" y="503784"/>
                </a:lnTo>
                <a:lnTo>
                  <a:pt x="176010" y="523778"/>
                </a:lnTo>
                <a:lnTo>
                  <a:pt x="221748" y="536334"/>
                </a:lnTo>
                <a:lnTo>
                  <a:pt x="270344" y="540689"/>
                </a:lnTo>
                <a:close/>
              </a:path>
            </a:pathLst>
          </a:custGeom>
          <a:ln w="25400">
            <a:solidFill>
              <a:srgbClr val="CA3631"/>
            </a:solidFill>
          </a:ln>
        </p:spPr>
        <p:txBody>
          <a:bodyPr wrap="square" lIns="0" tIns="0" rIns="0" bIns="0" rtlCol="0"/>
          <a:lstStyle/>
          <a:p>
            <a:pPr algn="l" defTabSz="685800" hangingPunct="1">
              <a:defRPr/>
            </a:pPr>
            <a:endParaRPr sz="1350" kern="1200" dirty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4930220" y="3224177"/>
            <a:ext cx="405765" cy="405765"/>
          </a:xfrm>
          <a:custGeom>
            <a:avLst/>
            <a:gdLst/>
            <a:ahLst/>
            <a:cxnLst/>
            <a:rect l="l" t="t" r="r" b="b"/>
            <a:pathLst>
              <a:path w="541020" h="541020">
                <a:moveTo>
                  <a:pt x="270344" y="0"/>
                </a:moveTo>
                <a:lnTo>
                  <a:pt x="221748" y="4355"/>
                </a:lnTo>
                <a:lnTo>
                  <a:pt x="176010" y="16914"/>
                </a:lnTo>
                <a:lnTo>
                  <a:pt x="133893" y="36911"/>
                </a:lnTo>
                <a:lnTo>
                  <a:pt x="96162" y="63583"/>
                </a:lnTo>
                <a:lnTo>
                  <a:pt x="63579" y="96167"/>
                </a:lnTo>
                <a:lnTo>
                  <a:pt x="36908" y="133899"/>
                </a:lnTo>
                <a:lnTo>
                  <a:pt x="16912" y="176015"/>
                </a:lnTo>
                <a:lnTo>
                  <a:pt x="4355" y="221751"/>
                </a:lnTo>
                <a:lnTo>
                  <a:pt x="0" y="270344"/>
                </a:lnTo>
                <a:lnTo>
                  <a:pt x="4355" y="318944"/>
                </a:lnTo>
                <a:lnTo>
                  <a:pt x="16912" y="364684"/>
                </a:lnTo>
                <a:lnTo>
                  <a:pt x="36908" y="406801"/>
                </a:lnTo>
                <a:lnTo>
                  <a:pt x="63579" y="444532"/>
                </a:lnTo>
                <a:lnTo>
                  <a:pt x="96162" y="477114"/>
                </a:lnTo>
                <a:lnTo>
                  <a:pt x="133893" y="503784"/>
                </a:lnTo>
                <a:lnTo>
                  <a:pt x="176010" y="523778"/>
                </a:lnTo>
                <a:lnTo>
                  <a:pt x="221748" y="536334"/>
                </a:lnTo>
                <a:lnTo>
                  <a:pt x="270344" y="540689"/>
                </a:lnTo>
                <a:lnTo>
                  <a:pt x="318941" y="536334"/>
                </a:lnTo>
                <a:lnTo>
                  <a:pt x="364679" y="523778"/>
                </a:lnTo>
                <a:lnTo>
                  <a:pt x="406796" y="503784"/>
                </a:lnTo>
                <a:lnTo>
                  <a:pt x="444527" y="477114"/>
                </a:lnTo>
                <a:lnTo>
                  <a:pt x="477110" y="444532"/>
                </a:lnTo>
                <a:lnTo>
                  <a:pt x="503781" y="406801"/>
                </a:lnTo>
                <a:lnTo>
                  <a:pt x="523777" y="364684"/>
                </a:lnTo>
                <a:lnTo>
                  <a:pt x="536334" y="318944"/>
                </a:lnTo>
                <a:lnTo>
                  <a:pt x="540689" y="270344"/>
                </a:lnTo>
                <a:lnTo>
                  <a:pt x="536334" y="221751"/>
                </a:lnTo>
                <a:lnTo>
                  <a:pt x="523777" y="176015"/>
                </a:lnTo>
                <a:lnTo>
                  <a:pt x="503781" y="133899"/>
                </a:lnTo>
                <a:lnTo>
                  <a:pt x="477110" y="96167"/>
                </a:lnTo>
                <a:lnTo>
                  <a:pt x="444527" y="63583"/>
                </a:lnTo>
                <a:lnTo>
                  <a:pt x="406796" y="36911"/>
                </a:lnTo>
                <a:lnTo>
                  <a:pt x="364679" y="16914"/>
                </a:lnTo>
                <a:lnTo>
                  <a:pt x="318941" y="4355"/>
                </a:lnTo>
                <a:lnTo>
                  <a:pt x="2703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algn="l" defTabSz="685800" hangingPunct="1">
              <a:defRPr/>
            </a:pPr>
            <a:endParaRPr sz="1350" kern="1200" dirty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4930220" y="3224177"/>
            <a:ext cx="405765" cy="405765"/>
          </a:xfrm>
          <a:custGeom>
            <a:avLst/>
            <a:gdLst/>
            <a:ahLst/>
            <a:cxnLst/>
            <a:rect l="l" t="t" r="r" b="b"/>
            <a:pathLst>
              <a:path w="541020" h="541020">
                <a:moveTo>
                  <a:pt x="270344" y="540689"/>
                </a:moveTo>
                <a:lnTo>
                  <a:pt x="318941" y="536334"/>
                </a:lnTo>
                <a:lnTo>
                  <a:pt x="364679" y="523778"/>
                </a:lnTo>
                <a:lnTo>
                  <a:pt x="406796" y="503784"/>
                </a:lnTo>
                <a:lnTo>
                  <a:pt x="444527" y="477114"/>
                </a:lnTo>
                <a:lnTo>
                  <a:pt x="477110" y="444532"/>
                </a:lnTo>
                <a:lnTo>
                  <a:pt x="503781" y="406801"/>
                </a:lnTo>
                <a:lnTo>
                  <a:pt x="523777" y="364684"/>
                </a:lnTo>
                <a:lnTo>
                  <a:pt x="536334" y="318944"/>
                </a:lnTo>
                <a:lnTo>
                  <a:pt x="540689" y="270344"/>
                </a:lnTo>
                <a:lnTo>
                  <a:pt x="536334" y="221751"/>
                </a:lnTo>
                <a:lnTo>
                  <a:pt x="523777" y="176015"/>
                </a:lnTo>
                <a:lnTo>
                  <a:pt x="503781" y="133899"/>
                </a:lnTo>
                <a:lnTo>
                  <a:pt x="477110" y="96167"/>
                </a:lnTo>
                <a:lnTo>
                  <a:pt x="444527" y="63583"/>
                </a:lnTo>
                <a:lnTo>
                  <a:pt x="406796" y="36911"/>
                </a:lnTo>
                <a:lnTo>
                  <a:pt x="364679" y="16914"/>
                </a:lnTo>
                <a:lnTo>
                  <a:pt x="318941" y="4355"/>
                </a:lnTo>
                <a:lnTo>
                  <a:pt x="270344" y="0"/>
                </a:lnTo>
                <a:lnTo>
                  <a:pt x="221748" y="4355"/>
                </a:lnTo>
                <a:lnTo>
                  <a:pt x="176010" y="16914"/>
                </a:lnTo>
                <a:lnTo>
                  <a:pt x="133893" y="36911"/>
                </a:lnTo>
                <a:lnTo>
                  <a:pt x="96162" y="63583"/>
                </a:lnTo>
                <a:lnTo>
                  <a:pt x="63579" y="96167"/>
                </a:lnTo>
                <a:lnTo>
                  <a:pt x="36908" y="133899"/>
                </a:lnTo>
                <a:lnTo>
                  <a:pt x="16912" y="176015"/>
                </a:lnTo>
                <a:lnTo>
                  <a:pt x="4355" y="221751"/>
                </a:lnTo>
                <a:lnTo>
                  <a:pt x="0" y="270344"/>
                </a:lnTo>
                <a:lnTo>
                  <a:pt x="4355" y="318944"/>
                </a:lnTo>
                <a:lnTo>
                  <a:pt x="16912" y="364684"/>
                </a:lnTo>
                <a:lnTo>
                  <a:pt x="36908" y="406801"/>
                </a:lnTo>
                <a:lnTo>
                  <a:pt x="63579" y="444532"/>
                </a:lnTo>
                <a:lnTo>
                  <a:pt x="96162" y="477114"/>
                </a:lnTo>
                <a:lnTo>
                  <a:pt x="133893" y="503784"/>
                </a:lnTo>
                <a:lnTo>
                  <a:pt x="176010" y="523778"/>
                </a:lnTo>
                <a:lnTo>
                  <a:pt x="221748" y="536334"/>
                </a:lnTo>
                <a:lnTo>
                  <a:pt x="270344" y="540689"/>
                </a:lnTo>
                <a:close/>
              </a:path>
            </a:pathLst>
          </a:custGeom>
          <a:ln w="25400">
            <a:solidFill>
              <a:srgbClr val="CA3631"/>
            </a:solidFill>
          </a:ln>
        </p:spPr>
        <p:txBody>
          <a:bodyPr wrap="square" lIns="0" tIns="0" rIns="0" bIns="0" rtlCol="0"/>
          <a:lstStyle/>
          <a:p>
            <a:pPr algn="l" defTabSz="685800" hangingPunct="1">
              <a:defRPr/>
            </a:pPr>
            <a:endParaRPr sz="1350" kern="1200" dirty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5892755" y="3224177"/>
            <a:ext cx="405765" cy="405765"/>
          </a:xfrm>
          <a:custGeom>
            <a:avLst/>
            <a:gdLst/>
            <a:ahLst/>
            <a:cxnLst/>
            <a:rect l="l" t="t" r="r" b="b"/>
            <a:pathLst>
              <a:path w="541020" h="541020">
                <a:moveTo>
                  <a:pt x="270344" y="0"/>
                </a:moveTo>
                <a:lnTo>
                  <a:pt x="221748" y="4355"/>
                </a:lnTo>
                <a:lnTo>
                  <a:pt x="176010" y="16914"/>
                </a:lnTo>
                <a:lnTo>
                  <a:pt x="133893" y="36911"/>
                </a:lnTo>
                <a:lnTo>
                  <a:pt x="96162" y="63583"/>
                </a:lnTo>
                <a:lnTo>
                  <a:pt x="63579" y="96167"/>
                </a:lnTo>
                <a:lnTo>
                  <a:pt x="36908" y="133899"/>
                </a:lnTo>
                <a:lnTo>
                  <a:pt x="16912" y="176015"/>
                </a:lnTo>
                <a:lnTo>
                  <a:pt x="4355" y="221751"/>
                </a:lnTo>
                <a:lnTo>
                  <a:pt x="0" y="270344"/>
                </a:lnTo>
                <a:lnTo>
                  <a:pt x="4355" y="318944"/>
                </a:lnTo>
                <a:lnTo>
                  <a:pt x="16912" y="364684"/>
                </a:lnTo>
                <a:lnTo>
                  <a:pt x="36908" y="406801"/>
                </a:lnTo>
                <a:lnTo>
                  <a:pt x="63579" y="444532"/>
                </a:lnTo>
                <a:lnTo>
                  <a:pt x="96162" y="477114"/>
                </a:lnTo>
                <a:lnTo>
                  <a:pt x="133893" y="503784"/>
                </a:lnTo>
                <a:lnTo>
                  <a:pt x="176010" y="523778"/>
                </a:lnTo>
                <a:lnTo>
                  <a:pt x="221748" y="536334"/>
                </a:lnTo>
                <a:lnTo>
                  <a:pt x="270344" y="540689"/>
                </a:lnTo>
                <a:lnTo>
                  <a:pt x="318941" y="536334"/>
                </a:lnTo>
                <a:lnTo>
                  <a:pt x="364679" y="523778"/>
                </a:lnTo>
                <a:lnTo>
                  <a:pt x="406796" y="503784"/>
                </a:lnTo>
                <a:lnTo>
                  <a:pt x="444527" y="477114"/>
                </a:lnTo>
                <a:lnTo>
                  <a:pt x="477110" y="444532"/>
                </a:lnTo>
                <a:lnTo>
                  <a:pt x="503781" y="406801"/>
                </a:lnTo>
                <a:lnTo>
                  <a:pt x="523777" y="364684"/>
                </a:lnTo>
                <a:lnTo>
                  <a:pt x="536334" y="318944"/>
                </a:lnTo>
                <a:lnTo>
                  <a:pt x="540689" y="270344"/>
                </a:lnTo>
                <a:lnTo>
                  <a:pt x="536334" y="221751"/>
                </a:lnTo>
                <a:lnTo>
                  <a:pt x="523777" y="176015"/>
                </a:lnTo>
                <a:lnTo>
                  <a:pt x="503781" y="133899"/>
                </a:lnTo>
                <a:lnTo>
                  <a:pt x="477110" y="96167"/>
                </a:lnTo>
                <a:lnTo>
                  <a:pt x="444527" y="63583"/>
                </a:lnTo>
                <a:lnTo>
                  <a:pt x="406796" y="36911"/>
                </a:lnTo>
                <a:lnTo>
                  <a:pt x="364679" y="16914"/>
                </a:lnTo>
                <a:lnTo>
                  <a:pt x="318941" y="4355"/>
                </a:lnTo>
                <a:lnTo>
                  <a:pt x="2703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algn="l" defTabSz="685800" hangingPunct="1">
              <a:defRPr/>
            </a:pPr>
            <a:endParaRPr sz="1350" kern="1200" dirty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5892755" y="3224177"/>
            <a:ext cx="405765" cy="405765"/>
          </a:xfrm>
          <a:custGeom>
            <a:avLst/>
            <a:gdLst/>
            <a:ahLst/>
            <a:cxnLst/>
            <a:rect l="l" t="t" r="r" b="b"/>
            <a:pathLst>
              <a:path w="541020" h="541020">
                <a:moveTo>
                  <a:pt x="270344" y="540689"/>
                </a:moveTo>
                <a:lnTo>
                  <a:pt x="318941" y="536334"/>
                </a:lnTo>
                <a:lnTo>
                  <a:pt x="364679" y="523778"/>
                </a:lnTo>
                <a:lnTo>
                  <a:pt x="406796" y="503784"/>
                </a:lnTo>
                <a:lnTo>
                  <a:pt x="444527" y="477114"/>
                </a:lnTo>
                <a:lnTo>
                  <a:pt x="477110" y="444532"/>
                </a:lnTo>
                <a:lnTo>
                  <a:pt x="503781" y="406801"/>
                </a:lnTo>
                <a:lnTo>
                  <a:pt x="523777" y="364684"/>
                </a:lnTo>
                <a:lnTo>
                  <a:pt x="536334" y="318944"/>
                </a:lnTo>
                <a:lnTo>
                  <a:pt x="540689" y="270344"/>
                </a:lnTo>
                <a:lnTo>
                  <a:pt x="536334" y="221751"/>
                </a:lnTo>
                <a:lnTo>
                  <a:pt x="523777" y="176015"/>
                </a:lnTo>
                <a:lnTo>
                  <a:pt x="503781" y="133899"/>
                </a:lnTo>
                <a:lnTo>
                  <a:pt x="477110" y="96167"/>
                </a:lnTo>
                <a:lnTo>
                  <a:pt x="444527" y="63583"/>
                </a:lnTo>
                <a:lnTo>
                  <a:pt x="406796" y="36911"/>
                </a:lnTo>
                <a:lnTo>
                  <a:pt x="364679" y="16914"/>
                </a:lnTo>
                <a:lnTo>
                  <a:pt x="318941" y="4355"/>
                </a:lnTo>
                <a:lnTo>
                  <a:pt x="270344" y="0"/>
                </a:lnTo>
                <a:lnTo>
                  <a:pt x="221748" y="4355"/>
                </a:lnTo>
                <a:lnTo>
                  <a:pt x="176010" y="16914"/>
                </a:lnTo>
                <a:lnTo>
                  <a:pt x="133893" y="36911"/>
                </a:lnTo>
                <a:lnTo>
                  <a:pt x="96162" y="63583"/>
                </a:lnTo>
                <a:lnTo>
                  <a:pt x="63579" y="96167"/>
                </a:lnTo>
                <a:lnTo>
                  <a:pt x="36908" y="133899"/>
                </a:lnTo>
                <a:lnTo>
                  <a:pt x="16912" y="176015"/>
                </a:lnTo>
                <a:lnTo>
                  <a:pt x="4355" y="221751"/>
                </a:lnTo>
                <a:lnTo>
                  <a:pt x="0" y="270344"/>
                </a:lnTo>
                <a:lnTo>
                  <a:pt x="4355" y="318944"/>
                </a:lnTo>
                <a:lnTo>
                  <a:pt x="16912" y="364684"/>
                </a:lnTo>
                <a:lnTo>
                  <a:pt x="36908" y="406801"/>
                </a:lnTo>
                <a:lnTo>
                  <a:pt x="63579" y="444532"/>
                </a:lnTo>
                <a:lnTo>
                  <a:pt x="96162" y="477114"/>
                </a:lnTo>
                <a:lnTo>
                  <a:pt x="133893" y="503784"/>
                </a:lnTo>
                <a:lnTo>
                  <a:pt x="176010" y="523778"/>
                </a:lnTo>
                <a:lnTo>
                  <a:pt x="221748" y="536334"/>
                </a:lnTo>
                <a:lnTo>
                  <a:pt x="270344" y="540689"/>
                </a:lnTo>
                <a:close/>
              </a:path>
            </a:pathLst>
          </a:custGeom>
          <a:ln w="25400">
            <a:solidFill>
              <a:srgbClr val="CA3631"/>
            </a:solidFill>
          </a:ln>
        </p:spPr>
        <p:txBody>
          <a:bodyPr wrap="square" lIns="0" tIns="0" rIns="0" bIns="0" rtlCol="0"/>
          <a:lstStyle/>
          <a:p>
            <a:pPr algn="l" defTabSz="685800" hangingPunct="1">
              <a:defRPr/>
            </a:pPr>
            <a:endParaRPr sz="1350" kern="1200" dirty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5414006" y="2715333"/>
            <a:ext cx="405765" cy="405765"/>
          </a:xfrm>
          <a:custGeom>
            <a:avLst/>
            <a:gdLst/>
            <a:ahLst/>
            <a:cxnLst/>
            <a:rect l="l" t="t" r="r" b="b"/>
            <a:pathLst>
              <a:path w="541020" h="541020">
                <a:moveTo>
                  <a:pt x="270344" y="0"/>
                </a:moveTo>
                <a:lnTo>
                  <a:pt x="221748" y="4355"/>
                </a:lnTo>
                <a:lnTo>
                  <a:pt x="176010" y="16914"/>
                </a:lnTo>
                <a:lnTo>
                  <a:pt x="133893" y="36911"/>
                </a:lnTo>
                <a:lnTo>
                  <a:pt x="96162" y="63583"/>
                </a:lnTo>
                <a:lnTo>
                  <a:pt x="63579" y="96167"/>
                </a:lnTo>
                <a:lnTo>
                  <a:pt x="36908" y="133899"/>
                </a:lnTo>
                <a:lnTo>
                  <a:pt x="16912" y="176015"/>
                </a:lnTo>
                <a:lnTo>
                  <a:pt x="4355" y="221751"/>
                </a:lnTo>
                <a:lnTo>
                  <a:pt x="0" y="270344"/>
                </a:lnTo>
                <a:lnTo>
                  <a:pt x="4355" y="318944"/>
                </a:lnTo>
                <a:lnTo>
                  <a:pt x="16912" y="364684"/>
                </a:lnTo>
                <a:lnTo>
                  <a:pt x="36908" y="406801"/>
                </a:lnTo>
                <a:lnTo>
                  <a:pt x="63579" y="444532"/>
                </a:lnTo>
                <a:lnTo>
                  <a:pt x="96162" y="477114"/>
                </a:lnTo>
                <a:lnTo>
                  <a:pt x="133893" y="503784"/>
                </a:lnTo>
                <a:lnTo>
                  <a:pt x="176010" y="523778"/>
                </a:lnTo>
                <a:lnTo>
                  <a:pt x="221748" y="536334"/>
                </a:lnTo>
                <a:lnTo>
                  <a:pt x="270344" y="540689"/>
                </a:lnTo>
                <a:lnTo>
                  <a:pt x="318941" y="536334"/>
                </a:lnTo>
                <a:lnTo>
                  <a:pt x="364679" y="523778"/>
                </a:lnTo>
                <a:lnTo>
                  <a:pt x="406796" y="503784"/>
                </a:lnTo>
                <a:lnTo>
                  <a:pt x="444527" y="477114"/>
                </a:lnTo>
                <a:lnTo>
                  <a:pt x="477110" y="444532"/>
                </a:lnTo>
                <a:lnTo>
                  <a:pt x="503781" y="406801"/>
                </a:lnTo>
                <a:lnTo>
                  <a:pt x="523777" y="364684"/>
                </a:lnTo>
                <a:lnTo>
                  <a:pt x="536334" y="318944"/>
                </a:lnTo>
                <a:lnTo>
                  <a:pt x="540689" y="270344"/>
                </a:lnTo>
                <a:lnTo>
                  <a:pt x="536334" y="221751"/>
                </a:lnTo>
                <a:lnTo>
                  <a:pt x="523777" y="176015"/>
                </a:lnTo>
                <a:lnTo>
                  <a:pt x="503781" y="133899"/>
                </a:lnTo>
                <a:lnTo>
                  <a:pt x="477110" y="96167"/>
                </a:lnTo>
                <a:lnTo>
                  <a:pt x="444527" y="63583"/>
                </a:lnTo>
                <a:lnTo>
                  <a:pt x="406796" y="36911"/>
                </a:lnTo>
                <a:lnTo>
                  <a:pt x="364679" y="16914"/>
                </a:lnTo>
                <a:lnTo>
                  <a:pt x="318941" y="4355"/>
                </a:lnTo>
                <a:lnTo>
                  <a:pt x="2703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algn="l" defTabSz="685800" hangingPunct="1">
              <a:defRPr/>
            </a:pPr>
            <a:endParaRPr sz="1350" kern="1200" dirty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5414006" y="2715333"/>
            <a:ext cx="405765" cy="405765"/>
          </a:xfrm>
          <a:custGeom>
            <a:avLst/>
            <a:gdLst/>
            <a:ahLst/>
            <a:cxnLst/>
            <a:rect l="l" t="t" r="r" b="b"/>
            <a:pathLst>
              <a:path w="541020" h="541020">
                <a:moveTo>
                  <a:pt x="270344" y="540689"/>
                </a:moveTo>
                <a:lnTo>
                  <a:pt x="318941" y="536334"/>
                </a:lnTo>
                <a:lnTo>
                  <a:pt x="364679" y="523778"/>
                </a:lnTo>
                <a:lnTo>
                  <a:pt x="406796" y="503784"/>
                </a:lnTo>
                <a:lnTo>
                  <a:pt x="444527" y="477114"/>
                </a:lnTo>
                <a:lnTo>
                  <a:pt x="477110" y="444532"/>
                </a:lnTo>
                <a:lnTo>
                  <a:pt x="503781" y="406801"/>
                </a:lnTo>
                <a:lnTo>
                  <a:pt x="523777" y="364684"/>
                </a:lnTo>
                <a:lnTo>
                  <a:pt x="536334" y="318944"/>
                </a:lnTo>
                <a:lnTo>
                  <a:pt x="540689" y="270344"/>
                </a:lnTo>
                <a:lnTo>
                  <a:pt x="536334" y="221751"/>
                </a:lnTo>
                <a:lnTo>
                  <a:pt x="523777" y="176015"/>
                </a:lnTo>
                <a:lnTo>
                  <a:pt x="503781" y="133899"/>
                </a:lnTo>
                <a:lnTo>
                  <a:pt x="477110" y="96167"/>
                </a:lnTo>
                <a:lnTo>
                  <a:pt x="444527" y="63583"/>
                </a:lnTo>
                <a:lnTo>
                  <a:pt x="406796" y="36911"/>
                </a:lnTo>
                <a:lnTo>
                  <a:pt x="364679" y="16914"/>
                </a:lnTo>
                <a:lnTo>
                  <a:pt x="318941" y="4355"/>
                </a:lnTo>
                <a:lnTo>
                  <a:pt x="270344" y="0"/>
                </a:lnTo>
                <a:lnTo>
                  <a:pt x="221748" y="4355"/>
                </a:lnTo>
                <a:lnTo>
                  <a:pt x="176010" y="16914"/>
                </a:lnTo>
                <a:lnTo>
                  <a:pt x="133893" y="36911"/>
                </a:lnTo>
                <a:lnTo>
                  <a:pt x="96162" y="63583"/>
                </a:lnTo>
                <a:lnTo>
                  <a:pt x="63579" y="96167"/>
                </a:lnTo>
                <a:lnTo>
                  <a:pt x="36908" y="133899"/>
                </a:lnTo>
                <a:lnTo>
                  <a:pt x="16912" y="176015"/>
                </a:lnTo>
                <a:lnTo>
                  <a:pt x="4355" y="221751"/>
                </a:lnTo>
                <a:lnTo>
                  <a:pt x="0" y="270344"/>
                </a:lnTo>
                <a:lnTo>
                  <a:pt x="4355" y="318944"/>
                </a:lnTo>
                <a:lnTo>
                  <a:pt x="16912" y="364684"/>
                </a:lnTo>
                <a:lnTo>
                  <a:pt x="36908" y="406801"/>
                </a:lnTo>
                <a:lnTo>
                  <a:pt x="63579" y="444532"/>
                </a:lnTo>
                <a:lnTo>
                  <a:pt x="96162" y="477114"/>
                </a:lnTo>
                <a:lnTo>
                  <a:pt x="133893" y="503784"/>
                </a:lnTo>
                <a:lnTo>
                  <a:pt x="176010" y="523778"/>
                </a:lnTo>
                <a:lnTo>
                  <a:pt x="221748" y="536334"/>
                </a:lnTo>
                <a:lnTo>
                  <a:pt x="270344" y="540689"/>
                </a:lnTo>
                <a:close/>
              </a:path>
            </a:pathLst>
          </a:custGeom>
          <a:ln w="25400">
            <a:solidFill>
              <a:srgbClr val="CA3631"/>
            </a:solidFill>
          </a:ln>
        </p:spPr>
        <p:txBody>
          <a:bodyPr wrap="square" lIns="0" tIns="0" rIns="0" bIns="0" rtlCol="0"/>
          <a:lstStyle/>
          <a:p>
            <a:pPr algn="l" defTabSz="685800" hangingPunct="1">
              <a:defRPr/>
            </a:pPr>
            <a:endParaRPr sz="1350" kern="1200" dirty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6380406" y="2715333"/>
            <a:ext cx="405765" cy="405765"/>
          </a:xfrm>
          <a:custGeom>
            <a:avLst/>
            <a:gdLst/>
            <a:ahLst/>
            <a:cxnLst/>
            <a:rect l="l" t="t" r="r" b="b"/>
            <a:pathLst>
              <a:path w="541020" h="541020">
                <a:moveTo>
                  <a:pt x="270344" y="0"/>
                </a:moveTo>
                <a:lnTo>
                  <a:pt x="221748" y="4355"/>
                </a:lnTo>
                <a:lnTo>
                  <a:pt x="176010" y="16914"/>
                </a:lnTo>
                <a:lnTo>
                  <a:pt x="133893" y="36911"/>
                </a:lnTo>
                <a:lnTo>
                  <a:pt x="96162" y="63583"/>
                </a:lnTo>
                <a:lnTo>
                  <a:pt x="63579" y="96167"/>
                </a:lnTo>
                <a:lnTo>
                  <a:pt x="36908" y="133899"/>
                </a:lnTo>
                <a:lnTo>
                  <a:pt x="16912" y="176015"/>
                </a:lnTo>
                <a:lnTo>
                  <a:pt x="4355" y="221751"/>
                </a:lnTo>
                <a:lnTo>
                  <a:pt x="0" y="270344"/>
                </a:lnTo>
                <a:lnTo>
                  <a:pt x="4355" y="318944"/>
                </a:lnTo>
                <a:lnTo>
                  <a:pt x="16912" y="364684"/>
                </a:lnTo>
                <a:lnTo>
                  <a:pt x="36908" y="406801"/>
                </a:lnTo>
                <a:lnTo>
                  <a:pt x="63579" y="444532"/>
                </a:lnTo>
                <a:lnTo>
                  <a:pt x="96162" y="477114"/>
                </a:lnTo>
                <a:lnTo>
                  <a:pt x="133893" y="503784"/>
                </a:lnTo>
                <a:lnTo>
                  <a:pt x="176010" y="523778"/>
                </a:lnTo>
                <a:lnTo>
                  <a:pt x="221748" y="536334"/>
                </a:lnTo>
                <a:lnTo>
                  <a:pt x="270344" y="540689"/>
                </a:lnTo>
                <a:lnTo>
                  <a:pt x="318941" y="536334"/>
                </a:lnTo>
                <a:lnTo>
                  <a:pt x="364679" y="523778"/>
                </a:lnTo>
                <a:lnTo>
                  <a:pt x="406796" y="503784"/>
                </a:lnTo>
                <a:lnTo>
                  <a:pt x="444527" y="477114"/>
                </a:lnTo>
                <a:lnTo>
                  <a:pt x="477110" y="444532"/>
                </a:lnTo>
                <a:lnTo>
                  <a:pt x="503781" y="406801"/>
                </a:lnTo>
                <a:lnTo>
                  <a:pt x="523777" y="364684"/>
                </a:lnTo>
                <a:lnTo>
                  <a:pt x="536334" y="318944"/>
                </a:lnTo>
                <a:lnTo>
                  <a:pt x="540689" y="270344"/>
                </a:lnTo>
                <a:lnTo>
                  <a:pt x="536334" y="221751"/>
                </a:lnTo>
                <a:lnTo>
                  <a:pt x="523777" y="176015"/>
                </a:lnTo>
                <a:lnTo>
                  <a:pt x="503781" y="133899"/>
                </a:lnTo>
                <a:lnTo>
                  <a:pt x="477110" y="96167"/>
                </a:lnTo>
                <a:lnTo>
                  <a:pt x="444527" y="63583"/>
                </a:lnTo>
                <a:lnTo>
                  <a:pt x="406796" y="36911"/>
                </a:lnTo>
                <a:lnTo>
                  <a:pt x="364679" y="16914"/>
                </a:lnTo>
                <a:lnTo>
                  <a:pt x="318941" y="4355"/>
                </a:lnTo>
                <a:lnTo>
                  <a:pt x="2703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algn="l" defTabSz="685800" hangingPunct="1">
              <a:defRPr/>
            </a:pPr>
            <a:endParaRPr sz="1350" kern="1200" dirty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6380406" y="2715333"/>
            <a:ext cx="405765" cy="405765"/>
          </a:xfrm>
          <a:custGeom>
            <a:avLst/>
            <a:gdLst/>
            <a:ahLst/>
            <a:cxnLst/>
            <a:rect l="l" t="t" r="r" b="b"/>
            <a:pathLst>
              <a:path w="541020" h="541020">
                <a:moveTo>
                  <a:pt x="270344" y="540689"/>
                </a:moveTo>
                <a:lnTo>
                  <a:pt x="318941" y="536334"/>
                </a:lnTo>
                <a:lnTo>
                  <a:pt x="364679" y="523778"/>
                </a:lnTo>
                <a:lnTo>
                  <a:pt x="406796" y="503784"/>
                </a:lnTo>
                <a:lnTo>
                  <a:pt x="444527" y="477114"/>
                </a:lnTo>
                <a:lnTo>
                  <a:pt x="477110" y="444532"/>
                </a:lnTo>
                <a:lnTo>
                  <a:pt x="503781" y="406801"/>
                </a:lnTo>
                <a:lnTo>
                  <a:pt x="523777" y="364684"/>
                </a:lnTo>
                <a:lnTo>
                  <a:pt x="536334" y="318944"/>
                </a:lnTo>
                <a:lnTo>
                  <a:pt x="540689" y="270344"/>
                </a:lnTo>
                <a:lnTo>
                  <a:pt x="536334" y="221751"/>
                </a:lnTo>
                <a:lnTo>
                  <a:pt x="523777" y="176015"/>
                </a:lnTo>
                <a:lnTo>
                  <a:pt x="503781" y="133899"/>
                </a:lnTo>
                <a:lnTo>
                  <a:pt x="477110" y="96167"/>
                </a:lnTo>
                <a:lnTo>
                  <a:pt x="444527" y="63583"/>
                </a:lnTo>
                <a:lnTo>
                  <a:pt x="406796" y="36911"/>
                </a:lnTo>
                <a:lnTo>
                  <a:pt x="364679" y="16914"/>
                </a:lnTo>
                <a:lnTo>
                  <a:pt x="318941" y="4355"/>
                </a:lnTo>
                <a:lnTo>
                  <a:pt x="270344" y="0"/>
                </a:lnTo>
                <a:lnTo>
                  <a:pt x="221748" y="4355"/>
                </a:lnTo>
                <a:lnTo>
                  <a:pt x="176010" y="16914"/>
                </a:lnTo>
                <a:lnTo>
                  <a:pt x="133893" y="36911"/>
                </a:lnTo>
                <a:lnTo>
                  <a:pt x="96162" y="63583"/>
                </a:lnTo>
                <a:lnTo>
                  <a:pt x="63579" y="96167"/>
                </a:lnTo>
                <a:lnTo>
                  <a:pt x="36908" y="133899"/>
                </a:lnTo>
                <a:lnTo>
                  <a:pt x="16912" y="176015"/>
                </a:lnTo>
                <a:lnTo>
                  <a:pt x="4355" y="221751"/>
                </a:lnTo>
                <a:lnTo>
                  <a:pt x="0" y="270344"/>
                </a:lnTo>
                <a:lnTo>
                  <a:pt x="4355" y="318944"/>
                </a:lnTo>
                <a:lnTo>
                  <a:pt x="16912" y="364684"/>
                </a:lnTo>
                <a:lnTo>
                  <a:pt x="36908" y="406801"/>
                </a:lnTo>
                <a:lnTo>
                  <a:pt x="63579" y="444532"/>
                </a:lnTo>
                <a:lnTo>
                  <a:pt x="96162" y="477114"/>
                </a:lnTo>
                <a:lnTo>
                  <a:pt x="133893" y="503784"/>
                </a:lnTo>
                <a:lnTo>
                  <a:pt x="176010" y="523778"/>
                </a:lnTo>
                <a:lnTo>
                  <a:pt x="221748" y="536334"/>
                </a:lnTo>
                <a:lnTo>
                  <a:pt x="270344" y="540689"/>
                </a:lnTo>
                <a:close/>
              </a:path>
            </a:pathLst>
          </a:custGeom>
          <a:ln w="25400">
            <a:solidFill>
              <a:srgbClr val="CA3631"/>
            </a:solidFill>
          </a:ln>
        </p:spPr>
        <p:txBody>
          <a:bodyPr wrap="square" lIns="0" tIns="0" rIns="0" bIns="0" rtlCol="0"/>
          <a:lstStyle/>
          <a:p>
            <a:pPr algn="l" defTabSz="685800" hangingPunct="1">
              <a:defRPr/>
            </a:pPr>
            <a:endParaRPr sz="1350" kern="1200" dirty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6386341" y="3224177"/>
            <a:ext cx="405765" cy="405765"/>
          </a:xfrm>
          <a:custGeom>
            <a:avLst/>
            <a:gdLst/>
            <a:ahLst/>
            <a:cxnLst/>
            <a:rect l="l" t="t" r="r" b="b"/>
            <a:pathLst>
              <a:path w="541020" h="541020">
                <a:moveTo>
                  <a:pt x="270344" y="0"/>
                </a:moveTo>
                <a:lnTo>
                  <a:pt x="221748" y="4355"/>
                </a:lnTo>
                <a:lnTo>
                  <a:pt x="176010" y="16914"/>
                </a:lnTo>
                <a:lnTo>
                  <a:pt x="133893" y="36911"/>
                </a:lnTo>
                <a:lnTo>
                  <a:pt x="96162" y="63583"/>
                </a:lnTo>
                <a:lnTo>
                  <a:pt x="63579" y="96167"/>
                </a:lnTo>
                <a:lnTo>
                  <a:pt x="36908" y="133899"/>
                </a:lnTo>
                <a:lnTo>
                  <a:pt x="16912" y="176015"/>
                </a:lnTo>
                <a:lnTo>
                  <a:pt x="4355" y="221751"/>
                </a:lnTo>
                <a:lnTo>
                  <a:pt x="0" y="270344"/>
                </a:lnTo>
                <a:lnTo>
                  <a:pt x="4355" y="318944"/>
                </a:lnTo>
                <a:lnTo>
                  <a:pt x="16912" y="364684"/>
                </a:lnTo>
                <a:lnTo>
                  <a:pt x="36908" y="406801"/>
                </a:lnTo>
                <a:lnTo>
                  <a:pt x="63579" y="444532"/>
                </a:lnTo>
                <a:lnTo>
                  <a:pt x="96162" y="477114"/>
                </a:lnTo>
                <a:lnTo>
                  <a:pt x="133893" y="503784"/>
                </a:lnTo>
                <a:lnTo>
                  <a:pt x="176010" y="523778"/>
                </a:lnTo>
                <a:lnTo>
                  <a:pt x="221748" y="536334"/>
                </a:lnTo>
                <a:lnTo>
                  <a:pt x="270344" y="540689"/>
                </a:lnTo>
                <a:lnTo>
                  <a:pt x="318941" y="536334"/>
                </a:lnTo>
                <a:lnTo>
                  <a:pt x="364679" y="523778"/>
                </a:lnTo>
                <a:lnTo>
                  <a:pt x="406796" y="503784"/>
                </a:lnTo>
                <a:lnTo>
                  <a:pt x="444527" y="477114"/>
                </a:lnTo>
                <a:lnTo>
                  <a:pt x="477110" y="444532"/>
                </a:lnTo>
                <a:lnTo>
                  <a:pt x="503781" y="406801"/>
                </a:lnTo>
                <a:lnTo>
                  <a:pt x="523777" y="364684"/>
                </a:lnTo>
                <a:lnTo>
                  <a:pt x="536334" y="318944"/>
                </a:lnTo>
                <a:lnTo>
                  <a:pt x="540689" y="270344"/>
                </a:lnTo>
                <a:lnTo>
                  <a:pt x="536334" y="221751"/>
                </a:lnTo>
                <a:lnTo>
                  <a:pt x="523777" y="176015"/>
                </a:lnTo>
                <a:lnTo>
                  <a:pt x="503781" y="133899"/>
                </a:lnTo>
                <a:lnTo>
                  <a:pt x="477110" y="96167"/>
                </a:lnTo>
                <a:lnTo>
                  <a:pt x="444527" y="63583"/>
                </a:lnTo>
                <a:lnTo>
                  <a:pt x="406796" y="36911"/>
                </a:lnTo>
                <a:lnTo>
                  <a:pt x="364679" y="16914"/>
                </a:lnTo>
                <a:lnTo>
                  <a:pt x="318941" y="4355"/>
                </a:lnTo>
                <a:lnTo>
                  <a:pt x="2703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algn="l" defTabSz="685800" hangingPunct="1">
              <a:defRPr/>
            </a:pPr>
            <a:endParaRPr sz="1350" kern="1200" dirty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6386341" y="3224177"/>
            <a:ext cx="405765" cy="405765"/>
          </a:xfrm>
          <a:custGeom>
            <a:avLst/>
            <a:gdLst/>
            <a:ahLst/>
            <a:cxnLst/>
            <a:rect l="l" t="t" r="r" b="b"/>
            <a:pathLst>
              <a:path w="541020" h="541020">
                <a:moveTo>
                  <a:pt x="270344" y="540689"/>
                </a:moveTo>
                <a:lnTo>
                  <a:pt x="318941" y="536334"/>
                </a:lnTo>
                <a:lnTo>
                  <a:pt x="364679" y="523778"/>
                </a:lnTo>
                <a:lnTo>
                  <a:pt x="406796" y="503784"/>
                </a:lnTo>
                <a:lnTo>
                  <a:pt x="444527" y="477114"/>
                </a:lnTo>
                <a:lnTo>
                  <a:pt x="477110" y="444532"/>
                </a:lnTo>
                <a:lnTo>
                  <a:pt x="503781" y="406801"/>
                </a:lnTo>
                <a:lnTo>
                  <a:pt x="523777" y="364684"/>
                </a:lnTo>
                <a:lnTo>
                  <a:pt x="536334" y="318944"/>
                </a:lnTo>
                <a:lnTo>
                  <a:pt x="540689" y="270344"/>
                </a:lnTo>
                <a:lnTo>
                  <a:pt x="536334" y="221751"/>
                </a:lnTo>
                <a:lnTo>
                  <a:pt x="523777" y="176015"/>
                </a:lnTo>
                <a:lnTo>
                  <a:pt x="503781" y="133899"/>
                </a:lnTo>
                <a:lnTo>
                  <a:pt x="477110" y="96167"/>
                </a:lnTo>
                <a:lnTo>
                  <a:pt x="444527" y="63583"/>
                </a:lnTo>
                <a:lnTo>
                  <a:pt x="406796" y="36911"/>
                </a:lnTo>
                <a:lnTo>
                  <a:pt x="364679" y="16914"/>
                </a:lnTo>
                <a:lnTo>
                  <a:pt x="318941" y="4355"/>
                </a:lnTo>
                <a:lnTo>
                  <a:pt x="270344" y="0"/>
                </a:lnTo>
                <a:lnTo>
                  <a:pt x="221748" y="4355"/>
                </a:lnTo>
                <a:lnTo>
                  <a:pt x="176010" y="16914"/>
                </a:lnTo>
                <a:lnTo>
                  <a:pt x="133893" y="36911"/>
                </a:lnTo>
                <a:lnTo>
                  <a:pt x="96162" y="63583"/>
                </a:lnTo>
                <a:lnTo>
                  <a:pt x="63579" y="96167"/>
                </a:lnTo>
                <a:lnTo>
                  <a:pt x="36908" y="133899"/>
                </a:lnTo>
                <a:lnTo>
                  <a:pt x="16912" y="176015"/>
                </a:lnTo>
                <a:lnTo>
                  <a:pt x="4355" y="221751"/>
                </a:lnTo>
                <a:lnTo>
                  <a:pt x="0" y="270344"/>
                </a:lnTo>
                <a:lnTo>
                  <a:pt x="4355" y="318944"/>
                </a:lnTo>
                <a:lnTo>
                  <a:pt x="16912" y="364684"/>
                </a:lnTo>
                <a:lnTo>
                  <a:pt x="36908" y="406801"/>
                </a:lnTo>
                <a:lnTo>
                  <a:pt x="63579" y="444532"/>
                </a:lnTo>
                <a:lnTo>
                  <a:pt x="96162" y="477114"/>
                </a:lnTo>
                <a:lnTo>
                  <a:pt x="133893" y="503784"/>
                </a:lnTo>
                <a:lnTo>
                  <a:pt x="176010" y="523778"/>
                </a:lnTo>
                <a:lnTo>
                  <a:pt x="221748" y="536334"/>
                </a:lnTo>
                <a:lnTo>
                  <a:pt x="270344" y="540689"/>
                </a:lnTo>
                <a:close/>
              </a:path>
            </a:pathLst>
          </a:custGeom>
          <a:ln w="25400">
            <a:solidFill>
              <a:srgbClr val="CA3631"/>
            </a:solidFill>
          </a:ln>
        </p:spPr>
        <p:txBody>
          <a:bodyPr wrap="square" lIns="0" tIns="0" rIns="0" bIns="0" rtlCol="0"/>
          <a:lstStyle/>
          <a:p>
            <a:pPr algn="l" defTabSz="685800" hangingPunct="1">
              <a:defRPr/>
            </a:pPr>
            <a:endParaRPr sz="1350" kern="1200" dirty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7367578" y="3224177"/>
            <a:ext cx="405765" cy="405765"/>
          </a:xfrm>
          <a:custGeom>
            <a:avLst/>
            <a:gdLst/>
            <a:ahLst/>
            <a:cxnLst/>
            <a:rect l="l" t="t" r="r" b="b"/>
            <a:pathLst>
              <a:path w="541020" h="541020">
                <a:moveTo>
                  <a:pt x="270344" y="0"/>
                </a:moveTo>
                <a:lnTo>
                  <a:pt x="221748" y="4355"/>
                </a:lnTo>
                <a:lnTo>
                  <a:pt x="176010" y="16914"/>
                </a:lnTo>
                <a:lnTo>
                  <a:pt x="133893" y="36911"/>
                </a:lnTo>
                <a:lnTo>
                  <a:pt x="96162" y="63583"/>
                </a:lnTo>
                <a:lnTo>
                  <a:pt x="63579" y="96167"/>
                </a:lnTo>
                <a:lnTo>
                  <a:pt x="36908" y="133899"/>
                </a:lnTo>
                <a:lnTo>
                  <a:pt x="16912" y="176015"/>
                </a:lnTo>
                <a:lnTo>
                  <a:pt x="4355" y="221751"/>
                </a:lnTo>
                <a:lnTo>
                  <a:pt x="0" y="270344"/>
                </a:lnTo>
                <a:lnTo>
                  <a:pt x="4355" y="318944"/>
                </a:lnTo>
                <a:lnTo>
                  <a:pt x="16912" y="364684"/>
                </a:lnTo>
                <a:lnTo>
                  <a:pt x="36908" y="406801"/>
                </a:lnTo>
                <a:lnTo>
                  <a:pt x="63579" y="444532"/>
                </a:lnTo>
                <a:lnTo>
                  <a:pt x="96162" y="477114"/>
                </a:lnTo>
                <a:lnTo>
                  <a:pt x="133893" y="503784"/>
                </a:lnTo>
                <a:lnTo>
                  <a:pt x="176010" y="523778"/>
                </a:lnTo>
                <a:lnTo>
                  <a:pt x="221748" y="536334"/>
                </a:lnTo>
                <a:lnTo>
                  <a:pt x="270344" y="540689"/>
                </a:lnTo>
                <a:lnTo>
                  <a:pt x="318941" y="536334"/>
                </a:lnTo>
                <a:lnTo>
                  <a:pt x="364679" y="523778"/>
                </a:lnTo>
                <a:lnTo>
                  <a:pt x="406796" y="503784"/>
                </a:lnTo>
                <a:lnTo>
                  <a:pt x="444527" y="477114"/>
                </a:lnTo>
                <a:lnTo>
                  <a:pt x="477110" y="444532"/>
                </a:lnTo>
                <a:lnTo>
                  <a:pt x="503781" y="406801"/>
                </a:lnTo>
                <a:lnTo>
                  <a:pt x="523777" y="364684"/>
                </a:lnTo>
                <a:lnTo>
                  <a:pt x="536334" y="318944"/>
                </a:lnTo>
                <a:lnTo>
                  <a:pt x="540689" y="270344"/>
                </a:lnTo>
                <a:lnTo>
                  <a:pt x="536334" y="221751"/>
                </a:lnTo>
                <a:lnTo>
                  <a:pt x="523777" y="176015"/>
                </a:lnTo>
                <a:lnTo>
                  <a:pt x="503781" y="133899"/>
                </a:lnTo>
                <a:lnTo>
                  <a:pt x="477110" y="96167"/>
                </a:lnTo>
                <a:lnTo>
                  <a:pt x="444527" y="63583"/>
                </a:lnTo>
                <a:lnTo>
                  <a:pt x="406796" y="36911"/>
                </a:lnTo>
                <a:lnTo>
                  <a:pt x="364679" y="16914"/>
                </a:lnTo>
                <a:lnTo>
                  <a:pt x="318941" y="4355"/>
                </a:lnTo>
                <a:lnTo>
                  <a:pt x="2703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algn="l" defTabSz="685800" hangingPunct="1">
              <a:defRPr/>
            </a:pPr>
            <a:endParaRPr sz="1350" kern="1200" dirty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7367578" y="3224177"/>
            <a:ext cx="405765" cy="405765"/>
          </a:xfrm>
          <a:custGeom>
            <a:avLst/>
            <a:gdLst/>
            <a:ahLst/>
            <a:cxnLst/>
            <a:rect l="l" t="t" r="r" b="b"/>
            <a:pathLst>
              <a:path w="541020" h="541020">
                <a:moveTo>
                  <a:pt x="270344" y="540689"/>
                </a:moveTo>
                <a:lnTo>
                  <a:pt x="318941" y="536334"/>
                </a:lnTo>
                <a:lnTo>
                  <a:pt x="364679" y="523778"/>
                </a:lnTo>
                <a:lnTo>
                  <a:pt x="406796" y="503784"/>
                </a:lnTo>
                <a:lnTo>
                  <a:pt x="444527" y="477114"/>
                </a:lnTo>
                <a:lnTo>
                  <a:pt x="477110" y="444532"/>
                </a:lnTo>
                <a:lnTo>
                  <a:pt x="503781" y="406801"/>
                </a:lnTo>
                <a:lnTo>
                  <a:pt x="523777" y="364684"/>
                </a:lnTo>
                <a:lnTo>
                  <a:pt x="536334" y="318944"/>
                </a:lnTo>
                <a:lnTo>
                  <a:pt x="540689" y="270344"/>
                </a:lnTo>
                <a:lnTo>
                  <a:pt x="536334" y="221751"/>
                </a:lnTo>
                <a:lnTo>
                  <a:pt x="523777" y="176015"/>
                </a:lnTo>
                <a:lnTo>
                  <a:pt x="503781" y="133899"/>
                </a:lnTo>
                <a:lnTo>
                  <a:pt x="477110" y="96167"/>
                </a:lnTo>
                <a:lnTo>
                  <a:pt x="444527" y="63583"/>
                </a:lnTo>
                <a:lnTo>
                  <a:pt x="406796" y="36911"/>
                </a:lnTo>
                <a:lnTo>
                  <a:pt x="364679" y="16914"/>
                </a:lnTo>
                <a:lnTo>
                  <a:pt x="318941" y="4355"/>
                </a:lnTo>
                <a:lnTo>
                  <a:pt x="270344" y="0"/>
                </a:lnTo>
                <a:lnTo>
                  <a:pt x="221748" y="4355"/>
                </a:lnTo>
                <a:lnTo>
                  <a:pt x="176010" y="16914"/>
                </a:lnTo>
                <a:lnTo>
                  <a:pt x="133893" y="36911"/>
                </a:lnTo>
                <a:lnTo>
                  <a:pt x="96162" y="63583"/>
                </a:lnTo>
                <a:lnTo>
                  <a:pt x="63579" y="96167"/>
                </a:lnTo>
                <a:lnTo>
                  <a:pt x="36908" y="133899"/>
                </a:lnTo>
                <a:lnTo>
                  <a:pt x="16912" y="176015"/>
                </a:lnTo>
                <a:lnTo>
                  <a:pt x="4355" y="221751"/>
                </a:lnTo>
                <a:lnTo>
                  <a:pt x="0" y="270344"/>
                </a:lnTo>
                <a:lnTo>
                  <a:pt x="4355" y="318944"/>
                </a:lnTo>
                <a:lnTo>
                  <a:pt x="16912" y="364684"/>
                </a:lnTo>
                <a:lnTo>
                  <a:pt x="36908" y="406801"/>
                </a:lnTo>
                <a:lnTo>
                  <a:pt x="63579" y="444532"/>
                </a:lnTo>
                <a:lnTo>
                  <a:pt x="96162" y="477114"/>
                </a:lnTo>
                <a:lnTo>
                  <a:pt x="133893" y="503784"/>
                </a:lnTo>
                <a:lnTo>
                  <a:pt x="176010" y="523778"/>
                </a:lnTo>
                <a:lnTo>
                  <a:pt x="221748" y="536334"/>
                </a:lnTo>
                <a:lnTo>
                  <a:pt x="270344" y="540689"/>
                </a:lnTo>
                <a:close/>
              </a:path>
            </a:pathLst>
          </a:custGeom>
          <a:ln w="25400">
            <a:solidFill>
              <a:srgbClr val="CA3631"/>
            </a:solidFill>
          </a:ln>
        </p:spPr>
        <p:txBody>
          <a:bodyPr wrap="square" lIns="0" tIns="0" rIns="0" bIns="0" rtlCol="0"/>
          <a:lstStyle/>
          <a:p>
            <a:pPr algn="l" defTabSz="685800" hangingPunct="1">
              <a:defRPr/>
            </a:pPr>
            <a:endParaRPr sz="1350" kern="1200" dirty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7367578" y="3733020"/>
            <a:ext cx="405765" cy="405765"/>
          </a:xfrm>
          <a:custGeom>
            <a:avLst/>
            <a:gdLst/>
            <a:ahLst/>
            <a:cxnLst/>
            <a:rect l="l" t="t" r="r" b="b"/>
            <a:pathLst>
              <a:path w="541020" h="541020">
                <a:moveTo>
                  <a:pt x="270344" y="0"/>
                </a:moveTo>
                <a:lnTo>
                  <a:pt x="221748" y="4355"/>
                </a:lnTo>
                <a:lnTo>
                  <a:pt x="176010" y="16914"/>
                </a:lnTo>
                <a:lnTo>
                  <a:pt x="133893" y="36911"/>
                </a:lnTo>
                <a:lnTo>
                  <a:pt x="96162" y="63583"/>
                </a:lnTo>
                <a:lnTo>
                  <a:pt x="63579" y="96167"/>
                </a:lnTo>
                <a:lnTo>
                  <a:pt x="36908" y="133899"/>
                </a:lnTo>
                <a:lnTo>
                  <a:pt x="16912" y="176015"/>
                </a:lnTo>
                <a:lnTo>
                  <a:pt x="4355" y="221751"/>
                </a:lnTo>
                <a:lnTo>
                  <a:pt x="0" y="270344"/>
                </a:lnTo>
                <a:lnTo>
                  <a:pt x="4355" y="318944"/>
                </a:lnTo>
                <a:lnTo>
                  <a:pt x="16912" y="364684"/>
                </a:lnTo>
                <a:lnTo>
                  <a:pt x="36908" y="406801"/>
                </a:lnTo>
                <a:lnTo>
                  <a:pt x="63579" y="444532"/>
                </a:lnTo>
                <a:lnTo>
                  <a:pt x="96162" y="477114"/>
                </a:lnTo>
                <a:lnTo>
                  <a:pt x="133893" y="503784"/>
                </a:lnTo>
                <a:lnTo>
                  <a:pt x="176010" y="523778"/>
                </a:lnTo>
                <a:lnTo>
                  <a:pt x="221748" y="536334"/>
                </a:lnTo>
                <a:lnTo>
                  <a:pt x="270344" y="540689"/>
                </a:lnTo>
                <a:lnTo>
                  <a:pt x="318941" y="536334"/>
                </a:lnTo>
                <a:lnTo>
                  <a:pt x="364679" y="523778"/>
                </a:lnTo>
                <a:lnTo>
                  <a:pt x="406796" y="503784"/>
                </a:lnTo>
                <a:lnTo>
                  <a:pt x="444527" y="477114"/>
                </a:lnTo>
                <a:lnTo>
                  <a:pt x="477110" y="444532"/>
                </a:lnTo>
                <a:lnTo>
                  <a:pt x="503781" y="406801"/>
                </a:lnTo>
                <a:lnTo>
                  <a:pt x="523777" y="364684"/>
                </a:lnTo>
                <a:lnTo>
                  <a:pt x="536334" y="318944"/>
                </a:lnTo>
                <a:lnTo>
                  <a:pt x="540689" y="270344"/>
                </a:lnTo>
                <a:lnTo>
                  <a:pt x="536334" y="221751"/>
                </a:lnTo>
                <a:lnTo>
                  <a:pt x="523777" y="176015"/>
                </a:lnTo>
                <a:lnTo>
                  <a:pt x="503781" y="133899"/>
                </a:lnTo>
                <a:lnTo>
                  <a:pt x="477110" y="96167"/>
                </a:lnTo>
                <a:lnTo>
                  <a:pt x="444527" y="63583"/>
                </a:lnTo>
                <a:lnTo>
                  <a:pt x="406796" y="36911"/>
                </a:lnTo>
                <a:lnTo>
                  <a:pt x="364679" y="16914"/>
                </a:lnTo>
                <a:lnTo>
                  <a:pt x="318941" y="4355"/>
                </a:lnTo>
                <a:lnTo>
                  <a:pt x="2703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algn="l" defTabSz="685800" hangingPunct="1">
              <a:defRPr/>
            </a:pPr>
            <a:endParaRPr sz="1350" kern="1200" dirty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7367578" y="3733020"/>
            <a:ext cx="405765" cy="405765"/>
          </a:xfrm>
          <a:custGeom>
            <a:avLst/>
            <a:gdLst/>
            <a:ahLst/>
            <a:cxnLst/>
            <a:rect l="l" t="t" r="r" b="b"/>
            <a:pathLst>
              <a:path w="541020" h="541020">
                <a:moveTo>
                  <a:pt x="270344" y="540689"/>
                </a:moveTo>
                <a:lnTo>
                  <a:pt x="318941" y="536334"/>
                </a:lnTo>
                <a:lnTo>
                  <a:pt x="364679" y="523778"/>
                </a:lnTo>
                <a:lnTo>
                  <a:pt x="406796" y="503784"/>
                </a:lnTo>
                <a:lnTo>
                  <a:pt x="444527" y="477114"/>
                </a:lnTo>
                <a:lnTo>
                  <a:pt x="477110" y="444532"/>
                </a:lnTo>
                <a:lnTo>
                  <a:pt x="503781" y="406801"/>
                </a:lnTo>
                <a:lnTo>
                  <a:pt x="523777" y="364684"/>
                </a:lnTo>
                <a:lnTo>
                  <a:pt x="536334" y="318944"/>
                </a:lnTo>
                <a:lnTo>
                  <a:pt x="540689" y="270344"/>
                </a:lnTo>
                <a:lnTo>
                  <a:pt x="536334" y="221751"/>
                </a:lnTo>
                <a:lnTo>
                  <a:pt x="523777" y="176015"/>
                </a:lnTo>
                <a:lnTo>
                  <a:pt x="503781" y="133899"/>
                </a:lnTo>
                <a:lnTo>
                  <a:pt x="477110" y="96167"/>
                </a:lnTo>
                <a:lnTo>
                  <a:pt x="444527" y="63583"/>
                </a:lnTo>
                <a:lnTo>
                  <a:pt x="406796" y="36911"/>
                </a:lnTo>
                <a:lnTo>
                  <a:pt x="364679" y="16914"/>
                </a:lnTo>
                <a:lnTo>
                  <a:pt x="318941" y="4355"/>
                </a:lnTo>
                <a:lnTo>
                  <a:pt x="270344" y="0"/>
                </a:lnTo>
                <a:lnTo>
                  <a:pt x="221748" y="4355"/>
                </a:lnTo>
                <a:lnTo>
                  <a:pt x="176010" y="16914"/>
                </a:lnTo>
                <a:lnTo>
                  <a:pt x="133893" y="36911"/>
                </a:lnTo>
                <a:lnTo>
                  <a:pt x="96162" y="63583"/>
                </a:lnTo>
                <a:lnTo>
                  <a:pt x="63579" y="96167"/>
                </a:lnTo>
                <a:lnTo>
                  <a:pt x="36908" y="133899"/>
                </a:lnTo>
                <a:lnTo>
                  <a:pt x="16912" y="176015"/>
                </a:lnTo>
                <a:lnTo>
                  <a:pt x="4355" y="221751"/>
                </a:lnTo>
                <a:lnTo>
                  <a:pt x="0" y="270344"/>
                </a:lnTo>
                <a:lnTo>
                  <a:pt x="4355" y="318944"/>
                </a:lnTo>
                <a:lnTo>
                  <a:pt x="16912" y="364684"/>
                </a:lnTo>
                <a:lnTo>
                  <a:pt x="36908" y="406801"/>
                </a:lnTo>
                <a:lnTo>
                  <a:pt x="63579" y="444532"/>
                </a:lnTo>
                <a:lnTo>
                  <a:pt x="96162" y="477114"/>
                </a:lnTo>
                <a:lnTo>
                  <a:pt x="133893" y="503784"/>
                </a:lnTo>
                <a:lnTo>
                  <a:pt x="176010" y="523778"/>
                </a:lnTo>
                <a:lnTo>
                  <a:pt x="221748" y="536334"/>
                </a:lnTo>
                <a:lnTo>
                  <a:pt x="270344" y="540689"/>
                </a:lnTo>
                <a:close/>
              </a:path>
            </a:pathLst>
          </a:custGeom>
          <a:ln w="25400">
            <a:solidFill>
              <a:srgbClr val="CA3631"/>
            </a:solidFill>
          </a:ln>
        </p:spPr>
        <p:txBody>
          <a:bodyPr wrap="square" lIns="0" tIns="0" rIns="0" bIns="0" rtlCol="0"/>
          <a:lstStyle/>
          <a:p>
            <a:pPr algn="l" defTabSz="685800" hangingPunct="1">
              <a:defRPr/>
            </a:pPr>
            <a:endParaRPr sz="1350" kern="1200" dirty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7867098" y="3224177"/>
            <a:ext cx="405765" cy="405765"/>
          </a:xfrm>
          <a:custGeom>
            <a:avLst/>
            <a:gdLst/>
            <a:ahLst/>
            <a:cxnLst/>
            <a:rect l="l" t="t" r="r" b="b"/>
            <a:pathLst>
              <a:path w="541020" h="541020">
                <a:moveTo>
                  <a:pt x="270344" y="0"/>
                </a:moveTo>
                <a:lnTo>
                  <a:pt x="221748" y="4355"/>
                </a:lnTo>
                <a:lnTo>
                  <a:pt x="176010" y="16914"/>
                </a:lnTo>
                <a:lnTo>
                  <a:pt x="133893" y="36911"/>
                </a:lnTo>
                <a:lnTo>
                  <a:pt x="96162" y="63583"/>
                </a:lnTo>
                <a:lnTo>
                  <a:pt x="63579" y="96167"/>
                </a:lnTo>
                <a:lnTo>
                  <a:pt x="36908" y="133899"/>
                </a:lnTo>
                <a:lnTo>
                  <a:pt x="16912" y="176015"/>
                </a:lnTo>
                <a:lnTo>
                  <a:pt x="4355" y="221751"/>
                </a:lnTo>
                <a:lnTo>
                  <a:pt x="0" y="270344"/>
                </a:lnTo>
                <a:lnTo>
                  <a:pt x="4355" y="318944"/>
                </a:lnTo>
                <a:lnTo>
                  <a:pt x="16912" y="364684"/>
                </a:lnTo>
                <a:lnTo>
                  <a:pt x="36908" y="406801"/>
                </a:lnTo>
                <a:lnTo>
                  <a:pt x="63579" y="444532"/>
                </a:lnTo>
                <a:lnTo>
                  <a:pt x="96162" y="477114"/>
                </a:lnTo>
                <a:lnTo>
                  <a:pt x="133893" y="503784"/>
                </a:lnTo>
                <a:lnTo>
                  <a:pt x="176010" y="523778"/>
                </a:lnTo>
                <a:lnTo>
                  <a:pt x="221748" y="536334"/>
                </a:lnTo>
                <a:lnTo>
                  <a:pt x="270344" y="540689"/>
                </a:lnTo>
                <a:lnTo>
                  <a:pt x="318941" y="536334"/>
                </a:lnTo>
                <a:lnTo>
                  <a:pt x="364679" y="523778"/>
                </a:lnTo>
                <a:lnTo>
                  <a:pt x="406796" y="503784"/>
                </a:lnTo>
                <a:lnTo>
                  <a:pt x="444527" y="477114"/>
                </a:lnTo>
                <a:lnTo>
                  <a:pt x="477110" y="444532"/>
                </a:lnTo>
                <a:lnTo>
                  <a:pt x="503781" y="406801"/>
                </a:lnTo>
                <a:lnTo>
                  <a:pt x="523777" y="364684"/>
                </a:lnTo>
                <a:lnTo>
                  <a:pt x="536334" y="318944"/>
                </a:lnTo>
                <a:lnTo>
                  <a:pt x="540689" y="270344"/>
                </a:lnTo>
                <a:lnTo>
                  <a:pt x="536334" y="221751"/>
                </a:lnTo>
                <a:lnTo>
                  <a:pt x="523777" y="176015"/>
                </a:lnTo>
                <a:lnTo>
                  <a:pt x="503781" y="133899"/>
                </a:lnTo>
                <a:lnTo>
                  <a:pt x="477110" y="96167"/>
                </a:lnTo>
                <a:lnTo>
                  <a:pt x="444527" y="63583"/>
                </a:lnTo>
                <a:lnTo>
                  <a:pt x="406796" y="36911"/>
                </a:lnTo>
                <a:lnTo>
                  <a:pt x="364679" y="16914"/>
                </a:lnTo>
                <a:lnTo>
                  <a:pt x="318941" y="4355"/>
                </a:lnTo>
                <a:lnTo>
                  <a:pt x="2703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algn="l" defTabSz="685800" hangingPunct="1">
              <a:defRPr/>
            </a:pPr>
            <a:endParaRPr sz="1350" kern="1200" dirty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7867098" y="3224177"/>
            <a:ext cx="405765" cy="405765"/>
          </a:xfrm>
          <a:custGeom>
            <a:avLst/>
            <a:gdLst/>
            <a:ahLst/>
            <a:cxnLst/>
            <a:rect l="l" t="t" r="r" b="b"/>
            <a:pathLst>
              <a:path w="541020" h="541020">
                <a:moveTo>
                  <a:pt x="270344" y="540689"/>
                </a:moveTo>
                <a:lnTo>
                  <a:pt x="318941" y="536334"/>
                </a:lnTo>
                <a:lnTo>
                  <a:pt x="364679" y="523778"/>
                </a:lnTo>
                <a:lnTo>
                  <a:pt x="406796" y="503784"/>
                </a:lnTo>
                <a:lnTo>
                  <a:pt x="444527" y="477114"/>
                </a:lnTo>
                <a:lnTo>
                  <a:pt x="477110" y="444532"/>
                </a:lnTo>
                <a:lnTo>
                  <a:pt x="503781" y="406801"/>
                </a:lnTo>
                <a:lnTo>
                  <a:pt x="523777" y="364684"/>
                </a:lnTo>
                <a:lnTo>
                  <a:pt x="536334" y="318944"/>
                </a:lnTo>
                <a:lnTo>
                  <a:pt x="540689" y="270344"/>
                </a:lnTo>
                <a:lnTo>
                  <a:pt x="536334" y="221751"/>
                </a:lnTo>
                <a:lnTo>
                  <a:pt x="523777" y="176015"/>
                </a:lnTo>
                <a:lnTo>
                  <a:pt x="503781" y="133899"/>
                </a:lnTo>
                <a:lnTo>
                  <a:pt x="477110" y="96167"/>
                </a:lnTo>
                <a:lnTo>
                  <a:pt x="444527" y="63583"/>
                </a:lnTo>
                <a:lnTo>
                  <a:pt x="406796" y="36911"/>
                </a:lnTo>
                <a:lnTo>
                  <a:pt x="364679" y="16914"/>
                </a:lnTo>
                <a:lnTo>
                  <a:pt x="318941" y="4355"/>
                </a:lnTo>
                <a:lnTo>
                  <a:pt x="270344" y="0"/>
                </a:lnTo>
                <a:lnTo>
                  <a:pt x="221748" y="4355"/>
                </a:lnTo>
                <a:lnTo>
                  <a:pt x="176010" y="16914"/>
                </a:lnTo>
                <a:lnTo>
                  <a:pt x="133893" y="36911"/>
                </a:lnTo>
                <a:lnTo>
                  <a:pt x="96162" y="63583"/>
                </a:lnTo>
                <a:lnTo>
                  <a:pt x="63579" y="96167"/>
                </a:lnTo>
                <a:lnTo>
                  <a:pt x="36908" y="133899"/>
                </a:lnTo>
                <a:lnTo>
                  <a:pt x="16912" y="176015"/>
                </a:lnTo>
                <a:lnTo>
                  <a:pt x="4355" y="221751"/>
                </a:lnTo>
                <a:lnTo>
                  <a:pt x="0" y="270344"/>
                </a:lnTo>
                <a:lnTo>
                  <a:pt x="4355" y="318944"/>
                </a:lnTo>
                <a:lnTo>
                  <a:pt x="16912" y="364684"/>
                </a:lnTo>
                <a:lnTo>
                  <a:pt x="36908" y="406801"/>
                </a:lnTo>
                <a:lnTo>
                  <a:pt x="63579" y="444532"/>
                </a:lnTo>
                <a:lnTo>
                  <a:pt x="96162" y="477114"/>
                </a:lnTo>
                <a:lnTo>
                  <a:pt x="133893" y="503784"/>
                </a:lnTo>
                <a:lnTo>
                  <a:pt x="176010" y="523778"/>
                </a:lnTo>
                <a:lnTo>
                  <a:pt x="221748" y="536334"/>
                </a:lnTo>
                <a:lnTo>
                  <a:pt x="270344" y="540689"/>
                </a:lnTo>
                <a:close/>
              </a:path>
            </a:pathLst>
          </a:custGeom>
          <a:ln w="25400">
            <a:solidFill>
              <a:srgbClr val="CA3631"/>
            </a:solidFill>
          </a:ln>
        </p:spPr>
        <p:txBody>
          <a:bodyPr wrap="square" lIns="0" tIns="0" rIns="0" bIns="0" rtlCol="0"/>
          <a:lstStyle/>
          <a:p>
            <a:pPr algn="l" defTabSz="685800" hangingPunct="1">
              <a:defRPr/>
            </a:pPr>
            <a:endParaRPr sz="1350" kern="1200" dirty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6873992" y="3224177"/>
            <a:ext cx="405765" cy="405765"/>
          </a:xfrm>
          <a:custGeom>
            <a:avLst/>
            <a:gdLst/>
            <a:ahLst/>
            <a:cxnLst/>
            <a:rect l="l" t="t" r="r" b="b"/>
            <a:pathLst>
              <a:path w="541020" h="541020">
                <a:moveTo>
                  <a:pt x="270344" y="0"/>
                </a:moveTo>
                <a:lnTo>
                  <a:pt x="221748" y="4355"/>
                </a:lnTo>
                <a:lnTo>
                  <a:pt x="176010" y="16914"/>
                </a:lnTo>
                <a:lnTo>
                  <a:pt x="133893" y="36911"/>
                </a:lnTo>
                <a:lnTo>
                  <a:pt x="96162" y="63583"/>
                </a:lnTo>
                <a:lnTo>
                  <a:pt x="63579" y="96167"/>
                </a:lnTo>
                <a:lnTo>
                  <a:pt x="36908" y="133899"/>
                </a:lnTo>
                <a:lnTo>
                  <a:pt x="16912" y="176015"/>
                </a:lnTo>
                <a:lnTo>
                  <a:pt x="4355" y="221751"/>
                </a:lnTo>
                <a:lnTo>
                  <a:pt x="0" y="270344"/>
                </a:lnTo>
                <a:lnTo>
                  <a:pt x="4355" y="318944"/>
                </a:lnTo>
                <a:lnTo>
                  <a:pt x="16912" y="364684"/>
                </a:lnTo>
                <a:lnTo>
                  <a:pt x="36908" y="406801"/>
                </a:lnTo>
                <a:lnTo>
                  <a:pt x="63579" y="444532"/>
                </a:lnTo>
                <a:lnTo>
                  <a:pt x="96162" y="477114"/>
                </a:lnTo>
                <a:lnTo>
                  <a:pt x="133893" y="503784"/>
                </a:lnTo>
                <a:lnTo>
                  <a:pt x="176010" y="523778"/>
                </a:lnTo>
                <a:lnTo>
                  <a:pt x="221748" y="536334"/>
                </a:lnTo>
                <a:lnTo>
                  <a:pt x="270344" y="540689"/>
                </a:lnTo>
                <a:lnTo>
                  <a:pt x="318941" y="536334"/>
                </a:lnTo>
                <a:lnTo>
                  <a:pt x="364679" y="523778"/>
                </a:lnTo>
                <a:lnTo>
                  <a:pt x="406796" y="503784"/>
                </a:lnTo>
                <a:lnTo>
                  <a:pt x="444527" y="477114"/>
                </a:lnTo>
                <a:lnTo>
                  <a:pt x="477110" y="444532"/>
                </a:lnTo>
                <a:lnTo>
                  <a:pt x="503781" y="406801"/>
                </a:lnTo>
                <a:lnTo>
                  <a:pt x="523777" y="364684"/>
                </a:lnTo>
                <a:lnTo>
                  <a:pt x="536334" y="318944"/>
                </a:lnTo>
                <a:lnTo>
                  <a:pt x="540689" y="270344"/>
                </a:lnTo>
                <a:lnTo>
                  <a:pt x="536334" y="221751"/>
                </a:lnTo>
                <a:lnTo>
                  <a:pt x="523777" y="176015"/>
                </a:lnTo>
                <a:lnTo>
                  <a:pt x="503781" y="133899"/>
                </a:lnTo>
                <a:lnTo>
                  <a:pt x="477110" y="96167"/>
                </a:lnTo>
                <a:lnTo>
                  <a:pt x="444527" y="63583"/>
                </a:lnTo>
                <a:lnTo>
                  <a:pt x="406796" y="36911"/>
                </a:lnTo>
                <a:lnTo>
                  <a:pt x="364679" y="16914"/>
                </a:lnTo>
                <a:lnTo>
                  <a:pt x="318941" y="4355"/>
                </a:lnTo>
                <a:lnTo>
                  <a:pt x="2703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algn="l" defTabSz="685800" hangingPunct="1">
              <a:defRPr/>
            </a:pPr>
            <a:endParaRPr sz="1350" kern="1200" dirty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6873992" y="3224177"/>
            <a:ext cx="405765" cy="405765"/>
          </a:xfrm>
          <a:custGeom>
            <a:avLst/>
            <a:gdLst/>
            <a:ahLst/>
            <a:cxnLst/>
            <a:rect l="l" t="t" r="r" b="b"/>
            <a:pathLst>
              <a:path w="541020" h="541020">
                <a:moveTo>
                  <a:pt x="270344" y="540689"/>
                </a:moveTo>
                <a:lnTo>
                  <a:pt x="318941" y="536334"/>
                </a:lnTo>
                <a:lnTo>
                  <a:pt x="364679" y="523778"/>
                </a:lnTo>
                <a:lnTo>
                  <a:pt x="406796" y="503784"/>
                </a:lnTo>
                <a:lnTo>
                  <a:pt x="444527" y="477114"/>
                </a:lnTo>
                <a:lnTo>
                  <a:pt x="477110" y="444532"/>
                </a:lnTo>
                <a:lnTo>
                  <a:pt x="503781" y="406801"/>
                </a:lnTo>
                <a:lnTo>
                  <a:pt x="523777" y="364684"/>
                </a:lnTo>
                <a:lnTo>
                  <a:pt x="536334" y="318944"/>
                </a:lnTo>
                <a:lnTo>
                  <a:pt x="540689" y="270344"/>
                </a:lnTo>
                <a:lnTo>
                  <a:pt x="536334" y="221751"/>
                </a:lnTo>
                <a:lnTo>
                  <a:pt x="523777" y="176015"/>
                </a:lnTo>
                <a:lnTo>
                  <a:pt x="503781" y="133899"/>
                </a:lnTo>
                <a:lnTo>
                  <a:pt x="477110" y="96167"/>
                </a:lnTo>
                <a:lnTo>
                  <a:pt x="444527" y="63583"/>
                </a:lnTo>
                <a:lnTo>
                  <a:pt x="406796" y="36911"/>
                </a:lnTo>
                <a:lnTo>
                  <a:pt x="364679" y="16914"/>
                </a:lnTo>
                <a:lnTo>
                  <a:pt x="318941" y="4355"/>
                </a:lnTo>
                <a:lnTo>
                  <a:pt x="270344" y="0"/>
                </a:lnTo>
                <a:lnTo>
                  <a:pt x="221748" y="4355"/>
                </a:lnTo>
                <a:lnTo>
                  <a:pt x="176010" y="16914"/>
                </a:lnTo>
                <a:lnTo>
                  <a:pt x="133893" y="36911"/>
                </a:lnTo>
                <a:lnTo>
                  <a:pt x="96162" y="63583"/>
                </a:lnTo>
                <a:lnTo>
                  <a:pt x="63579" y="96167"/>
                </a:lnTo>
                <a:lnTo>
                  <a:pt x="36908" y="133899"/>
                </a:lnTo>
                <a:lnTo>
                  <a:pt x="16912" y="176015"/>
                </a:lnTo>
                <a:lnTo>
                  <a:pt x="4355" y="221751"/>
                </a:lnTo>
                <a:lnTo>
                  <a:pt x="0" y="270344"/>
                </a:lnTo>
                <a:lnTo>
                  <a:pt x="4355" y="318944"/>
                </a:lnTo>
                <a:lnTo>
                  <a:pt x="16912" y="364684"/>
                </a:lnTo>
                <a:lnTo>
                  <a:pt x="36908" y="406801"/>
                </a:lnTo>
                <a:lnTo>
                  <a:pt x="63579" y="444532"/>
                </a:lnTo>
                <a:lnTo>
                  <a:pt x="96162" y="477114"/>
                </a:lnTo>
                <a:lnTo>
                  <a:pt x="133893" y="503784"/>
                </a:lnTo>
                <a:lnTo>
                  <a:pt x="176010" y="523778"/>
                </a:lnTo>
                <a:lnTo>
                  <a:pt x="221748" y="536334"/>
                </a:lnTo>
                <a:lnTo>
                  <a:pt x="270344" y="540689"/>
                </a:lnTo>
                <a:close/>
              </a:path>
            </a:pathLst>
          </a:custGeom>
          <a:ln w="25400">
            <a:solidFill>
              <a:srgbClr val="CA3631"/>
            </a:solidFill>
          </a:ln>
        </p:spPr>
        <p:txBody>
          <a:bodyPr wrap="square" lIns="0" tIns="0" rIns="0" bIns="0" rtlCol="0"/>
          <a:lstStyle/>
          <a:p>
            <a:pPr algn="l" defTabSz="685800" hangingPunct="1">
              <a:defRPr/>
            </a:pPr>
            <a:endParaRPr sz="1350" kern="1200" dirty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6868056" y="2715333"/>
            <a:ext cx="405765" cy="405765"/>
          </a:xfrm>
          <a:custGeom>
            <a:avLst/>
            <a:gdLst/>
            <a:ahLst/>
            <a:cxnLst/>
            <a:rect l="l" t="t" r="r" b="b"/>
            <a:pathLst>
              <a:path w="541020" h="541020">
                <a:moveTo>
                  <a:pt x="270344" y="0"/>
                </a:moveTo>
                <a:lnTo>
                  <a:pt x="221748" y="4355"/>
                </a:lnTo>
                <a:lnTo>
                  <a:pt x="176010" y="16914"/>
                </a:lnTo>
                <a:lnTo>
                  <a:pt x="133893" y="36911"/>
                </a:lnTo>
                <a:lnTo>
                  <a:pt x="96162" y="63583"/>
                </a:lnTo>
                <a:lnTo>
                  <a:pt x="63579" y="96167"/>
                </a:lnTo>
                <a:lnTo>
                  <a:pt x="36908" y="133899"/>
                </a:lnTo>
                <a:lnTo>
                  <a:pt x="16912" y="176015"/>
                </a:lnTo>
                <a:lnTo>
                  <a:pt x="4355" y="221751"/>
                </a:lnTo>
                <a:lnTo>
                  <a:pt x="0" y="270344"/>
                </a:lnTo>
                <a:lnTo>
                  <a:pt x="4355" y="318944"/>
                </a:lnTo>
                <a:lnTo>
                  <a:pt x="16912" y="364684"/>
                </a:lnTo>
                <a:lnTo>
                  <a:pt x="36908" y="406801"/>
                </a:lnTo>
                <a:lnTo>
                  <a:pt x="63579" y="444532"/>
                </a:lnTo>
                <a:lnTo>
                  <a:pt x="96162" y="477114"/>
                </a:lnTo>
                <a:lnTo>
                  <a:pt x="133893" y="503784"/>
                </a:lnTo>
                <a:lnTo>
                  <a:pt x="176010" y="523778"/>
                </a:lnTo>
                <a:lnTo>
                  <a:pt x="221748" y="536334"/>
                </a:lnTo>
                <a:lnTo>
                  <a:pt x="270344" y="540689"/>
                </a:lnTo>
                <a:lnTo>
                  <a:pt x="318941" y="536334"/>
                </a:lnTo>
                <a:lnTo>
                  <a:pt x="364679" y="523778"/>
                </a:lnTo>
                <a:lnTo>
                  <a:pt x="406796" y="503784"/>
                </a:lnTo>
                <a:lnTo>
                  <a:pt x="444527" y="477114"/>
                </a:lnTo>
                <a:lnTo>
                  <a:pt x="477110" y="444532"/>
                </a:lnTo>
                <a:lnTo>
                  <a:pt x="503781" y="406801"/>
                </a:lnTo>
                <a:lnTo>
                  <a:pt x="523777" y="364684"/>
                </a:lnTo>
                <a:lnTo>
                  <a:pt x="536334" y="318944"/>
                </a:lnTo>
                <a:lnTo>
                  <a:pt x="540689" y="270344"/>
                </a:lnTo>
                <a:lnTo>
                  <a:pt x="536334" y="221751"/>
                </a:lnTo>
                <a:lnTo>
                  <a:pt x="523777" y="176015"/>
                </a:lnTo>
                <a:lnTo>
                  <a:pt x="503781" y="133899"/>
                </a:lnTo>
                <a:lnTo>
                  <a:pt x="477110" y="96167"/>
                </a:lnTo>
                <a:lnTo>
                  <a:pt x="444527" y="63583"/>
                </a:lnTo>
                <a:lnTo>
                  <a:pt x="406796" y="36911"/>
                </a:lnTo>
                <a:lnTo>
                  <a:pt x="364679" y="16914"/>
                </a:lnTo>
                <a:lnTo>
                  <a:pt x="318941" y="4355"/>
                </a:lnTo>
                <a:lnTo>
                  <a:pt x="2703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algn="l" defTabSz="685800" hangingPunct="1">
              <a:defRPr/>
            </a:pPr>
            <a:endParaRPr sz="1350" kern="1200" dirty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6868056" y="2715333"/>
            <a:ext cx="405765" cy="405765"/>
          </a:xfrm>
          <a:custGeom>
            <a:avLst/>
            <a:gdLst/>
            <a:ahLst/>
            <a:cxnLst/>
            <a:rect l="l" t="t" r="r" b="b"/>
            <a:pathLst>
              <a:path w="541020" h="541020">
                <a:moveTo>
                  <a:pt x="270344" y="540689"/>
                </a:moveTo>
                <a:lnTo>
                  <a:pt x="318941" y="536334"/>
                </a:lnTo>
                <a:lnTo>
                  <a:pt x="364679" y="523778"/>
                </a:lnTo>
                <a:lnTo>
                  <a:pt x="406796" y="503784"/>
                </a:lnTo>
                <a:lnTo>
                  <a:pt x="444527" y="477114"/>
                </a:lnTo>
                <a:lnTo>
                  <a:pt x="477110" y="444532"/>
                </a:lnTo>
                <a:lnTo>
                  <a:pt x="503781" y="406801"/>
                </a:lnTo>
                <a:lnTo>
                  <a:pt x="523777" y="364684"/>
                </a:lnTo>
                <a:lnTo>
                  <a:pt x="536334" y="318944"/>
                </a:lnTo>
                <a:lnTo>
                  <a:pt x="540689" y="270344"/>
                </a:lnTo>
                <a:lnTo>
                  <a:pt x="536334" y="221751"/>
                </a:lnTo>
                <a:lnTo>
                  <a:pt x="523777" y="176015"/>
                </a:lnTo>
                <a:lnTo>
                  <a:pt x="503781" y="133899"/>
                </a:lnTo>
                <a:lnTo>
                  <a:pt x="477110" y="96167"/>
                </a:lnTo>
                <a:lnTo>
                  <a:pt x="444527" y="63583"/>
                </a:lnTo>
                <a:lnTo>
                  <a:pt x="406796" y="36911"/>
                </a:lnTo>
                <a:lnTo>
                  <a:pt x="364679" y="16914"/>
                </a:lnTo>
                <a:lnTo>
                  <a:pt x="318941" y="4355"/>
                </a:lnTo>
                <a:lnTo>
                  <a:pt x="270344" y="0"/>
                </a:lnTo>
                <a:lnTo>
                  <a:pt x="221748" y="4355"/>
                </a:lnTo>
                <a:lnTo>
                  <a:pt x="176010" y="16914"/>
                </a:lnTo>
                <a:lnTo>
                  <a:pt x="133893" y="36911"/>
                </a:lnTo>
                <a:lnTo>
                  <a:pt x="96162" y="63583"/>
                </a:lnTo>
                <a:lnTo>
                  <a:pt x="63579" y="96167"/>
                </a:lnTo>
                <a:lnTo>
                  <a:pt x="36908" y="133899"/>
                </a:lnTo>
                <a:lnTo>
                  <a:pt x="16912" y="176015"/>
                </a:lnTo>
                <a:lnTo>
                  <a:pt x="4355" y="221751"/>
                </a:lnTo>
                <a:lnTo>
                  <a:pt x="0" y="270344"/>
                </a:lnTo>
                <a:lnTo>
                  <a:pt x="4355" y="318944"/>
                </a:lnTo>
                <a:lnTo>
                  <a:pt x="16912" y="364684"/>
                </a:lnTo>
                <a:lnTo>
                  <a:pt x="36908" y="406801"/>
                </a:lnTo>
                <a:lnTo>
                  <a:pt x="63579" y="444532"/>
                </a:lnTo>
                <a:lnTo>
                  <a:pt x="96162" y="477114"/>
                </a:lnTo>
                <a:lnTo>
                  <a:pt x="133893" y="503784"/>
                </a:lnTo>
                <a:lnTo>
                  <a:pt x="176010" y="523778"/>
                </a:lnTo>
                <a:lnTo>
                  <a:pt x="221748" y="536334"/>
                </a:lnTo>
                <a:lnTo>
                  <a:pt x="270344" y="540689"/>
                </a:lnTo>
                <a:close/>
              </a:path>
            </a:pathLst>
          </a:custGeom>
          <a:ln w="25400">
            <a:solidFill>
              <a:srgbClr val="CA3631"/>
            </a:solidFill>
          </a:ln>
        </p:spPr>
        <p:txBody>
          <a:bodyPr wrap="square" lIns="0" tIns="0" rIns="0" bIns="0" rtlCol="0"/>
          <a:lstStyle/>
          <a:p>
            <a:pPr algn="l" defTabSz="685800" hangingPunct="1">
              <a:defRPr/>
            </a:pPr>
            <a:endParaRPr sz="1350" kern="1200" dirty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2992937" y="2206472"/>
            <a:ext cx="405765" cy="405765"/>
          </a:xfrm>
          <a:custGeom>
            <a:avLst/>
            <a:gdLst/>
            <a:ahLst/>
            <a:cxnLst/>
            <a:rect l="l" t="t" r="r" b="b"/>
            <a:pathLst>
              <a:path w="541020" h="541020">
                <a:moveTo>
                  <a:pt x="270344" y="0"/>
                </a:moveTo>
                <a:lnTo>
                  <a:pt x="221748" y="4355"/>
                </a:lnTo>
                <a:lnTo>
                  <a:pt x="176010" y="16914"/>
                </a:lnTo>
                <a:lnTo>
                  <a:pt x="133893" y="36911"/>
                </a:lnTo>
                <a:lnTo>
                  <a:pt x="96162" y="63583"/>
                </a:lnTo>
                <a:lnTo>
                  <a:pt x="63579" y="96167"/>
                </a:lnTo>
                <a:lnTo>
                  <a:pt x="36908" y="133899"/>
                </a:lnTo>
                <a:lnTo>
                  <a:pt x="16912" y="176015"/>
                </a:lnTo>
                <a:lnTo>
                  <a:pt x="4355" y="221751"/>
                </a:lnTo>
                <a:lnTo>
                  <a:pt x="0" y="270344"/>
                </a:lnTo>
                <a:lnTo>
                  <a:pt x="4355" y="318944"/>
                </a:lnTo>
                <a:lnTo>
                  <a:pt x="16912" y="364684"/>
                </a:lnTo>
                <a:lnTo>
                  <a:pt x="36908" y="406801"/>
                </a:lnTo>
                <a:lnTo>
                  <a:pt x="63579" y="444532"/>
                </a:lnTo>
                <a:lnTo>
                  <a:pt x="96162" y="477114"/>
                </a:lnTo>
                <a:lnTo>
                  <a:pt x="133893" y="503784"/>
                </a:lnTo>
                <a:lnTo>
                  <a:pt x="176010" y="523778"/>
                </a:lnTo>
                <a:lnTo>
                  <a:pt x="221748" y="536334"/>
                </a:lnTo>
                <a:lnTo>
                  <a:pt x="270344" y="540689"/>
                </a:lnTo>
                <a:lnTo>
                  <a:pt x="318941" y="536334"/>
                </a:lnTo>
                <a:lnTo>
                  <a:pt x="364679" y="523778"/>
                </a:lnTo>
                <a:lnTo>
                  <a:pt x="406796" y="503784"/>
                </a:lnTo>
                <a:lnTo>
                  <a:pt x="444527" y="477114"/>
                </a:lnTo>
                <a:lnTo>
                  <a:pt x="477110" y="444532"/>
                </a:lnTo>
                <a:lnTo>
                  <a:pt x="503781" y="406801"/>
                </a:lnTo>
                <a:lnTo>
                  <a:pt x="523777" y="364684"/>
                </a:lnTo>
                <a:lnTo>
                  <a:pt x="536334" y="318944"/>
                </a:lnTo>
                <a:lnTo>
                  <a:pt x="540689" y="270344"/>
                </a:lnTo>
                <a:lnTo>
                  <a:pt x="536334" y="221751"/>
                </a:lnTo>
                <a:lnTo>
                  <a:pt x="523777" y="176015"/>
                </a:lnTo>
                <a:lnTo>
                  <a:pt x="503781" y="133899"/>
                </a:lnTo>
                <a:lnTo>
                  <a:pt x="477110" y="96167"/>
                </a:lnTo>
                <a:lnTo>
                  <a:pt x="444527" y="63583"/>
                </a:lnTo>
                <a:lnTo>
                  <a:pt x="406796" y="36911"/>
                </a:lnTo>
                <a:lnTo>
                  <a:pt x="364679" y="16914"/>
                </a:lnTo>
                <a:lnTo>
                  <a:pt x="318941" y="4355"/>
                </a:lnTo>
                <a:lnTo>
                  <a:pt x="2703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algn="l" defTabSz="685800" hangingPunct="1">
              <a:defRPr/>
            </a:pPr>
            <a:endParaRPr sz="1350" kern="1200" dirty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2992937" y="2206472"/>
            <a:ext cx="405765" cy="405765"/>
          </a:xfrm>
          <a:custGeom>
            <a:avLst/>
            <a:gdLst/>
            <a:ahLst/>
            <a:cxnLst/>
            <a:rect l="l" t="t" r="r" b="b"/>
            <a:pathLst>
              <a:path w="541020" h="541020">
                <a:moveTo>
                  <a:pt x="270344" y="540689"/>
                </a:moveTo>
                <a:lnTo>
                  <a:pt x="318941" y="536334"/>
                </a:lnTo>
                <a:lnTo>
                  <a:pt x="364679" y="523778"/>
                </a:lnTo>
                <a:lnTo>
                  <a:pt x="406796" y="503784"/>
                </a:lnTo>
                <a:lnTo>
                  <a:pt x="444527" y="477114"/>
                </a:lnTo>
                <a:lnTo>
                  <a:pt x="477110" y="444532"/>
                </a:lnTo>
                <a:lnTo>
                  <a:pt x="503781" y="406801"/>
                </a:lnTo>
                <a:lnTo>
                  <a:pt x="523777" y="364684"/>
                </a:lnTo>
                <a:lnTo>
                  <a:pt x="536334" y="318944"/>
                </a:lnTo>
                <a:lnTo>
                  <a:pt x="540689" y="270344"/>
                </a:lnTo>
                <a:lnTo>
                  <a:pt x="536334" y="221751"/>
                </a:lnTo>
                <a:lnTo>
                  <a:pt x="523777" y="176015"/>
                </a:lnTo>
                <a:lnTo>
                  <a:pt x="503781" y="133899"/>
                </a:lnTo>
                <a:lnTo>
                  <a:pt x="477110" y="96167"/>
                </a:lnTo>
                <a:lnTo>
                  <a:pt x="444527" y="63583"/>
                </a:lnTo>
                <a:lnTo>
                  <a:pt x="406796" y="36911"/>
                </a:lnTo>
                <a:lnTo>
                  <a:pt x="364679" y="16914"/>
                </a:lnTo>
                <a:lnTo>
                  <a:pt x="318941" y="4355"/>
                </a:lnTo>
                <a:lnTo>
                  <a:pt x="270344" y="0"/>
                </a:lnTo>
                <a:lnTo>
                  <a:pt x="221748" y="4355"/>
                </a:lnTo>
                <a:lnTo>
                  <a:pt x="176010" y="16914"/>
                </a:lnTo>
                <a:lnTo>
                  <a:pt x="133893" y="36911"/>
                </a:lnTo>
                <a:lnTo>
                  <a:pt x="96162" y="63583"/>
                </a:lnTo>
                <a:lnTo>
                  <a:pt x="63579" y="96167"/>
                </a:lnTo>
                <a:lnTo>
                  <a:pt x="36908" y="133899"/>
                </a:lnTo>
                <a:lnTo>
                  <a:pt x="16912" y="176015"/>
                </a:lnTo>
                <a:lnTo>
                  <a:pt x="4355" y="221751"/>
                </a:lnTo>
                <a:lnTo>
                  <a:pt x="0" y="270344"/>
                </a:lnTo>
                <a:lnTo>
                  <a:pt x="4355" y="318944"/>
                </a:lnTo>
                <a:lnTo>
                  <a:pt x="16912" y="364684"/>
                </a:lnTo>
                <a:lnTo>
                  <a:pt x="36908" y="406801"/>
                </a:lnTo>
                <a:lnTo>
                  <a:pt x="63579" y="444532"/>
                </a:lnTo>
                <a:lnTo>
                  <a:pt x="96162" y="477114"/>
                </a:lnTo>
                <a:lnTo>
                  <a:pt x="133893" y="503784"/>
                </a:lnTo>
                <a:lnTo>
                  <a:pt x="176010" y="523778"/>
                </a:lnTo>
                <a:lnTo>
                  <a:pt x="221748" y="536334"/>
                </a:lnTo>
                <a:lnTo>
                  <a:pt x="270344" y="540689"/>
                </a:lnTo>
                <a:close/>
              </a:path>
            </a:pathLst>
          </a:custGeom>
          <a:ln w="25400">
            <a:solidFill>
              <a:srgbClr val="CA3631"/>
            </a:solidFill>
          </a:ln>
        </p:spPr>
        <p:txBody>
          <a:bodyPr wrap="square" lIns="0" tIns="0" rIns="0" bIns="0" rtlCol="0"/>
          <a:lstStyle/>
          <a:p>
            <a:pPr algn="l" defTabSz="685800" hangingPunct="1">
              <a:defRPr/>
            </a:pPr>
            <a:endParaRPr sz="1350" kern="1200" dirty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4438083" y="2206472"/>
            <a:ext cx="405765" cy="405765"/>
          </a:xfrm>
          <a:custGeom>
            <a:avLst/>
            <a:gdLst/>
            <a:ahLst/>
            <a:cxnLst/>
            <a:rect l="l" t="t" r="r" b="b"/>
            <a:pathLst>
              <a:path w="541020" h="541020">
                <a:moveTo>
                  <a:pt x="270344" y="0"/>
                </a:moveTo>
                <a:lnTo>
                  <a:pt x="221748" y="4355"/>
                </a:lnTo>
                <a:lnTo>
                  <a:pt x="176010" y="16914"/>
                </a:lnTo>
                <a:lnTo>
                  <a:pt x="133893" y="36911"/>
                </a:lnTo>
                <a:lnTo>
                  <a:pt x="96162" y="63583"/>
                </a:lnTo>
                <a:lnTo>
                  <a:pt x="63579" y="96167"/>
                </a:lnTo>
                <a:lnTo>
                  <a:pt x="36908" y="133899"/>
                </a:lnTo>
                <a:lnTo>
                  <a:pt x="16912" y="176015"/>
                </a:lnTo>
                <a:lnTo>
                  <a:pt x="4355" y="221751"/>
                </a:lnTo>
                <a:lnTo>
                  <a:pt x="0" y="270344"/>
                </a:lnTo>
                <a:lnTo>
                  <a:pt x="4355" y="318944"/>
                </a:lnTo>
                <a:lnTo>
                  <a:pt x="16912" y="364684"/>
                </a:lnTo>
                <a:lnTo>
                  <a:pt x="36908" y="406801"/>
                </a:lnTo>
                <a:lnTo>
                  <a:pt x="63579" y="444532"/>
                </a:lnTo>
                <a:lnTo>
                  <a:pt x="96162" y="477114"/>
                </a:lnTo>
                <a:lnTo>
                  <a:pt x="133893" y="503784"/>
                </a:lnTo>
                <a:lnTo>
                  <a:pt x="176010" y="523778"/>
                </a:lnTo>
                <a:lnTo>
                  <a:pt x="221748" y="536334"/>
                </a:lnTo>
                <a:lnTo>
                  <a:pt x="270344" y="540689"/>
                </a:lnTo>
                <a:lnTo>
                  <a:pt x="318941" y="536334"/>
                </a:lnTo>
                <a:lnTo>
                  <a:pt x="364679" y="523778"/>
                </a:lnTo>
                <a:lnTo>
                  <a:pt x="406796" y="503784"/>
                </a:lnTo>
                <a:lnTo>
                  <a:pt x="444527" y="477114"/>
                </a:lnTo>
                <a:lnTo>
                  <a:pt x="477110" y="444532"/>
                </a:lnTo>
                <a:lnTo>
                  <a:pt x="503781" y="406801"/>
                </a:lnTo>
                <a:lnTo>
                  <a:pt x="523777" y="364684"/>
                </a:lnTo>
                <a:lnTo>
                  <a:pt x="536334" y="318944"/>
                </a:lnTo>
                <a:lnTo>
                  <a:pt x="540689" y="270344"/>
                </a:lnTo>
                <a:lnTo>
                  <a:pt x="536334" y="221751"/>
                </a:lnTo>
                <a:lnTo>
                  <a:pt x="523777" y="176015"/>
                </a:lnTo>
                <a:lnTo>
                  <a:pt x="503781" y="133899"/>
                </a:lnTo>
                <a:lnTo>
                  <a:pt x="477110" y="96167"/>
                </a:lnTo>
                <a:lnTo>
                  <a:pt x="444527" y="63583"/>
                </a:lnTo>
                <a:lnTo>
                  <a:pt x="406796" y="36911"/>
                </a:lnTo>
                <a:lnTo>
                  <a:pt x="364679" y="16914"/>
                </a:lnTo>
                <a:lnTo>
                  <a:pt x="318941" y="4355"/>
                </a:lnTo>
                <a:lnTo>
                  <a:pt x="2703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algn="l" defTabSz="685800" hangingPunct="1">
              <a:defRPr/>
            </a:pPr>
            <a:endParaRPr sz="1350" kern="1200" dirty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4438083" y="2206472"/>
            <a:ext cx="405765" cy="405765"/>
          </a:xfrm>
          <a:custGeom>
            <a:avLst/>
            <a:gdLst/>
            <a:ahLst/>
            <a:cxnLst/>
            <a:rect l="l" t="t" r="r" b="b"/>
            <a:pathLst>
              <a:path w="541020" h="541020">
                <a:moveTo>
                  <a:pt x="270344" y="540689"/>
                </a:moveTo>
                <a:lnTo>
                  <a:pt x="318941" y="536334"/>
                </a:lnTo>
                <a:lnTo>
                  <a:pt x="364679" y="523778"/>
                </a:lnTo>
                <a:lnTo>
                  <a:pt x="406796" y="503784"/>
                </a:lnTo>
                <a:lnTo>
                  <a:pt x="444527" y="477114"/>
                </a:lnTo>
                <a:lnTo>
                  <a:pt x="477110" y="444532"/>
                </a:lnTo>
                <a:lnTo>
                  <a:pt x="503781" y="406801"/>
                </a:lnTo>
                <a:lnTo>
                  <a:pt x="523777" y="364684"/>
                </a:lnTo>
                <a:lnTo>
                  <a:pt x="536334" y="318944"/>
                </a:lnTo>
                <a:lnTo>
                  <a:pt x="540689" y="270344"/>
                </a:lnTo>
                <a:lnTo>
                  <a:pt x="536334" y="221751"/>
                </a:lnTo>
                <a:lnTo>
                  <a:pt x="523777" y="176015"/>
                </a:lnTo>
                <a:lnTo>
                  <a:pt x="503781" y="133899"/>
                </a:lnTo>
                <a:lnTo>
                  <a:pt x="477110" y="96167"/>
                </a:lnTo>
                <a:lnTo>
                  <a:pt x="444527" y="63583"/>
                </a:lnTo>
                <a:lnTo>
                  <a:pt x="406796" y="36911"/>
                </a:lnTo>
                <a:lnTo>
                  <a:pt x="364679" y="16914"/>
                </a:lnTo>
                <a:lnTo>
                  <a:pt x="318941" y="4355"/>
                </a:lnTo>
                <a:lnTo>
                  <a:pt x="270344" y="0"/>
                </a:lnTo>
                <a:lnTo>
                  <a:pt x="221748" y="4355"/>
                </a:lnTo>
                <a:lnTo>
                  <a:pt x="176010" y="16914"/>
                </a:lnTo>
                <a:lnTo>
                  <a:pt x="133893" y="36911"/>
                </a:lnTo>
                <a:lnTo>
                  <a:pt x="96162" y="63583"/>
                </a:lnTo>
                <a:lnTo>
                  <a:pt x="63579" y="96167"/>
                </a:lnTo>
                <a:lnTo>
                  <a:pt x="36908" y="133899"/>
                </a:lnTo>
                <a:lnTo>
                  <a:pt x="16912" y="176015"/>
                </a:lnTo>
                <a:lnTo>
                  <a:pt x="4355" y="221751"/>
                </a:lnTo>
                <a:lnTo>
                  <a:pt x="0" y="270344"/>
                </a:lnTo>
                <a:lnTo>
                  <a:pt x="4355" y="318944"/>
                </a:lnTo>
                <a:lnTo>
                  <a:pt x="16912" y="364684"/>
                </a:lnTo>
                <a:lnTo>
                  <a:pt x="36908" y="406801"/>
                </a:lnTo>
                <a:lnTo>
                  <a:pt x="63579" y="444532"/>
                </a:lnTo>
                <a:lnTo>
                  <a:pt x="96162" y="477114"/>
                </a:lnTo>
                <a:lnTo>
                  <a:pt x="133893" y="503784"/>
                </a:lnTo>
                <a:lnTo>
                  <a:pt x="176010" y="523778"/>
                </a:lnTo>
                <a:lnTo>
                  <a:pt x="221748" y="536334"/>
                </a:lnTo>
                <a:lnTo>
                  <a:pt x="270344" y="540689"/>
                </a:lnTo>
                <a:close/>
              </a:path>
            </a:pathLst>
          </a:custGeom>
          <a:ln w="25400">
            <a:solidFill>
              <a:srgbClr val="CA3631"/>
            </a:solidFill>
          </a:ln>
        </p:spPr>
        <p:txBody>
          <a:bodyPr wrap="square" lIns="0" tIns="0" rIns="0" bIns="0" rtlCol="0"/>
          <a:lstStyle/>
          <a:p>
            <a:pPr algn="l" defTabSz="685800" hangingPunct="1">
              <a:defRPr/>
            </a:pPr>
            <a:endParaRPr sz="1350" kern="1200" dirty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4438083" y="2715333"/>
            <a:ext cx="405765" cy="405765"/>
          </a:xfrm>
          <a:custGeom>
            <a:avLst/>
            <a:gdLst/>
            <a:ahLst/>
            <a:cxnLst/>
            <a:rect l="l" t="t" r="r" b="b"/>
            <a:pathLst>
              <a:path w="541020" h="541020">
                <a:moveTo>
                  <a:pt x="270344" y="0"/>
                </a:moveTo>
                <a:lnTo>
                  <a:pt x="221748" y="4355"/>
                </a:lnTo>
                <a:lnTo>
                  <a:pt x="176010" y="16914"/>
                </a:lnTo>
                <a:lnTo>
                  <a:pt x="133893" y="36911"/>
                </a:lnTo>
                <a:lnTo>
                  <a:pt x="96162" y="63583"/>
                </a:lnTo>
                <a:lnTo>
                  <a:pt x="63579" y="96167"/>
                </a:lnTo>
                <a:lnTo>
                  <a:pt x="36908" y="133899"/>
                </a:lnTo>
                <a:lnTo>
                  <a:pt x="16912" y="176015"/>
                </a:lnTo>
                <a:lnTo>
                  <a:pt x="4355" y="221751"/>
                </a:lnTo>
                <a:lnTo>
                  <a:pt x="0" y="270344"/>
                </a:lnTo>
                <a:lnTo>
                  <a:pt x="4355" y="318944"/>
                </a:lnTo>
                <a:lnTo>
                  <a:pt x="16912" y="364684"/>
                </a:lnTo>
                <a:lnTo>
                  <a:pt x="36908" y="406801"/>
                </a:lnTo>
                <a:lnTo>
                  <a:pt x="63579" y="444532"/>
                </a:lnTo>
                <a:lnTo>
                  <a:pt x="96162" y="477114"/>
                </a:lnTo>
                <a:lnTo>
                  <a:pt x="133893" y="503784"/>
                </a:lnTo>
                <a:lnTo>
                  <a:pt x="176010" y="523778"/>
                </a:lnTo>
                <a:lnTo>
                  <a:pt x="221748" y="536334"/>
                </a:lnTo>
                <a:lnTo>
                  <a:pt x="270344" y="540689"/>
                </a:lnTo>
                <a:lnTo>
                  <a:pt x="318941" y="536334"/>
                </a:lnTo>
                <a:lnTo>
                  <a:pt x="364679" y="523778"/>
                </a:lnTo>
                <a:lnTo>
                  <a:pt x="406796" y="503784"/>
                </a:lnTo>
                <a:lnTo>
                  <a:pt x="444527" y="477114"/>
                </a:lnTo>
                <a:lnTo>
                  <a:pt x="477110" y="444532"/>
                </a:lnTo>
                <a:lnTo>
                  <a:pt x="503781" y="406801"/>
                </a:lnTo>
                <a:lnTo>
                  <a:pt x="523777" y="364684"/>
                </a:lnTo>
                <a:lnTo>
                  <a:pt x="536334" y="318944"/>
                </a:lnTo>
                <a:lnTo>
                  <a:pt x="540689" y="270344"/>
                </a:lnTo>
                <a:lnTo>
                  <a:pt x="536334" y="221751"/>
                </a:lnTo>
                <a:lnTo>
                  <a:pt x="523777" y="176015"/>
                </a:lnTo>
                <a:lnTo>
                  <a:pt x="503781" y="133899"/>
                </a:lnTo>
                <a:lnTo>
                  <a:pt x="477110" y="96167"/>
                </a:lnTo>
                <a:lnTo>
                  <a:pt x="444527" y="63583"/>
                </a:lnTo>
                <a:lnTo>
                  <a:pt x="406796" y="36911"/>
                </a:lnTo>
                <a:lnTo>
                  <a:pt x="364679" y="16914"/>
                </a:lnTo>
                <a:lnTo>
                  <a:pt x="318941" y="4355"/>
                </a:lnTo>
                <a:lnTo>
                  <a:pt x="2703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algn="l" defTabSz="685800" hangingPunct="1">
              <a:defRPr/>
            </a:pPr>
            <a:endParaRPr sz="1350" kern="1200" dirty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4438083" y="2715333"/>
            <a:ext cx="405765" cy="405765"/>
          </a:xfrm>
          <a:custGeom>
            <a:avLst/>
            <a:gdLst/>
            <a:ahLst/>
            <a:cxnLst/>
            <a:rect l="l" t="t" r="r" b="b"/>
            <a:pathLst>
              <a:path w="541020" h="541020">
                <a:moveTo>
                  <a:pt x="270344" y="540689"/>
                </a:moveTo>
                <a:lnTo>
                  <a:pt x="318941" y="536334"/>
                </a:lnTo>
                <a:lnTo>
                  <a:pt x="364679" y="523778"/>
                </a:lnTo>
                <a:lnTo>
                  <a:pt x="406796" y="503784"/>
                </a:lnTo>
                <a:lnTo>
                  <a:pt x="444527" y="477114"/>
                </a:lnTo>
                <a:lnTo>
                  <a:pt x="477110" y="444532"/>
                </a:lnTo>
                <a:lnTo>
                  <a:pt x="503781" y="406801"/>
                </a:lnTo>
                <a:lnTo>
                  <a:pt x="523777" y="364684"/>
                </a:lnTo>
                <a:lnTo>
                  <a:pt x="536334" y="318944"/>
                </a:lnTo>
                <a:lnTo>
                  <a:pt x="540689" y="270344"/>
                </a:lnTo>
                <a:lnTo>
                  <a:pt x="536334" y="221751"/>
                </a:lnTo>
                <a:lnTo>
                  <a:pt x="523777" y="176015"/>
                </a:lnTo>
                <a:lnTo>
                  <a:pt x="503781" y="133899"/>
                </a:lnTo>
                <a:lnTo>
                  <a:pt x="477110" y="96167"/>
                </a:lnTo>
                <a:lnTo>
                  <a:pt x="444527" y="63583"/>
                </a:lnTo>
                <a:lnTo>
                  <a:pt x="406796" y="36911"/>
                </a:lnTo>
                <a:lnTo>
                  <a:pt x="364679" y="16914"/>
                </a:lnTo>
                <a:lnTo>
                  <a:pt x="318941" y="4355"/>
                </a:lnTo>
                <a:lnTo>
                  <a:pt x="270344" y="0"/>
                </a:lnTo>
                <a:lnTo>
                  <a:pt x="221748" y="4355"/>
                </a:lnTo>
                <a:lnTo>
                  <a:pt x="176010" y="16914"/>
                </a:lnTo>
                <a:lnTo>
                  <a:pt x="133893" y="36911"/>
                </a:lnTo>
                <a:lnTo>
                  <a:pt x="96162" y="63583"/>
                </a:lnTo>
                <a:lnTo>
                  <a:pt x="63579" y="96167"/>
                </a:lnTo>
                <a:lnTo>
                  <a:pt x="36908" y="133899"/>
                </a:lnTo>
                <a:lnTo>
                  <a:pt x="16912" y="176015"/>
                </a:lnTo>
                <a:lnTo>
                  <a:pt x="4355" y="221751"/>
                </a:lnTo>
                <a:lnTo>
                  <a:pt x="0" y="270344"/>
                </a:lnTo>
                <a:lnTo>
                  <a:pt x="4355" y="318944"/>
                </a:lnTo>
                <a:lnTo>
                  <a:pt x="16912" y="364684"/>
                </a:lnTo>
                <a:lnTo>
                  <a:pt x="36908" y="406801"/>
                </a:lnTo>
                <a:lnTo>
                  <a:pt x="63579" y="444532"/>
                </a:lnTo>
                <a:lnTo>
                  <a:pt x="96162" y="477114"/>
                </a:lnTo>
                <a:lnTo>
                  <a:pt x="133893" y="503784"/>
                </a:lnTo>
                <a:lnTo>
                  <a:pt x="176010" y="523778"/>
                </a:lnTo>
                <a:lnTo>
                  <a:pt x="221748" y="536334"/>
                </a:lnTo>
                <a:lnTo>
                  <a:pt x="270344" y="540689"/>
                </a:lnTo>
                <a:close/>
              </a:path>
            </a:pathLst>
          </a:custGeom>
          <a:ln w="25400">
            <a:solidFill>
              <a:srgbClr val="CA3631"/>
            </a:solidFill>
          </a:ln>
        </p:spPr>
        <p:txBody>
          <a:bodyPr wrap="square" lIns="0" tIns="0" rIns="0" bIns="0" rtlCol="0"/>
          <a:lstStyle/>
          <a:p>
            <a:pPr algn="l" defTabSz="685800" hangingPunct="1">
              <a:defRPr/>
            </a:pPr>
            <a:endParaRPr sz="1350" kern="1200" dirty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  <p:sp>
        <p:nvSpPr>
          <p:cNvPr id="76" name="object 76"/>
          <p:cNvSpPr/>
          <p:nvPr/>
        </p:nvSpPr>
        <p:spPr>
          <a:xfrm>
            <a:off x="3977762" y="3733020"/>
            <a:ext cx="405765" cy="405765"/>
          </a:xfrm>
          <a:custGeom>
            <a:avLst/>
            <a:gdLst/>
            <a:ahLst/>
            <a:cxnLst/>
            <a:rect l="l" t="t" r="r" b="b"/>
            <a:pathLst>
              <a:path w="541020" h="541020">
                <a:moveTo>
                  <a:pt x="270344" y="0"/>
                </a:moveTo>
                <a:lnTo>
                  <a:pt x="221748" y="4355"/>
                </a:lnTo>
                <a:lnTo>
                  <a:pt x="176010" y="16914"/>
                </a:lnTo>
                <a:lnTo>
                  <a:pt x="133893" y="36911"/>
                </a:lnTo>
                <a:lnTo>
                  <a:pt x="96162" y="63583"/>
                </a:lnTo>
                <a:lnTo>
                  <a:pt x="63579" y="96167"/>
                </a:lnTo>
                <a:lnTo>
                  <a:pt x="36908" y="133899"/>
                </a:lnTo>
                <a:lnTo>
                  <a:pt x="16912" y="176015"/>
                </a:lnTo>
                <a:lnTo>
                  <a:pt x="4355" y="221751"/>
                </a:lnTo>
                <a:lnTo>
                  <a:pt x="0" y="270344"/>
                </a:lnTo>
                <a:lnTo>
                  <a:pt x="4355" y="318944"/>
                </a:lnTo>
                <a:lnTo>
                  <a:pt x="16912" y="364684"/>
                </a:lnTo>
                <a:lnTo>
                  <a:pt x="36908" y="406801"/>
                </a:lnTo>
                <a:lnTo>
                  <a:pt x="63579" y="444532"/>
                </a:lnTo>
                <a:lnTo>
                  <a:pt x="96162" y="477114"/>
                </a:lnTo>
                <a:lnTo>
                  <a:pt x="133893" y="503784"/>
                </a:lnTo>
                <a:lnTo>
                  <a:pt x="176010" y="523778"/>
                </a:lnTo>
                <a:lnTo>
                  <a:pt x="221748" y="536334"/>
                </a:lnTo>
                <a:lnTo>
                  <a:pt x="270344" y="540689"/>
                </a:lnTo>
                <a:lnTo>
                  <a:pt x="318941" y="536334"/>
                </a:lnTo>
                <a:lnTo>
                  <a:pt x="364679" y="523778"/>
                </a:lnTo>
                <a:lnTo>
                  <a:pt x="406796" y="503784"/>
                </a:lnTo>
                <a:lnTo>
                  <a:pt x="444527" y="477114"/>
                </a:lnTo>
                <a:lnTo>
                  <a:pt x="477110" y="444532"/>
                </a:lnTo>
                <a:lnTo>
                  <a:pt x="503781" y="406801"/>
                </a:lnTo>
                <a:lnTo>
                  <a:pt x="523777" y="364684"/>
                </a:lnTo>
                <a:lnTo>
                  <a:pt x="536334" y="318944"/>
                </a:lnTo>
                <a:lnTo>
                  <a:pt x="540689" y="270344"/>
                </a:lnTo>
                <a:lnTo>
                  <a:pt x="536334" y="221751"/>
                </a:lnTo>
                <a:lnTo>
                  <a:pt x="523777" y="176015"/>
                </a:lnTo>
                <a:lnTo>
                  <a:pt x="503781" y="133899"/>
                </a:lnTo>
                <a:lnTo>
                  <a:pt x="477110" y="96167"/>
                </a:lnTo>
                <a:lnTo>
                  <a:pt x="444527" y="63583"/>
                </a:lnTo>
                <a:lnTo>
                  <a:pt x="406796" y="36911"/>
                </a:lnTo>
                <a:lnTo>
                  <a:pt x="364679" y="16914"/>
                </a:lnTo>
                <a:lnTo>
                  <a:pt x="318941" y="4355"/>
                </a:lnTo>
                <a:lnTo>
                  <a:pt x="2703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algn="l" defTabSz="685800" hangingPunct="1">
              <a:defRPr/>
            </a:pPr>
            <a:endParaRPr sz="1350" kern="1200" dirty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3977762" y="3733020"/>
            <a:ext cx="405765" cy="405765"/>
          </a:xfrm>
          <a:custGeom>
            <a:avLst/>
            <a:gdLst/>
            <a:ahLst/>
            <a:cxnLst/>
            <a:rect l="l" t="t" r="r" b="b"/>
            <a:pathLst>
              <a:path w="541020" h="541020">
                <a:moveTo>
                  <a:pt x="270344" y="540689"/>
                </a:moveTo>
                <a:lnTo>
                  <a:pt x="318941" y="536334"/>
                </a:lnTo>
                <a:lnTo>
                  <a:pt x="364679" y="523778"/>
                </a:lnTo>
                <a:lnTo>
                  <a:pt x="406796" y="503784"/>
                </a:lnTo>
                <a:lnTo>
                  <a:pt x="444527" y="477114"/>
                </a:lnTo>
                <a:lnTo>
                  <a:pt x="477110" y="444532"/>
                </a:lnTo>
                <a:lnTo>
                  <a:pt x="503781" y="406801"/>
                </a:lnTo>
                <a:lnTo>
                  <a:pt x="523777" y="364684"/>
                </a:lnTo>
                <a:lnTo>
                  <a:pt x="536334" y="318944"/>
                </a:lnTo>
                <a:lnTo>
                  <a:pt x="540689" y="270344"/>
                </a:lnTo>
                <a:lnTo>
                  <a:pt x="536334" y="221751"/>
                </a:lnTo>
                <a:lnTo>
                  <a:pt x="523777" y="176015"/>
                </a:lnTo>
                <a:lnTo>
                  <a:pt x="503781" y="133899"/>
                </a:lnTo>
                <a:lnTo>
                  <a:pt x="477110" y="96167"/>
                </a:lnTo>
                <a:lnTo>
                  <a:pt x="444527" y="63583"/>
                </a:lnTo>
                <a:lnTo>
                  <a:pt x="406796" y="36911"/>
                </a:lnTo>
                <a:lnTo>
                  <a:pt x="364679" y="16914"/>
                </a:lnTo>
                <a:lnTo>
                  <a:pt x="318941" y="4355"/>
                </a:lnTo>
                <a:lnTo>
                  <a:pt x="270344" y="0"/>
                </a:lnTo>
                <a:lnTo>
                  <a:pt x="221748" y="4355"/>
                </a:lnTo>
                <a:lnTo>
                  <a:pt x="176010" y="16914"/>
                </a:lnTo>
                <a:lnTo>
                  <a:pt x="133893" y="36911"/>
                </a:lnTo>
                <a:lnTo>
                  <a:pt x="96162" y="63583"/>
                </a:lnTo>
                <a:lnTo>
                  <a:pt x="63579" y="96167"/>
                </a:lnTo>
                <a:lnTo>
                  <a:pt x="36908" y="133899"/>
                </a:lnTo>
                <a:lnTo>
                  <a:pt x="16912" y="176015"/>
                </a:lnTo>
                <a:lnTo>
                  <a:pt x="4355" y="221751"/>
                </a:lnTo>
                <a:lnTo>
                  <a:pt x="0" y="270344"/>
                </a:lnTo>
                <a:lnTo>
                  <a:pt x="4355" y="318944"/>
                </a:lnTo>
                <a:lnTo>
                  <a:pt x="16912" y="364684"/>
                </a:lnTo>
                <a:lnTo>
                  <a:pt x="36908" y="406801"/>
                </a:lnTo>
                <a:lnTo>
                  <a:pt x="63579" y="444532"/>
                </a:lnTo>
                <a:lnTo>
                  <a:pt x="96162" y="477114"/>
                </a:lnTo>
                <a:lnTo>
                  <a:pt x="133893" y="503784"/>
                </a:lnTo>
                <a:lnTo>
                  <a:pt x="176010" y="523778"/>
                </a:lnTo>
                <a:lnTo>
                  <a:pt x="221748" y="536334"/>
                </a:lnTo>
                <a:lnTo>
                  <a:pt x="270344" y="540689"/>
                </a:lnTo>
                <a:close/>
              </a:path>
            </a:pathLst>
          </a:custGeom>
          <a:ln w="25400">
            <a:solidFill>
              <a:srgbClr val="CA3631"/>
            </a:solidFill>
          </a:ln>
        </p:spPr>
        <p:txBody>
          <a:bodyPr wrap="square" lIns="0" tIns="0" rIns="0" bIns="0" rtlCol="0"/>
          <a:lstStyle/>
          <a:p>
            <a:pPr algn="l" defTabSz="685800" hangingPunct="1">
              <a:defRPr/>
            </a:pPr>
            <a:endParaRPr sz="1350" kern="1200" dirty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6383374" y="3733020"/>
            <a:ext cx="405765" cy="405765"/>
          </a:xfrm>
          <a:custGeom>
            <a:avLst/>
            <a:gdLst/>
            <a:ahLst/>
            <a:cxnLst/>
            <a:rect l="l" t="t" r="r" b="b"/>
            <a:pathLst>
              <a:path w="541020" h="541020">
                <a:moveTo>
                  <a:pt x="270344" y="0"/>
                </a:moveTo>
                <a:lnTo>
                  <a:pt x="221748" y="4355"/>
                </a:lnTo>
                <a:lnTo>
                  <a:pt x="176010" y="16914"/>
                </a:lnTo>
                <a:lnTo>
                  <a:pt x="133893" y="36911"/>
                </a:lnTo>
                <a:lnTo>
                  <a:pt x="96162" y="63583"/>
                </a:lnTo>
                <a:lnTo>
                  <a:pt x="63579" y="96167"/>
                </a:lnTo>
                <a:lnTo>
                  <a:pt x="36908" y="133899"/>
                </a:lnTo>
                <a:lnTo>
                  <a:pt x="16912" y="176015"/>
                </a:lnTo>
                <a:lnTo>
                  <a:pt x="4355" y="221751"/>
                </a:lnTo>
                <a:lnTo>
                  <a:pt x="0" y="270344"/>
                </a:lnTo>
                <a:lnTo>
                  <a:pt x="4355" y="318944"/>
                </a:lnTo>
                <a:lnTo>
                  <a:pt x="16912" y="364684"/>
                </a:lnTo>
                <a:lnTo>
                  <a:pt x="36908" y="406801"/>
                </a:lnTo>
                <a:lnTo>
                  <a:pt x="63579" y="444532"/>
                </a:lnTo>
                <a:lnTo>
                  <a:pt x="96162" y="477114"/>
                </a:lnTo>
                <a:lnTo>
                  <a:pt x="133893" y="503784"/>
                </a:lnTo>
                <a:lnTo>
                  <a:pt x="176010" y="523778"/>
                </a:lnTo>
                <a:lnTo>
                  <a:pt x="221748" y="536334"/>
                </a:lnTo>
                <a:lnTo>
                  <a:pt x="270344" y="540689"/>
                </a:lnTo>
                <a:lnTo>
                  <a:pt x="318941" y="536334"/>
                </a:lnTo>
                <a:lnTo>
                  <a:pt x="364679" y="523778"/>
                </a:lnTo>
                <a:lnTo>
                  <a:pt x="406796" y="503784"/>
                </a:lnTo>
                <a:lnTo>
                  <a:pt x="444527" y="477114"/>
                </a:lnTo>
                <a:lnTo>
                  <a:pt x="477110" y="444532"/>
                </a:lnTo>
                <a:lnTo>
                  <a:pt x="503781" y="406801"/>
                </a:lnTo>
                <a:lnTo>
                  <a:pt x="523777" y="364684"/>
                </a:lnTo>
                <a:lnTo>
                  <a:pt x="536334" y="318944"/>
                </a:lnTo>
                <a:lnTo>
                  <a:pt x="540689" y="270344"/>
                </a:lnTo>
                <a:lnTo>
                  <a:pt x="536334" y="221751"/>
                </a:lnTo>
                <a:lnTo>
                  <a:pt x="523777" y="176015"/>
                </a:lnTo>
                <a:lnTo>
                  <a:pt x="503781" y="133899"/>
                </a:lnTo>
                <a:lnTo>
                  <a:pt x="477110" y="96167"/>
                </a:lnTo>
                <a:lnTo>
                  <a:pt x="444527" y="63583"/>
                </a:lnTo>
                <a:lnTo>
                  <a:pt x="406796" y="36911"/>
                </a:lnTo>
                <a:lnTo>
                  <a:pt x="364679" y="16914"/>
                </a:lnTo>
                <a:lnTo>
                  <a:pt x="318941" y="4355"/>
                </a:lnTo>
                <a:lnTo>
                  <a:pt x="2703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algn="l" defTabSz="685800" hangingPunct="1">
              <a:defRPr/>
            </a:pPr>
            <a:endParaRPr sz="1350" kern="1200" dirty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  <p:sp>
        <p:nvSpPr>
          <p:cNvPr id="79" name="object 79"/>
          <p:cNvSpPr/>
          <p:nvPr/>
        </p:nvSpPr>
        <p:spPr>
          <a:xfrm>
            <a:off x="6383374" y="3733020"/>
            <a:ext cx="405765" cy="405765"/>
          </a:xfrm>
          <a:custGeom>
            <a:avLst/>
            <a:gdLst/>
            <a:ahLst/>
            <a:cxnLst/>
            <a:rect l="l" t="t" r="r" b="b"/>
            <a:pathLst>
              <a:path w="541020" h="541020">
                <a:moveTo>
                  <a:pt x="270344" y="540689"/>
                </a:moveTo>
                <a:lnTo>
                  <a:pt x="318941" y="536334"/>
                </a:lnTo>
                <a:lnTo>
                  <a:pt x="364679" y="523778"/>
                </a:lnTo>
                <a:lnTo>
                  <a:pt x="406796" y="503784"/>
                </a:lnTo>
                <a:lnTo>
                  <a:pt x="444527" y="477114"/>
                </a:lnTo>
                <a:lnTo>
                  <a:pt x="477110" y="444532"/>
                </a:lnTo>
                <a:lnTo>
                  <a:pt x="503781" y="406801"/>
                </a:lnTo>
                <a:lnTo>
                  <a:pt x="523777" y="364684"/>
                </a:lnTo>
                <a:lnTo>
                  <a:pt x="536334" y="318944"/>
                </a:lnTo>
                <a:lnTo>
                  <a:pt x="540689" y="270344"/>
                </a:lnTo>
                <a:lnTo>
                  <a:pt x="536334" y="221751"/>
                </a:lnTo>
                <a:lnTo>
                  <a:pt x="523777" y="176015"/>
                </a:lnTo>
                <a:lnTo>
                  <a:pt x="503781" y="133899"/>
                </a:lnTo>
                <a:lnTo>
                  <a:pt x="477110" y="96167"/>
                </a:lnTo>
                <a:lnTo>
                  <a:pt x="444527" y="63583"/>
                </a:lnTo>
                <a:lnTo>
                  <a:pt x="406796" y="36911"/>
                </a:lnTo>
                <a:lnTo>
                  <a:pt x="364679" y="16914"/>
                </a:lnTo>
                <a:lnTo>
                  <a:pt x="318941" y="4355"/>
                </a:lnTo>
                <a:lnTo>
                  <a:pt x="270344" y="0"/>
                </a:lnTo>
                <a:lnTo>
                  <a:pt x="221748" y="4355"/>
                </a:lnTo>
                <a:lnTo>
                  <a:pt x="176010" y="16914"/>
                </a:lnTo>
                <a:lnTo>
                  <a:pt x="133893" y="36911"/>
                </a:lnTo>
                <a:lnTo>
                  <a:pt x="96162" y="63583"/>
                </a:lnTo>
                <a:lnTo>
                  <a:pt x="63579" y="96167"/>
                </a:lnTo>
                <a:lnTo>
                  <a:pt x="36908" y="133899"/>
                </a:lnTo>
                <a:lnTo>
                  <a:pt x="16912" y="176015"/>
                </a:lnTo>
                <a:lnTo>
                  <a:pt x="4355" y="221751"/>
                </a:lnTo>
                <a:lnTo>
                  <a:pt x="0" y="270344"/>
                </a:lnTo>
                <a:lnTo>
                  <a:pt x="4355" y="318944"/>
                </a:lnTo>
                <a:lnTo>
                  <a:pt x="16912" y="364684"/>
                </a:lnTo>
                <a:lnTo>
                  <a:pt x="36908" y="406801"/>
                </a:lnTo>
                <a:lnTo>
                  <a:pt x="63579" y="444532"/>
                </a:lnTo>
                <a:lnTo>
                  <a:pt x="96162" y="477114"/>
                </a:lnTo>
                <a:lnTo>
                  <a:pt x="133893" y="503784"/>
                </a:lnTo>
                <a:lnTo>
                  <a:pt x="176010" y="523778"/>
                </a:lnTo>
                <a:lnTo>
                  <a:pt x="221748" y="536334"/>
                </a:lnTo>
                <a:lnTo>
                  <a:pt x="270344" y="540689"/>
                </a:lnTo>
                <a:close/>
              </a:path>
            </a:pathLst>
          </a:custGeom>
          <a:ln w="25400">
            <a:solidFill>
              <a:srgbClr val="CA3631"/>
            </a:solidFill>
          </a:ln>
        </p:spPr>
        <p:txBody>
          <a:bodyPr wrap="square" lIns="0" tIns="0" rIns="0" bIns="0" rtlCol="0"/>
          <a:lstStyle/>
          <a:p>
            <a:pPr algn="l" defTabSz="685800" hangingPunct="1">
              <a:defRPr/>
            </a:pPr>
            <a:endParaRPr sz="1350" kern="1200" dirty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  <p:sp>
        <p:nvSpPr>
          <p:cNvPr id="80" name="object 80"/>
          <p:cNvSpPr/>
          <p:nvPr/>
        </p:nvSpPr>
        <p:spPr>
          <a:xfrm>
            <a:off x="5898691" y="3733020"/>
            <a:ext cx="405765" cy="405765"/>
          </a:xfrm>
          <a:custGeom>
            <a:avLst/>
            <a:gdLst/>
            <a:ahLst/>
            <a:cxnLst/>
            <a:rect l="l" t="t" r="r" b="b"/>
            <a:pathLst>
              <a:path w="541020" h="541020">
                <a:moveTo>
                  <a:pt x="270344" y="0"/>
                </a:moveTo>
                <a:lnTo>
                  <a:pt x="221748" y="4355"/>
                </a:lnTo>
                <a:lnTo>
                  <a:pt x="176010" y="16914"/>
                </a:lnTo>
                <a:lnTo>
                  <a:pt x="133893" y="36911"/>
                </a:lnTo>
                <a:lnTo>
                  <a:pt x="96162" y="63583"/>
                </a:lnTo>
                <a:lnTo>
                  <a:pt x="63579" y="96167"/>
                </a:lnTo>
                <a:lnTo>
                  <a:pt x="36908" y="133899"/>
                </a:lnTo>
                <a:lnTo>
                  <a:pt x="16912" y="176015"/>
                </a:lnTo>
                <a:lnTo>
                  <a:pt x="4355" y="221751"/>
                </a:lnTo>
                <a:lnTo>
                  <a:pt x="0" y="270344"/>
                </a:lnTo>
                <a:lnTo>
                  <a:pt x="4355" y="318944"/>
                </a:lnTo>
                <a:lnTo>
                  <a:pt x="16912" y="364684"/>
                </a:lnTo>
                <a:lnTo>
                  <a:pt x="36908" y="406801"/>
                </a:lnTo>
                <a:lnTo>
                  <a:pt x="63579" y="444532"/>
                </a:lnTo>
                <a:lnTo>
                  <a:pt x="96162" y="477114"/>
                </a:lnTo>
                <a:lnTo>
                  <a:pt x="133893" y="503784"/>
                </a:lnTo>
                <a:lnTo>
                  <a:pt x="176010" y="523778"/>
                </a:lnTo>
                <a:lnTo>
                  <a:pt x="221748" y="536334"/>
                </a:lnTo>
                <a:lnTo>
                  <a:pt x="270344" y="540689"/>
                </a:lnTo>
                <a:lnTo>
                  <a:pt x="318941" y="536334"/>
                </a:lnTo>
                <a:lnTo>
                  <a:pt x="364679" y="523778"/>
                </a:lnTo>
                <a:lnTo>
                  <a:pt x="406796" y="503784"/>
                </a:lnTo>
                <a:lnTo>
                  <a:pt x="444527" y="477114"/>
                </a:lnTo>
                <a:lnTo>
                  <a:pt x="477110" y="444532"/>
                </a:lnTo>
                <a:lnTo>
                  <a:pt x="503781" y="406801"/>
                </a:lnTo>
                <a:lnTo>
                  <a:pt x="523777" y="364684"/>
                </a:lnTo>
                <a:lnTo>
                  <a:pt x="536334" y="318944"/>
                </a:lnTo>
                <a:lnTo>
                  <a:pt x="540689" y="270344"/>
                </a:lnTo>
                <a:lnTo>
                  <a:pt x="536334" y="221751"/>
                </a:lnTo>
                <a:lnTo>
                  <a:pt x="523777" y="176015"/>
                </a:lnTo>
                <a:lnTo>
                  <a:pt x="503781" y="133899"/>
                </a:lnTo>
                <a:lnTo>
                  <a:pt x="477110" y="96167"/>
                </a:lnTo>
                <a:lnTo>
                  <a:pt x="444527" y="63583"/>
                </a:lnTo>
                <a:lnTo>
                  <a:pt x="406796" y="36911"/>
                </a:lnTo>
                <a:lnTo>
                  <a:pt x="364679" y="16914"/>
                </a:lnTo>
                <a:lnTo>
                  <a:pt x="318941" y="4355"/>
                </a:lnTo>
                <a:lnTo>
                  <a:pt x="2703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algn="l" defTabSz="685800" hangingPunct="1">
              <a:defRPr/>
            </a:pPr>
            <a:endParaRPr sz="1350" kern="1200" dirty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  <p:sp>
        <p:nvSpPr>
          <p:cNvPr id="81" name="object 81"/>
          <p:cNvSpPr/>
          <p:nvPr/>
        </p:nvSpPr>
        <p:spPr>
          <a:xfrm>
            <a:off x="5898691" y="3733020"/>
            <a:ext cx="405765" cy="405765"/>
          </a:xfrm>
          <a:custGeom>
            <a:avLst/>
            <a:gdLst/>
            <a:ahLst/>
            <a:cxnLst/>
            <a:rect l="l" t="t" r="r" b="b"/>
            <a:pathLst>
              <a:path w="541020" h="541020">
                <a:moveTo>
                  <a:pt x="270344" y="540689"/>
                </a:moveTo>
                <a:lnTo>
                  <a:pt x="318941" y="536334"/>
                </a:lnTo>
                <a:lnTo>
                  <a:pt x="364679" y="523778"/>
                </a:lnTo>
                <a:lnTo>
                  <a:pt x="406796" y="503784"/>
                </a:lnTo>
                <a:lnTo>
                  <a:pt x="444527" y="477114"/>
                </a:lnTo>
                <a:lnTo>
                  <a:pt x="477110" y="444532"/>
                </a:lnTo>
                <a:lnTo>
                  <a:pt x="503781" y="406801"/>
                </a:lnTo>
                <a:lnTo>
                  <a:pt x="523777" y="364684"/>
                </a:lnTo>
                <a:lnTo>
                  <a:pt x="536334" y="318944"/>
                </a:lnTo>
                <a:lnTo>
                  <a:pt x="540689" y="270344"/>
                </a:lnTo>
                <a:lnTo>
                  <a:pt x="536334" y="221751"/>
                </a:lnTo>
                <a:lnTo>
                  <a:pt x="523777" y="176015"/>
                </a:lnTo>
                <a:lnTo>
                  <a:pt x="503781" y="133899"/>
                </a:lnTo>
                <a:lnTo>
                  <a:pt x="477110" y="96167"/>
                </a:lnTo>
                <a:lnTo>
                  <a:pt x="444527" y="63583"/>
                </a:lnTo>
                <a:lnTo>
                  <a:pt x="406796" y="36911"/>
                </a:lnTo>
                <a:lnTo>
                  <a:pt x="364679" y="16914"/>
                </a:lnTo>
                <a:lnTo>
                  <a:pt x="318941" y="4355"/>
                </a:lnTo>
                <a:lnTo>
                  <a:pt x="270344" y="0"/>
                </a:lnTo>
                <a:lnTo>
                  <a:pt x="221748" y="4355"/>
                </a:lnTo>
                <a:lnTo>
                  <a:pt x="176010" y="16914"/>
                </a:lnTo>
                <a:lnTo>
                  <a:pt x="133893" y="36911"/>
                </a:lnTo>
                <a:lnTo>
                  <a:pt x="96162" y="63583"/>
                </a:lnTo>
                <a:lnTo>
                  <a:pt x="63579" y="96167"/>
                </a:lnTo>
                <a:lnTo>
                  <a:pt x="36908" y="133899"/>
                </a:lnTo>
                <a:lnTo>
                  <a:pt x="16912" y="176015"/>
                </a:lnTo>
                <a:lnTo>
                  <a:pt x="4355" y="221751"/>
                </a:lnTo>
                <a:lnTo>
                  <a:pt x="0" y="270344"/>
                </a:lnTo>
                <a:lnTo>
                  <a:pt x="4355" y="318944"/>
                </a:lnTo>
                <a:lnTo>
                  <a:pt x="16912" y="364684"/>
                </a:lnTo>
                <a:lnTo>
                  <a:pt x="36908" y="406801"/>
                </a:lnTo>
                <a:lnTo>
                  <a:pt x="63579" y="444532"/>
                </a:lnTo>
                <a:lnTo>
                  <a:pt x="96162" y="477114"/>
                </a:lnTo>
                <a:lnTo>
                  <a:pt x="133893" y="503784"/>
                </a:lnTo>
                <a:lnTo>
                  <a:pt x="176010" y="523778"/>
                </a:lnTo>
                <a:lnTo>
                  <a:pt x="221748" y="536334"/>
                </a:lnTo>
                <a:lnTo>
                  <a:pt x="270344" y="540689"/>
                </a:lnTo>
                <a:close/>
              </a:path>
            </a:pathLst>
          </a:custGeom>
          <a:ln w="25400">
            <a:solidFill>
              <a:srgbClr val="CA3631"/>
            </a:solidFill>
          </a:ln>
        </p:spPr>
        <p:txBody>
          <a:bodyPr wrap="square" lIns="0" tIns="0" rIns="0" bIns="0" rtlCol="0"/>
          <a:lstStyle/>
          <a:p>
            <a:pPr algn="l" defTabSz="685800" hangingPunct="1">
              <a:defRPr/>
            </a:pPr>
            <a:endParaRPr sz="1350" kern="1200" dirty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  <p:sp>
        <p:nvSpPr>
          <p:cNvPr id="82" name="object 82"/>
          <p:cNvSpPr/>
          <p:nvPr/>
        </p:nvSpPr>
        <p:spPr>
          <a:xfrm>
            <a:off x="3484177" y="3733020"/>
            <a:ext cx="405765" cy="405765"/>
          </a:xfrm>
          <a:custGeom>
            <a:avLst/>
            <a:gdLst/>
            <a:ahLst/>
            <a:cxnLst/>
            <a:rect l="l" t="t" r="r" b="b"/>
            <a:pathLst>
              <a:path w="541020" h="541020">
                <a:moveTo>
                  <a:pt x="270344" y="0"/>
                </a:moveTo>
                <a:lnTo>
                  <a:pt x="221748" y="4355"/>
                </a:lnTo>
                <a:lnTo>
                  <a:pt x="176010" y="16914"/>
                </a:lnTo>
                <a:lnTo>
                  <a:pt x="133893" y="36911"/>
                </a:lnTo>
                <a:lnTo>
                  <a:pt x="96162" y="63583"/>
                </a:lnTo>
                <a:lnTo>
                  <a:pt x="63579" y="96167"/>
                </a:lnTo>
                <a:lnTo>
                  <a:pt x="36908" y="133899"/>
                </a:lnTo>
                <a:lnTo>
                  <a:pt x="16912" y="176015"/>
                </a:lnTo>
                <a:lnTo>
                  <a:pt x="4355" y="221751"/>
                </a:lnTo>
                <a:lnTo>
                  <a:pt x="0" y="270344"/>
                </a:lnTo>
                <a:lnTo>
                  <a:pt x="4355" y="318944"/>
                </a:lnTo>
                <a:lnTo>
                  <a:pt x="16912" y="364684"/>
                </a:lnTo>
                <a:lnTo>
                  <a:pt x="36908" y="406801"/>
                </a:lnTo>
                <a:lnTo>
                  <a:pt x="63579" y="444532"/>
                </a:lnTo>
                <a:lnTo>
                  <a:pt x="96162" y="477114"/>
                </a:lnTo>
                <a:lnTo>
                  <a:pt x="133893" y="503784"/>
                </a:lnTo>
                <a:lnTo>
                  <a:pt x="176010" y="523778"/>
                </a:lnTo>
                <a:lnTo>
                  <a:pt x="221748" y="536334"/>
                </a:lnTo>
                <a:lnTo>
                  <a:pt x="270344" y="540689"/>
                </a:lnTo>
                <a:lnTo>
                  <a:pt x="318941" y="536334"/>
                </a:lnTo>
                <a:lnTo>
                  <a:pt x="364679" y="523778"/>
                </a:lnTo>
                <a:lnTo>
                  <a:pt x="406796" y="503784"/>
                </a:lnTo>
                <a:lnTo>
                  <a:pt x="444527" y="477114"/>
                </a:lnTo>
                <a:lnTo>
                  <a:pt x="477110" y="444532"/>
                </a:lnTo>
                <a:lnTo>
                  <a:pt x="503781" y="406801"/>
                </a:lnTo>
                <a:lnTo>
                  <a:pt x="523777" y="364684"/>
                </a:lnTo>
                <a:lnTo>
                  <a:pt x="536334" y="318944"/>
                </a:lnTo>
                <a:lnTo>
                  <a:pt x="540689" y="270344"/>
                </a:lnTo>
                <a:lnTo>
                  <a:pt x="536334" y="221751"/>
                </a:lnTo>
                <a:lnTo>
                  <a:pt x="523777" y="176015"/>
                </a:lnTo>
                <a:lnTo>
                  <a:pt x="503781" y="133899"/>
                </a:lnTo>
                <a:lnTo>
                  <a:pt x="477110" y="96167"/>
                </a:lnTo>
                <a:lnTo>
                  <a:pt x="444527" y="63583"/>
                </a:lnTo>
                <a:lnTo>
                  <a:pt x="406796" y="36911"/>
                </a:lnTo>
                <a:lnTo>
                  <a:pt x="364679" y="16914"/>
                </a:lnTo>
                <a:lnTo>
                  <a:pt x="318941" y="4355"/>
                </a:lnTo>
                <a:lnTo>
                  <a:pt x="2703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algn="l" defTabSz="685800" hangingPunct="1">
              <a:defRPr/>
            </a:pPr>
            <a:endParaRPr sz="1350" kern="1200" dirty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  <p:sp>
        <p:nvSpPr>
          <p:cNvPr id="83" name="object 83"/>
          <p:cNvSpPr/>
          <p:nvPr/>
        </p:nvSpPr>
        <p:spPr>
          <a:xfrm>
            <a:off x="3484177" y="3733020"/>
            <a:ext cx="405765" cy="405765"/>
          </a:xfrm>
          <a:custGeom>
            <a:avLst/>
            <a:gdLst/>
            <a:ahLst/>
            <a:cxnLst/>
            <a:rect l="l" t="t" r="r" b="b"/>
            <a:pathLst>
              <a:path w="541020" h="541020">
                <a:moveTo>
                  <a:pt x="270344" y="540689"/>
                </a:moveTo>
                <a:lnTo>
                  <a:pt x="318941" y="536334"/>
                </a:lnTo>
                <a:lnTo>
                  <a:pt x="364679" y="523778"/>
                </a:lnTo>
                <a:lnTo>
                  <a:pt x="406796" y="503784"/>
                </a:lnTo>
                <a:lnTo>
                  <a:pt x="444527" y="477114"/>
                </a:lnTo>
                <a:lnTo>
                  <a:pt x="477110" y="444532"/>
                </a:lnTo>
                <a:lnTo>
                  <a:pt x="503781" y="406801"/>
                </a:lnTo>
                <a:lnTo>
                  <a:pt x="523777" y="364684"/>
                </a:lnTo>
                <a:lnTo>
                  <a:pt x="536334" y="318944"/>
                </a:lnTo>
                <a:lnTo>
                  <a:pt x="540689" y="270344"/>
                </a:lnTo>
                <a:lnTo>
                  <a:pt x="536334" y="221751"/>
                </a:lnTo>
                <a:lnTo>
                  <a:pt x="523777" y="176015"/>
                </a:lnTo>
                <a:lnTo>
                  <a:pt x="503781" y="133899"/>
                </a:lnTo>
                <a:lnTo>
                  <a:pt x="477110" y="96167"/>
                </a:lnTo>
                <a:lnTo>
                  <a:pt x="444527" y="63583"/>
                </a:lnTo>
                <a:lnTo>
                  <a:pt x="406796" y="36911"/>
                </a:lnTo>
                <a:lnTo>
                  <a:pt x="364679" y="16914"/>
                </a:lnTo>
                <a:lnTo>
                  <a:pt x="318941" y="4355"/>
                </a:lnTo>
                <a:lnTo>
                  <a:pt x="270344" y="0"/>
                </a:lnTo>
                <a:lnTo>
                  <a:pt x="221748" y="4355"/>
                </a:lnTo>
                <a:lnTo>
                  <a:pt x="176010" y="16914"/>
                </a:lnTo>
                <a:lnTo>
                  <a:pt x="133893" y="36911"/>
                </a:lnTo>
                <a:lnTo>
                  <a:pt x="96162" y="63583"/>
                </a:lnTo>
                <a:lnTo>
                  <a:pt x="63579" y="96167"/>
                </a:lnTo>
                <a:lnTo>
                  <a:pt x="36908" y="133899"/>
                </a:lnTo>
                <a:lnTo>
                  <a:pt x="16912" y="176015"/>
                </a:lnTo>
                <a:lnTo>
                  <a:pt x="4355" y="221751"/>
                </a:lnTo>
                <a:lnTo>
                  <a:pt x="0" y="270344"/>
                </a:lnTo>
                <a:lnTo>
                  <a:pt x="4355" y="318944"/>
                </a:lnTo>
                <a:lnTo>
                  <a:pt x="16912" y="364684"/>
                </a:lnTo>
                <a:lnTo>
                  <a:pt x="36908" y="406801"/>
                </a:lnTo>
                <a:lnTo>
                  <a:pt x="63579" y="444532"/>
                </a:lnTo>
                <a:lnTo>
                  <a:pt x="96162" y="477114"/>
                </a:lnTo>
                <a:lnTo>
                  <a:pt x="133893" y="503784"/>
                </a:lnTo>
                <a:lnTo>
                  <a:pt x="176010" y="523778"/>
                </a:lnTo>
                <a:lnTo>
                  <a:pt x="221748" y="536334"/>
                </a:lnTo>
                <a:lnTo>
                  <a:pt x="270344" y="540689"/>
                </a:lnTo>
                <a:close/>
              </a:path>
            </a:pathLst>
          </a:custGeom>
          <a:ln w="25400">
            <a:solidFill>
              <a:srgbClr val="CA3631"/>
            </a:solidFill>
          </a:ln>
        </p:spPr>
        <p:txBody>
          <a:bodyPr wrap="square" lIns="0" tIns="0" rIns="0" bIns="0" rtlCol="0"/>
          <a:lstStyle/>
          <a:p>
            <a:pPr algn="l" defTabSz="685800" hangingPunct="1">
              <a:defRPr/>
            </a:pPr>
            <a:endParaRPr sz="1350" kern="1200" dirty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  <p:sp>
        <p:nvSpPr>
          <p:cNvPr id="84" name="object 84"/>
          <p:cNvSpPr/>
          <p:nvPr/>
        </p:nvSpPr>
        <p:spPr>
          <a:xfrm>
            <a:off x="3484177" y="4241864"/>
            <a:ext cx="405765" cy="405765"/>
          </a:xfrm>
          <a:custGeom>
            <a:avLst/>
            <a:gdLst/>
            <a:ahLst/>
            <a:cxnLst/>
            <a:rect l="l" t="t" r="r" b="b"/>
            <a:pathLst>
              <a:path w="541020" h="541020">
                <a:moveTo>
                  <a:pt x="270344" y="0"/>
                </a:moveTo>
                <a:lnTo>
                  <a:pt x="221748" y="4355"/>
                </a:lnTo>
                <a:lnTo>
                  <a:pt x="176010" y="16914"/>
                </a:lnTo>
                <a:lnTo>
                  <a:pt x="133893" y="36911"/>
                </a:lnTo>
                <a:lnTo>
                  <a:pt x="96162" y="63583"/>
                </a:lnTo>
                <a:lnTo>
                  <a:pt x="63579" y="96167"/>
                </a:lnTo>
                <a:lnTo>
                  <a:pt x="36908" y="133899"/>
                </a:lnTo>
                <a:lnTo>
                  <a:pt x="16912" y="176015"/>
                </a:lnTo>
                <a:lnTo>
                  <a:pt x="4355" y="221751"/>
                </a:lnTo>
                <a:lnTo>
                  <a:pt x="0" y="270344"/>
                </a:lnTo>
                <a:lnTo>
                  <a:pt x="4355" y="318944"/>
                </a:lnTo>
                <a:lnTo>
                  <a:pt x="16912" y="364684"/>
                </a:lnTo>
                <a:lnTo>
                  <a:pt x="36908" y="406801"/>
                </a:lnTo>
                <a:lnTo>
                  <a:pt x="63579" y="444532"/>
                </a:lnTo>
                <a:lnTo>
                  <a:pt x="96162" y="477114"/>
                </a:lnTo>
                <a:lnTo>
                  <a:pt x="133893" y="503784"/>
                </a:lnTo>
                <a:lnTo>
                  <a:pt x="176010" y="523778"/>
                </a:lnTo>
                <a:lnTo>
                  <a:pt x="221748" y="536334"/>
                </a:lnTo>
                <a:lnTo>
                  <a:pt x="270344" y="540689"/>
                </a:lnTo>
                <a:lnTo>
                  <a:pt x="318941" y="536334"/>
                </a:lnTo>
                <a:lnTo>
                  <a:pt x="364679" y="523778"/>
                </a:lnTo>
                <a:lnTo>
                  <a:pt x="406796" y="503784"/>
                </a:lnTo>
                <a:lnTo>
                  <a:pt x="444527" y="477114"/>
                </a:lnTo>
                <a:lnTo>
                  <a:pt x="477110" y="444532"/>
                </a:lnTo>
                <a:lnTo>
                  <a:pt x="503781" y="406801"/>
                </a:lnTo>
                <a:lnTo>
                  <a:pt x="523777" y="364684"/>
                </a:lnTo>
                <a:lnTo>
                  <a:pt x="536334" y="318944"/>
                </a:lnTo>
                <a:lnTo>
                  <a:pt x="540689" y="270344"/>
                </a:lnTo>
                <a:lnTo>
                  <a:pt x="536334" y="221751"/>
                </a:lnTo>
                <a:lnTo>
                  <a:pt x="523777" y="176015"/>
                </a:lnTo>
                <a:lnTo>
                  <a:pt x="503781" y="133899"/>
                </a:lnTo>
                <a:lnTo>
                  <a:pt x="477110" y="96167"/>
                </a:lnTo>
                <a:lnTo>
                  <a:pt x="444527" y="63583"/>
                </a:lnTo>
                <a:lnTo>
                  <a:pt x="406796" y="36911"/>
                </a:lnTo>
                <a:lnTo>
                  <a:pt x="364679" y="16914"/>
                </a:lnTo>
                <a:lnTo>
                  <a:pt x="318941" y="4355"/>
                </a:lnTo>
                <a:lnTo>
                  <a:pt x="2703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algn="l" defTabSz="685800" hangingPunct="1">
              <a:defRPr/>
            </a:pPr>
            <a:endParaRPr sz="1350" kern="1200" dirty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  <p:sp>
        <p:nvSpPr>
          <p:cNvPr id="85" name="object 85"/>
          <p:cNvSpPr/>
          <p:nvPr/>
        </p:nvSpPr>
        <p:spPr>
          <a:xfrm>
            <a:off x="3484177" y="4241864"/>
            <a:ext cx="405765" cy="405765"/>
          </a:xfrm>
          <a:custGeom>
            <a:avLst/>
            <a:gdLst/>
            <a:ahLst/>
            <a:cxnLst/>
            <a:rect l="l" t="t" r="r" b="b"/>
            <a:pathLst>
              <a:path w="541020" h="541020">
                <a:moveTo>
                  <a:pt x="270344" y="540689"/>
                </a:moveTo>
                <a:lnTo>
                  <a:pt x="318941" y="536334"/>
                </a:lnTo>
                <a:lnTo>
                  <a:pt x="364679" y="523778"/>
                </a:lnTo>
                <a:lnTo>
                  <a:pt x="406796" y="503784"/>
                </a:lnTo>
                <a:lnTo>
                  <a:pt x="444527" y="477114"/>
                </a:lnTo>
                <a:lnTo>
                  <a:pt x="477110" y="444532"/>
                </a:lnTo>
                <a:lnTo>
                  <a:pt x="503781" y="406801"/>
                </a:lnTo>
                <a:lnTo>
                  <a:pt x="523777" y="364684"/>
                </a:lnTo>
                <a:lnTo>
                  <a:pt x="536334" y="318944"/>
                </a:lnTo>
                <a:lnTo>
                  <a:pt x="540689" y="270344"/>
                </a:lnTo>
                <a:lnTo>
                  <a:pt x="536334" y="221751"/>
                </a:lnTo>
                <a:lnTo>
                  <a:pt x="523777" y="176015"/>
                </a:lnTo>
                <a:lnTo>
                  <a:pt x="503781" y="133899"/>
                </a:lnTo>
                <a:lnTo>
                  <a:pt x="477110" y="96167"/>
                </a:lnTo>
                <a:lnTo>
                  <a:pt x="444527" y="63583"/>
                </a:lnTo>
                <a:lnTo>
                  <a:pt x="406796" y="36911"/>
                </a:lnTo>
                <a:lnTo>
                  <a:pt x="364679" y="16914"/>
                </a:lnTo>
                <a:lnTo>
                  <a:pt x="318941" y="4355"/>
                </a:lnTo>
                <a:lnTo>
                  <a:pt x="270344" y="0"/>
                </a:lnTo>
                <a:lnTo>
                  <a:pt x="221748" y="4355"/>
                </a:lnTo>
                <a:lnTo>
                  <a:pt x="176010" y="16914"/>
                </a:lnTo>
                <a:lnTo>
                  <a:pt x="133893" y="36911"/>
                </a:lnTo>
                <a:lnTo>
                  <a:pt x="96162" y="63583"/>
                </a:lnTo>
                <a:lnTo>
                  <a:pt x="63579" y="96167"/>
                </a:lnTo>
                <a:lnTo>
                  <a:pt x="36908" y="133899"/>
                </a:lnTo>
                <a:lnTo>
                  <a:pt x="16912" y="176015"/>
                </a:lnTo>
                <a:lnTo>
                  <a:pt x="4355" y="221751"/>
                </a:lnTo>
                <a:lnTo>
                  <a:pt x="0" y="270344"/>
                </a:lnTo>
                <a:lnTo>
                  <a:pt x="4355" y="318944"/>
                </a:lnTo>
                <a:lnTo>
                  <a:pt x="16912" y="364684"/>
                </a:lnTo>
                <a:lnTo>
                  <a:pt x="36908" y="406801"/>
                </a:lnTo>
                <a:lnTo>
                  <a:pt x="63579" y="444532"/>
                </a:lnTo>
                <a:lnTo>
                  <a:pt x="96162" y="477114"/>
                </a:lnTo>
                <a:lnTo>
                  <a:pt x="133893" y="503784"/>
                </a:lnTo>
                <a:lnTo>
                  <a:pt x="176010" y="523778"/>
                </a:lnTo>
                <a:lnTo>
                  <a:pt x="221748" y="536334"/>
                </a:lnTo>
                <a:lnTo>
                  <a:pt x="270344" y="540689"/>
                </a:lnTo>
                <a:close/>
              </a:path>
            </a:pathLst>
          </a:custGeom>
          <a:ln w="25400">
            <a:solidFill>
              <a:srgbClr val="CA3631"/>
            </a:solidFill>
          </a:ln>
        </p:spPr>
        <p:txBody>
          <a:bodyPr wrap="square" lIns="0" tIns="0" rIns="0" bIns="0" rtlCol="0"/>
          <a:lstStyle/>
          <a:p>
            <a:pPr algn="l" defTabSz="685800" hangingPunct="1">
              <a:defRPr/>
            </a:pPr>
            <a:endParaRPr sz="1350" kern="1200" dirty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  <p:sp>
        <p:nvSpPr>
          <p:cNvPr id="86" name="object 86"/>
          <p:cNvSpPr/>
          <p:nvPr/>
        </p:nvSpPr>
        <p:spPr>
          <a:xfrm>
            <a:off x="4927252" y="2206472"/>
            <a:ext cx="405765" cy="405765"/>
          </a:xfrm>
          <a:custGeom>
            <a:avLst/>
            <a:gdLst/>
            <a:ahLst/>
            <a:cxnLst/>
            <a:rect l="l" t="t" r="r" b="b"/>
            <a:pathLst>
              <a:path w="541020" h="541020">
                <a:moveTo>
                  <a:pt x="270344" y="0"/>
                </a:moveTo>
                <a:lnTo>
                  <a:pt x="221748" y="4355"/>
                </a:lnTo>
                <a:lnTo>
                  <a:pt x="176010" y="16914"/>
                </a:lnTo>
                <a:lnTo>
                  <a:pt x="133893" y="36911"/>
                </a:lnTo>
                <a:lnTo>
                  <a:pt x="96162" y="63583"/>
                </a:lnTo>
                <a:lnTo>
                  <a:pt x="63579" y="96167"/>
                </a:lnTo>
                <a:lnTo>
                  <a:pt x="36908" y="133899"/>
                </a:lnTo>
                <a:lnTo>
                  <a:pt x="16912" y="176015"/>
                </a:lnTo>
                <a:lnTo>
                  <a:pt x="4355" y="221751"/>
                </a:lnTo>
                <a:lnTo>
                  <a:pt x="0" y="270344"/>
                </a:lnTo>
                <a:lnTo>
                  <a:pt x="4355" y="318944"/>
                </a:lnTo>
                <a:lnTo>
                  <a:pt x="16912" y="364684"/>
                </a:lnTo>
                <a:lnTo>
                  <a:pt x="36908" y="406801"/>
                </a:lnTo>
                <a:lnTo>
                  <a:pt x="63579" y="444532"/>
                </a:lnTo>
                <a:lnTo>
                  <a:pt x="96162" y="477114"/>
                </a:lnTo>
                <a:lnTo>
                  <a:pt x="133893" y="503784"/>
                </a:lnTo>
                <a:lnTo>
                  <a:pt x="176010" y="523778"/>
                </a:lnTo>
                <a:lnTo>
                  <a:pt x="221748" y="536334"/>
                </a:lnTo>
                <a:lnTo>
                  <a:pt x="270344" y="540689"/>
                </a:lnTo>
                <a:lnTo>
                  <a:pt x="318941" y="536334"/>
                </a:lnTo>
                <a:lnTo>
                  <a:pt x="364679" y="523778"/>
                </a:lnTo>
                <a:lnTo>
                  <a:pt x="406796" y="503784"/>
                </a:lnTo>
                <a:lnTo>
                  <a:pt x="444527" y="477114"/>
                </a:lnTo>
                <a:lnTo>
                  <a:pt x="477110" y="444532"/>
                </a:lnTo>
                <a:lnTo>
                  <a:pt x="503781" y="406801"/>
                </a:lnTo>
                <a:lnTo>
                  <a:pt x="523777" y="364684"/>
                </a:lnTo>
                <a:lnTo>
                  <a:pt x="536334" y="318944"/>
                </a:lnTo>
                <a:lnTo>
                  <a:pt x="540689" y="270344"/>
                </a:lnTo>
                <a:lnTo>
                  <a:pt x="536334" y="221751"/>
                </a:lnTo>
                <a:lnTo>
                  <a:pt x="523777" y="176015"/>
                </a:lnTo>
                <a:lnTo>
                  <a:pt x="503781" y="133899"/>
                </a:lnTo>
                <a:lnTo>
                  <a:pt x="477110" y="96167"/>
                </a:lnTo>
                <a:lnTo>
                  <a:pt x="444527" y="63583"/>
                </a:lnTo>
                <a:lnTo>
                  <a:pt x="406796" y="36911"/>
                </a:lnTo>
                <a:lnTo>
                  <a:pt x="364679" y="16914"/>
                </a:lnTo>
                <a:lnTo>
                  <a:pt x="318941" y="4355"/>
                </a:lnTo>
                <a:lnTo>
                  <a:pt x="2703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algn="l" defTabSz="685800" hangingPunct="1">
              <a:defRPr/>
            </a:pPr>
            <a:endParaRPr sz="1350" kern="1200" dirty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  <p:sp>
        <p:nvSpPr>
          <p:cNvPr id="87" name="object 87"/>
          <p:cNvSpPr/>
          <p:nvPr/>
        </p:nvSpPr>
        <p:spPr>
          <a:xfrm>
            <a:off x="4927252" y="2206472"/>
            <a:ext cx="405765" cy="405765"/>
          </a:xfrm>
          <a:custGeom>
            <a:avLst/>
            <a:gdLst/>
            <a:ahLst/>
            <a:cxnLst/>
            <a:rect l="l" t="t" r="r" b="b"/>
            <a:pathLst>
              <a:path w="541020" h="541020">
                <a:moveTo>
                  <a:pt x="270344" y="540689"/>
                </a:moveTo>
                <a:lnTo>
                  <a:pt x="318941" y="536334"/>
                </a:lnTo>
                <a:lnTo>
                  <a:pt x="364679" y="523778"/>
                </a:lnTo>
                <a:lnTo>
                  <a:pt x="406796" y="503784"/>
                </a:lnTo>
                <a:lnTo>
                  <a:pt x="444527" y="477114"/>
                </a:lnTo>
                <a:lnTo>
                  <a:pt x="477110" y="444532"/>
                </a:lnTo>
                <a:lnTo>
                  <a:pt x="503781" y="406801"/>
                </a:lnTo>
                <a:lnTo>
                  <a:pt x="523777" y="364684"/>
                </a:lnTo>
                <a:lnTo>
                  <a:pt x="536334" y="318944"/>
                </a:lnTo>
                <a:lnTo>
                  <a:pt x="540689" y="270344"/>
                </a:lnTo>
                <a:lnTo>
                  <a:pt x="536334" y="221751"/>
                </a:lnTo>
                <a:lnTo>
                  <a:pt x="523777" y="176015"/>
                </a:lnTo>
                <a:lnTo>
                  <a:pt x="503781" y="133899"/>
                </a:lnTo>
                <a:lnTo>
                  <a:pt x="477110" y="96167"/>
                </a:lnTo>
                <a:lnTo>
                  <a:pt x="444527" y="63583"/>
                </a:lnTo>
                <a:lnTo>
                  <a:pt x="406796" y="36911"/>
                </a:lnTo>
                <a:lnTo>
                  <a:pt x="364679" y="16914"/>
                </a:lnTo>
                <a:lnTo>
                  <a:pt x="318941" y="4355"/>
                </a:lnTo>
                <a:lnTo>
                  <a:pt x="270344" y="0"/>
                </a:lnTo>
                <a:lnTo>
                  <a:pt x="221748" y="4355"/>
                </a:lnTo>
                <a:lnTo>
                  <a:pt x="176010" y="16914"/>
                </a:lnTo>
                <a:lnTo>
                  <a:pt x="133893" y="36911"/>
                </a:lnTo>
                <a:lnTo>
                  <a:pt x="96162" y="63583"/>
                </a:lnTo>
                <a:lnTo>
                  <a:pt x="63579" y="96167"/>
                </a:lnTo>
                <a:lnTo>
                  <a:pt x="36908" y="133899"/>
                </a:lnTo>
                <a:lnTo>
                  <a:pt x="16912" y="176015"/>
                </a:lnTo>
                <a:lnTo>
                  <a:pt x="4355" y="221751"/>
                </a:lnTo>
                <a:lnTo>
                  <a:pt x="0" y="270344"/>
                </a:lnTo>
                <a:lnTo>
                  <a:pt x="4355" y="318944"/>
                </a:lnTo>
                <a:lnTo>
                  <a:pt x="16912" y="364684"/>
                </a:lnTo>
                <a:lnTo>
                  <a:pt x="36908" y="406801"/>
                </a:lnTo>
                <a:lnTo>
                  <a:pt x="63579" y="444532"/>
                </a:lnTo>
                <a:lnTo>
                  <a:pt x="96162" y="477114"/>
                </a:lnTo>
                <a:lnTo>
                  <a:pt x="133893" y="503784"/>
                </a:lnTo>
                <a:lnTo>
                  <a:pt x="176010" y="523778"/>
                </a:lnTo>
                <a:lnTo>
                  <a:pt x="221748" y="536334"/>
                </a:lnTo>
                <a:lnTo>
                  <a:pt x="270344" y="540689"/>
                </a:lnTo>
                <a:close/>
              </a:path>
            </a:pathLst>
          </a:custGeom>
          <a:ln w="25400">
            <a:solidFill>
              <a:srgbClr val="CA3631"/>
            </a:solidFill>
          </a:ln>
        </p:spPr>
        <p:txBody>
          <a:bodyPr wrap="square" lIns="0" tIns="0" rIns="0" bIns="0" rtlCol="0"/>
          <a:lstStyle/>
          <a:p>
            <a:pPr algn="l" defTabSz="685800" hangingPunct="1">
              <a:defRPr/>
            </a:pPr>
            <a:endParaRPr sz="1350" kern="1200" dirty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  <p:sp>
        <p:nvSpPr>
          <p:cNvPr id="88" name="object 88"/>
          <p:cNvSpPr/>
          <p:nvPr/>
        </p:nvSpPr>
        <p:spPr>
          <a:xfrm>
            <a:off x="5411039" y="2206472"/>
            <a:ext cx="405765" cy="405765"/>
          </a:xfrm>
          <a:custGeom>
            <a:avLst/>
            <a:gdLst/>
            <a:ahLst/>
            <a:cxnLst/>
            <a:rect l="l" t="t" r="r" b="b"/>
            <a:pathLst>
              <a:path w="541020" h="541020">
                <a:moveTo>
                  <a:pt x="270344" y="0"/>
                </a:moveTo>
                <a:lnTo>
                  <a:pt x="221748" y="4355"/>
                </a:lnTo>
                <a:lnTo>
                  <a:pt x="176010" y="16914"/>
                </a:lnTo>
                <a:lnTo>
                  <a:pt x="133893" y="36911"/>
                </a:lnTo>
                <a:lnTo>
                  <a:pt x="96162" y="63583"/>
                </a:lnTo>
                <a:lnTo>
                  <a:pt x="63579" y="96167"/>
                </a:lnTo>
                <a:lnTo>
                  <a:pt x="36908" y="133899"/>
                </a:lnTo>
                <a:lnTo>
                  <a:pt x="16912" y="176015"/>
                </a:lnTo>
                <a:lnTo>
                  <a:pt x="4355" y="221751"/>
                </a:lnTo>
                <a:lnTo>
                  <a:pt x="0" y="270344"/>
                </a:lnTo>
                <a:lnTo>
                  <a:pt x="4355" y="318944"/>
                </a:lnTo>
                <a:lnTo>
                  <a:pt x="16912" y="364684"/>
                </a:lnTo>
                <a:lnTo>
                  <a:pt x="36908" y="406801"/>
                </a:lnTo>
                <a:lnTo>
                  <a:pt x="63579" y="444532"/>
                </a:lnTo>
                <a:lnTo>
                  <a:pt x="96162" y="477114"/>
                </a:lnTo>
                <a:lnTo>
                  <a:pt x="133893" y="503784"/>
                </a:lnTo>
                <a:lnTo>
                  <a:pt x="176010" y="523778"/>
                </a:lnTo>
                <a:lnTo>
                  <a:pt x="221748" y="536334"/>
                </a:lnTo>
                <a:lnTo>
                  <a:pt x="270344" y="540689"/>
                </a:lnTo>
                <a:lnTo>
                  <a:pt x="318941" y="536334"/>
                </a:lnTo>
                <a:lnTo>
                  <a:pt x="364679" y="523778"/>
                </a:lnTo>
                <a:lnTo>
                  <a:pt x="406796" y="503784"/>
                </a:lnTo>
                <a:lnTo>
                  <a:pt x="444527" y="477114"/>
                </a:lnTo>
                <a:lnTo>
                  <a:pt x="477110" y="444532"/>
                </a:lnTo>
                <a:lnTo>
                  <a:pt x="503781" y="406801"/>
                </a:lnTo>
                <a:lnTo>
                  <a:pt x="523777" y="364684"/>
                </a:lnTo>
                <a:lnTo>
                  <a:pt x="536334" y="318944"/>
                </a:lnTo>
                <a:lnTo>
                  <a:pt x="540689" y="270344"/>
                </a:lnTo>
                <a:lnTo>
                  <a:pt x="536334" y="221751"/>
                </a:lnTo>
                <a:lnTo>
                  <a:pt x="523777" y="176015"/>
                </a:lnTo>
                <a:lnTo>
                  <a:pt x="503781" y="133899"/>
                </a:lnTo>
                <a:lnTo>
                  <a:pt x="477110" y="96167"/>
                </a:lnTo>
                <a:lnTo>
                  <a:pt x="444527" y="63583"/>
                </a:lnTo>
                <a:lnTo>
                  <a:pt x="406796" y="36911"/>
                </a:lnTo>
                <a:lnTo>
                  <a:pt x="364679" y="16914"/>
                </a:lnTo>
                <a:lnTo>
                  <a:pt x="318941" y="4355"/>
                </a:lnTo>
                <a:lnTo>
                  <a:pt x="2703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algn="l" defTabSz="685800" hangingPunct="1">
              <a:defRPr/>
            </a:pPr>
            <a:endParaRPr sz="1350" kern="1200" dirty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  <p:sp>
        <p:nvSpPr>
          <p:cNvPr id="89" name="object 89"/>
          <p:cNvSpPr/>
          <p:nvPr/>
        </p:nvSpPr>
        <p:spPr>
          <a:xfrm>
            <a:off x="5411039" y="2206472"/>
            <a:ext cx="405765" cy="405765"/>
          </a:xfrm>
          <a:custGeom>
            <a:avLst/>
            <a:gdLst/>
            <a:ahLst/>
            <a:cxnLst/>
            <a:rect l="l" t="t" r="r" b="b"/>
            <a:pathLst>
              <a:path w="541020" h="541020">
                <a:moveTo>
                  <a:pt x="270344" y="540689"/>
                </a:moveTo>
                <a:lnTo>
                  <a:pt x="318941" y="536334"/>
                </a:lnTo>
                <a:lnTo>
                  <a:pt x="364679" y="523778"/>
                </a:lnTo>
                <a:lnTo>
                  <a:pt x="406796" y="503784"/>
                </a:lnTo>
                <a:lnTo>
                  <a:pt x="444527" y="477114"/>
                </a:lnTo>
                <a:lnTo>
                  <a:pt x="477110" y="444532"/>
                </a:lnTo>
                <a:lnTo>
                  <a:pt x="503781" y="406801"/>
                </a:lnTo>
                <a:lnTo>
                  <a:pt x="523777" y="364684"/>
                </a:lnTo>
                <a:lnTo>
                  <a:pt x="536334" y="318944"/>
                </a:lnTo>
                <a:lnTo>
                  <a:pt x="540689" y="270344"/>
                </a:lnTo>
                <a:lnTo>
                  <a:pt x="536334" y="221751"/>
                </a:lnTo>
                <a:lnTo>
                  <a:pt x="523777" y="176015"/>
                </a:lnTo>
                <a:lnTo>
                  <a:pt x="503781" y="133899"/>
                </a:lnTo>
                <a:lnTo>
                  <a:pt x="477110" y="96167"/>
                </a:lnTo>
                <a:lnTo>
                  <a:pt x="444527" y="63583"/>
                </a:lnTo>
                <a:lnTo>
                  <a:pt x="406796" y="36911"/>
                </a:lnTo>
                <a:lnTo>
                  <a:pt x="364679" y="16914"/>
                </a:lnTo>
                <a:lnTo>
                  <a:pt x="318941" y="4355"/>
                </a:lnTo>
                <a:lnTo>
                  <a:pt x="270344" y="0"/>
                </a:lnTo>
                <a:lnTo>
                  <a:pt x="221748" y="4355"/>
                </a:lnTo>
                <a:lnTo>
                  <a:pt x="176010" y="16914"/>
                </a:lnTo>
                <a:lnTo>
                  <a:pt x="133893" y="36911"/>
                </a:lnTo>
                <a:lnTo>
                  <a:pt x="96162" y="63583"/>
                </a:lnTo>
                <a:lnTo>
                  <a:pt x="63579" y="96167"/>
                </a:lnTo>
                <a:lnTo>
                  <a:pt x="36908" y="133899"/>
                </a:lnTo>
                <a:lnTo>
                  <a:pt x="16912" y="176015"/>
                </a:lnTo>
                <a:lnTo>
                  <a:pt x="4355" y="221751"/>
                </a:lnTo>
                <a:lnTo>
                  <a:pt x="0" y="270344"/>
                </a:lnTo>
                <a:lnTo>
                  <a:pt x="4355" y="318944"/>
                </a:lnTo>
                <a:lnTo>
                  <a:pt x="16912" y="364684"/>
                </a:lnTo>
                <a:lnTo>
                  <a:pt x="36908" y="406801"/>
                </a:lnTo>
                <a:lnTo>
                  <a:pt x="63579" y="444532"/>
                </a:lnTo>
                <a:lnTo>
                  <a:pt x="96162" y="477114"/>
                </a:lnTo>
                <a:lnTo>
                  <a:pt x="133893" y="503784"/>
                </a:lnTo>
                <a:lnTo>
                  <a:pt x="176010" y="523778"/>
                </a:lnTo>
                <a:lnTo>
                  <a:pt x="221748" y="536334"/>
                </a:lnTo>
                <a:lnTo>
                  <a:pt x="270344" y="540689"/>
                </a:lnTo>
                <a:close/>
              </a:path>
            </a:pathLst>
          </a:custGeom>
          <a:ln w="25400">
            <a:solidFill>
              <a:srgbClr val="CA3631"/>
            </a:solidFill>
          </a:ln>
        </p:spPr>
        <p:txBody>
          <a:bodyPr wrap="square" lIns="0" tIns="0" rIns="0" bIns="0" rtlCol="0"/>
          <a:lstStyle/>
          <a:p>
            <a:pPr algn="l" defTabSz="685800" hangingPunct="1">
              <a:defRPr/>
            </a:pPr>
            <a:endParaRPr sz="1350" kern="1200" dirty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  <p:sp>
        <p:nvSpPr>
          <p:cNvPr id="90" name="object 90"/>
          <p:cNvSpPr/>
          <p:nvPr/>
        </p:nvSpPr>
        <p:spPr>
          <a:xfrm>
            <a:off x="6374471" y="2206472"/>
            <a:ext cx="405765" cy="405765"/>
          </a:xfrm>
          <a:custGeom>
            <a:avLst/>
            <a:gdLst/>
            <a:ahLst/>
            <a:cxnLst/>
            <a:rect l="l" t="t" r="r" b="b"/>
            <a:pathLst>
              <a:path w="541020" h="541020">
                <a:moveTo>
                  <a:pt x="270344" y="0"/>
                </a:moveTo>
                <a:lnTo>
                  <a:pt x="221748" y="4355"/>
                </a:lnTo>
                <a:lnTo>
                  <a:pt x="176010" y="16914"/>
                </a:lnTo>
                <a:lnTo>
                  <a:pt x="133893" y="36911"/>
                </a:lnTo>
                <a:lnTo>
                  <a:pt x="96162" y="63583"/>
                </a:lnTo>
                <a:lnTo>
                  <a:pt x="63579" y="96167"/>
                </a:lnTo>
                <a:lnTo>
                  <a:pt x="36908" y="133899"/>
                </a:lnTo>
                <a:lnTo>
                  <a:pt x="16912" y="176015"/>
                </a:lnTo>
                <a:lnTo>
                  <a:pt x="4355" y="221751"/>
                </a:lnTo>
                <a:lnTo>
                  <a:pt x="0" y="270344"/>
                </a:lnTo>
                <a:lnTo>
                  <a:pt x="4355" y="318944"/>
                </a:lnTo>
                <a:lnTo>
                  <a:pt x="16912" y="364684"/>
                </a:lnTo>
                <a:lnTo>
                  <a:pt x="36908" y="406801"/>
                </a:lnTo>
                <a:lnTo>
                  <a:pt x="63579" y="444532"/>
                </a:lnTo>
                <a:lnTo>
                  <a:pt x="96162" y="477114"/>
                </a:lnTo>
                <a:lnTo>
                  <a:pt x="133893" y="503784"/>
                </a:lnTo>
                <a:lnTo>
                  <a:pt x="176010" y="523778"/>
                </a:lnTo>
                <a:lnTo>
                  <a:pt x="221748" y="536334"/>
                </a:lnTo>
                <a:lnTo>
                  <a:pt x="270344" y="540689"/>
                </a:lnTo>
                <a:lnTo>
                  <a:pt x="318941" y="536334"/>
                </a:lnTo>
                <a:lnTo>
                  <a:pt x="364679" y="523778"/>
                </a:lnTo>
                <a:lnTo>
                  <a:pt x="406796" y="503784"/>
                </a:lnTo>
                <a:lnTo>
                  <a:pt x="444527" y="477114"/>
                </a:lnTo>
                <a:lnTo>
                  <a:pt x="477110" y="444532"/>
                </a:lnTo>
                <a:lnTo>
                  <a:pt x="503781" y="406801"/>
                </a:lnTo>
                <a:lnTo>
                  <a:pt x="523777" y="364684"/>
                </a:lnTo>
                <a:lnTo>
                  <a:pt x="536334" y="318944"/>
                </a:lnTo>
                <a:lnTo>
                  <a:pt x="540689" y="270344"/>
                </a:lnTo>
                <a:lnTo>
                  <a:pt x="536334" y="221751"/>
                </a:lnTo>
                <a:lnTo>
                  <a:pt x="523777" y="176015"/>
                </a:lnTo>
                <a:lnTo>
                  <a:pt x="503781" y="133899"/>
                </a:lnTo>
                <a:lnTo>
                  <a:pt x="477110" y="96167"/>
                </a:lnTo>
                <a:lnTo>
                  <a:pt x="444527" y="63583"/>
                </a:lnTo>
                <a:lnTo>
                  <a:pt x="406796" y="36911"/>
                </a:lnTo>
                <a:lnTo>
                  <a:pt x="364679" y="16914"/>
                </a:lnTo>
                <a:lnTo>
                  <a:pt x="318941" y="4355"/>
                </a:lnTo>
                <a:lnTo>
                  <a:pt x="2703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algn="l" defTabSz="685800" hangingPunct="1">
              <a:defRPr/>
            </a:pPr>
            <a:endParaRPr sz="1350" kern="1200" dirty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  <p:sp>
        <p:nvSpPr>
          <p:cNvPr id="91" name="object 91"/>
          <p:cNvSpPr/>
          <p:nvPr/>
        </p:nvSpPr>
        <p:spPr>
          <a:xfrm>
            <a:off x="6374471" y="2206472"/>
            <a:ext cx="405765" cy="405765"/>
          </a:xfrm>
          <a:custGeom>
            <a:avLst/>
            <a:gdLst/>
            <a:ahLst/>
            <a:cxnLst/>
            <a:rect l="l" t="t" r="r" b="b"/>
            <a:pathLst>
              <a:path w="541020" h="541020">
                <a:moveTo>
                  <a:pt x="270344" y="540689"/>
                </a:moveTo>
                <a:lnTo>
                  <a:pt x="318941" y="536334"/>
                </a:lnTo>
                <a:lnTo>
                  <a:pt x="364679" y="523778"/>
                </a:lnTo>
                <a:lnTo>
                  <a:pt x="406796" y="503784"/>
                </a:lnTo>
                <a:lnTo>
                  <a:pt x="444527" y="477114"/>
                </a:lnTo>
                <a:lnTo>
                  <a:pt x="477110" y="444532"/>
                </a:lnTo>
                <a:lnTo>
                  <a:pt x="503781" y="406801"/>
                </a:lnTo>
                <a:lnTo>
                  <a:pt x="523777" y="364684"/>
                </a:lnTo>
                <a:lnTo>
                  <a:pt x="536334" y="318944"/>
                </a:lnTo>
                <a:lnTo>
                  <a:pt x="540689" y="270344"/>
                </a:lnTo>
                <a:lnTo>
                  <a:pt x="536334" y="221751"/>
                </a:lnTo>
                <a:lnTo>
                  <a:pt x="523777" y="176015"/>
                </a:lnTo>
                <a:lnTo>
                  <a:pt x="503781" y="133899"/>
                </a:lnTo>
                <a:lnTo>
                  <a:pt x="477110" y="96167"/>
                </a:lnTo>
                <a:lnTo>
                  <a:pt x="444527" y="63583"/>
                </a:lnTo>
                <a:lnTo>
                  <a:pt x="406796" y="36911"/>
                </a:lnTo>
                <a:lnTo>
                  <a:pt x="364679" y="16914"/>
                </a:lnTo>
                <a:lnTo>
                  <a:pt x="318941" y="4355"/>
                </a:lnTo>
                <a:lnTo>
                  <a:pt x="270344" y="0"/>
                </a:lnTo>
                <a:lnTo>
                  <a:pt x="221748" y="4355"/>
                </a:lnTo>
                <a:lnTo>
                  <a:pt x="176010" y="16914"/>
                </a:lnTo>
                <a:lnTo>
                  <a:pt x="133893" y="36911"/>
                </a:lnTo>
                <a:lnTo>
                  <a:pt x="96162" y="63583"/>
                </a:lnTo>
                <a:lnTo>
                  <a:pt x="63579" y="96167"/>
                </a:lnTo>
                <a:lnTo>
                  <a:pt x="36908" y="133899"/>
                </a:lnTo>
                <a:lnTo>
                  <a:pt x="16912" y="176015"/>
                </a:lnTo>
                <a:lnTo>
                  <a:pt x="4355" y="221751"/>
                </a:lnTo>
                <a:lnTo>
                  <a:pt x="0" y="270344"/>
                </a:lnTo>
                <a:lnTo>
                  <a:pt x="4355" y="318944"/>
                </a:lnTo>
                <a:lnTo>
                  <a:pt x="16912" y="364684"/>
                </a:lnTo>
                <a:lnTo>
                  <a:pt x="36908" y="406801"/>
                </a:lnTo>
                <a:lnTo>
                  <a:pt x="63579" y="444532"/>
                </a:lnTo>
                <a:lnTo>
                  <a:pt x="96162" y="477114"/>
                </a:lnTo>
                <a:lnTo>
                  <a:pt x="133893" y="503784"/>
                </a:lnTo>
                <a:lnTo>
                  <a:pt x="176010" y="523778"/>
                </a:lnTo>
                <a:lnTo>
                  <a:pt x="221748" y="536334"/>
                </a:lnTo>
                <a:lnTo>
                  <a:pt x="270344" y="540689"/>
                </a:lnTo>
                <a:close/>
              </a:path>
            </a:pathLst>
          </a:custGeom>
          <a:ln w="25400">
            <a:solidFill>
              <a:srgbClr val="CA3631"/>
            </a:solidFill>
          </a:ln>
        </p:spPr>
        <p:txBody>
          <a:bodyPr wrap="square" lIns="0" tIns="0" rIns="0" bIns="0" rtlCol="0"/>
          <a:lstStyle/>
          <a:p>
            <a:pPr algn="l" defTabSz="685800" hangingPunct="1">
              <a:defRPr/>
            </a:pPr>
            <a:endParaRPr sz="1350" kern="1200" dirty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  <p:sp>
        <p:nvSpPr>
          <p:cNvPr id="92" name="object 92"/>
          <p:cNvSpPr/>
          <p:nvPr/>
        </p:nvSpPr>
        <p:spPr>
          <a:xfrm>
            <a:off x="6862121" y="2206472"/>
            <a:ext cx="405765" cy="405765"/>
          </a:xfrm>
          <a:custGeom>
            <a:avLst/>
            <a:gdLst/>
            <a:ahLst/>
            <a:cxnLst/>
            <a:rect l="l" t="t" r="r" b="b"/>
            <a:pathLst>
              <a:path w="541020" h="541020">
                <a:moveTo>
                  <a:pt x="270344" y="0"/>
                </a:moveTo>
                <a:lnTo>
                  <a:pt x="221748" y="4355"/>
                </a:lnTo>
                <a:lnTo>
                  <a:pt x="176010" y="16914"/>
                </a:lnTo>
                <a:lnTo>
                  <a:pt x="133893" y="36911"/>
                </a:lnTo>
                <a:lnTo>
                  <a:pt x="96162" y="63583"/>
                </a:lnTo>
                <a:lnTo>
                  <a:pt x="63579" y="96167"/>
                </a:lnTo>
                <a:lnTo>
                  <a:pt x="36908" y="133899"/>
                </a:lnTo>
                <a:lnTo>
                  <a:pt x="16912" y="176015"/>
                </a:lnTo>
                <a:lnTo>
                  <a:pt x="4355" y="221751"/>
                </a:lnTo>
                <a:lnTo>
                  <a:pt x="0" y="270344"/>
                </a:lnTo>
                <a:lnTo>
                  <a:pt x="4355" y="318944"/>
                </a:lnTo>
                <a:lnTo>
                  <a:pt x="16912" y="364684"/>
                </a:lnTo>
                <a:lnTo>
                  <a:pt x="36908" y="406801"/>
                </a:lnTo>
                <a:lnTo>
                  <a:pt x="63579" y="444532"/>
                </a:lnTo>
                <a:lnTo>
                  <a:pt x="96162" y="477114"/>
                </a:lnTo>
                <a:lnTo>
                  <a:pt x="133893" y="503784"/>
                </a:lnTo>
                <a:lnTo>
                  <a:pt x="176010" y="523778"/>
                </a:lnTo>
                <a:lnTo>
                  <a:pt x="221748" y="536334"/>
                </a:lnTo>
                <a:lnTo>
                  <a:pt x="270344" y="540689"/>
                </a:lnTo>
                <a:lnTo>
                  <a:pt x="318941" y="536334"/>
                </a:lnTo>
                <a:lnTo>
                  <a:pt x="364679" y="523778"/>
                </a:lnTo>
                <a:lnTo>
                  <a:pt x="406796" y="503784"/>
                </a:lnTo>
                <a:lnTo>
                  <a:pt x="444527" y="477114"/>
                </a:lnTo>
                <a:lnTo>
                  <a:pt x="477110" y="444532"/>
                </a:lnTo>
                <a:lnTo>
                  <a:pt x="503781" y="406801"/>
                </a:lnTo>
                <a:lnTo>
                  <a:pt x="523777" y="364684"/>
                </a:lnTo>
                <a:lnTo>
                  <a:pt x="536334" y="318944"/>
                </a:lnTo>
                <a:lnTo>
                  <a:pt x="540689" y="270344"/>
                </a:lnTo>
                <a:lnTo>
                  <a:pt x="536334" y="221751"/>
                </a:lnTo>
                <a:lnTo>
                  <a:pt x="523777" y="176015"/>
                </a:lnTo>
                <a:lnTo>
                  <a:pt x="503781" y="133899"/>
                </a:lnTo>
                <a:lnTo>
                  <a:pt x="477110" y="96167"/>
                </a:lnTo>
                <a:lnTo>
                  <a:pt x="444527" y="63583"/>
                </a:lnTo>
                <a:lnTo>
                  <a:pt x="406796" y="36911"/>
                </a:lnTo>
                <a:lnTo>
                  <a:pt x="364679" y="16914"/>
                </a:lnTo>
                <a:lnTo>
                  <a:pt x="318941" y="4355"/>
                </a:lnTo>
                <a:lnTo>
                  <a:pt x="2703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algn="l" defTabSz="685800" hangingPunct="1">
              <a:defRPr/>
            </a:pPr>
            <a:endParaRPr sz="1350" kern="1200" dirty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  <p:sp>
        <p:nvSpPr>
          <p:cNvPr id="93" name="object 93"/>
          <p:cNvSpPr/>
          <p:nvPr/>
        </p:nvSpPr>
        <p:spPr>
          <a:xfrm>
            <a:off x="6862121" y="2206472"/>
            <a:ext cx="405765" cy="405765"/>
          </a:xfrm>
          <a:custGeom>
            <a:avLst/>
            <a:gdLst/>
            <a:ahLst/>
            <a:cxnLst/>
            <a:rect l="l" t="t" r="r" b="b"/>
            <a:pathLst>
              <a:path w="541020" h="541020">
                <a:moveTo>
                  <a:pt x="270344" y="540689"/>
                </a:moveTo>
                <a:lnTo>
                  <a:pt x="318941" y="536334"/>
                </a:lnTo>
                <a:lnTo>
                  <a:pt x="364679" y="523778"/>
                </a:lnTo>
                <a:lnTo>
                  <a:pt x="406796" y="503784"/>
                </a:lnTo>
                <a:lnTo>
                  <a:pt x="444527" y="477114"/>
                </a:lnTo>
                <a:lnTo>
                  <a:pt x="477110" y="444532"/>
                </a:lnTo>
                <a:lnTo>
                  <a:pt x="503781" y="406801"/>
                </a:lnTo>
                <a:lnTo>
                  <a:pt x="523777" y="364684"/>
                </a:lnTo>
                <a:lnTo>
                  <a:pt x="536334" y="318944"/>
                </a:lnTo>
                <a:lnTo>
                  <a:pt x="540689" y="270344"/>
                </a:lnTo>
                <a:lnTo>
                  <a:pt x="536334" y="221751"/>
                </a:lnTo>
                <a:lnTo>
                  <a:pt x="523777" y="176015"/>
                </a:lnTo>
                <a:lnTo>
                  <a:pt x="503781" y="133899"/>
                </a:lnTo>
                <a:lnTo>
                  <a:pt x="477110" y="96167"/>
                </a:lnTo>
                <a:lnTo>
                  <a:pt x="444527" y="63583"/>
                </a:lnTo>
                <a:lnTo>
                  <a:pt x="406796" y="36911"/>
                </a:lnTo>
                <a:lnTo>
                  <a:pt x="364679" y="16914"/>
                </a:lnTo>
                <a:lnTo>
                  <a:pt x="318941" y="4355"/>
                </a:lnTo>
                <a:lnTo>
                  <a:pt x="270344" y="0"/>
                </a:lnTo>
                <a:lnTo>
                  <a:pt x="221748" y="4355"/>
                </a:lnTo>
                <a:lnTo>
                  <a:pt x="176010" y="16914"/>
                </a:lnTo>
                <a:lnTo>
                  <a:pt x="133893" y="36911"/>
                </a:lnTo>
                <a:lnTo>
                  <a:pt x="96162" y="63583"/>
                </a:lnTo>
                <a:lnTo>
                  <a:pt x="63579" y="96167"/>
                </a:lnTo>
                <a:lnTo>
                  <a:pt x="36908" y="133899"/>
                </a:lnTo>
                <a:lnTo>
                  <a:pt x="16912" y="176015"/>
                </a:lnTo>
                <a:lnTo>
                  <a:pt x="4355" y="221751"/>
                </a:lnTo>
                <a:lnTo>
                  <a:pt x="0" y="270344"/>
                </a:lnTo>
                <a:lnTo>
                  <a:pt x="4355" y="318944"/>
                </a:lnTo>
                <a:lnTo>
                  <a:pt x="16912" y="364684"/>
                </a:lnTo>
                <a:lnTo>
                  <a:pt x="36908" y="406801"/>
                </a:lnTo>
                <a:lnTo>
                  <a:pt x="63579" y="444532"/>
                </a:lnTo>
                <a:lnTo>
                  <a:pt x="96162" y="477114"/>
                </a:lnTo>
                <a:lnTo>
                  <a:pt x="133893" y="503784"/>
                </a:lnTo>
                <a:lnTo>
                  <a:pt x="176010" y="523778"/>
                </a:lnTo>
                <a:lnTo>
                  <a:pt x="221748" y="536334"/>
                </a:lnTo>
                <a:lnTo>
                  <a:pt x="270344" y="540689"/>
                </a:lnTo>
                <a:close/>
              </a:path>
            </a:pathLst>
          </a:custGeom>
          <a:ln w="25400">
            <a:solidFill>
              <a:srgbClr val="CA3631"/>
            </a:solidFill>
          </a:ln>
        </p:spPr>
        <p:txBody>
          <a:bodyPr wrap="square" lIns="0" tIns="0" rIns="0" bIns="0" rtlCol="0"/>
          <a:lstStyle/>
          <a:p>
            <a:pPr algn="l" defTabSz="685800" hangingPunct="1">
              <a:defRPr/>
            </a:pPr>
            <a:endParaRPr sz="1350" kern="1200" dirty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  <p:sp>
        <p:nvSpPr>
          <p:cNvPr id="94" name="object 94"/>
          <p:cNvSpPr/>
          <p:nvPr/>
        </p:nvSpPr>
        <p:spPr>
          <a:xfrm>
            <a:off x="3965893" y="2206472"/>
            <a:ext cx="405765" cy="405765"/>
          </a:xfrm>
          <a:custGeom>
            <a:avLst/>
            <a:gdLst/>
            <a:ahLst/>
            <a:cxnLst/>
            <a:rect l="l" t="t" r="r" b="b"/>
            <a:pathLst>
              <a:path w="541020" h="541020">
                <a:moveTo>
                  <a:pt x="270344" y="0"/>
                </a:moveTo>
                <a:lnTo>
                  <a:pt x="221748" y="4355"/>
                </a:lnTo>
                <a:lnTo>
                  <a:pt x="176010" y="16914"/>
                </a:lnTo>
                <a:lnTo>
                  <a:pt x="133893" y="36911"/>
                </a:lnTo>
                <a:lnTo>
                  <a:pt x="96162" y="63583"/>
                </a:lnTo>
                <a:lnTo>
                  <a:pt x="63579" y="96167"/>
                </a:lnTo>
                <a:lnTo>
                  <a:pt x="36908" y="133899"/>
                </a:lnTo>
                <a:lnTo>
                  <a:pt x="16912" y="176015"/>
                </a:lnTo>
                <a:lnTo>
                  <a:pt x="4355" y="221751"/>
                </a:lnTo>
                <a:lnTo>
                  <a:pt x="0" y="270344"/>
                </a:lnTo>
                <a:lnTo>
                  <a:pt x="4355" y="318944"/>
                </a:lnTo>
                <a:lnTo>
                  <a:pt x="16912" y="364684"/>
                </a:lnTo>
                <a:lnTo>
                  <a:pt x="36908" y="406801"/>
                </a:lnTo>
                <a:lnTo>
                  <a:pt x="63579" y="444532"/>
                </a:lnTo>
                <a:lnTo>
                  <a:pt x="96162" y="477114"/>
                </a:lnTo>
                <a:lnTo>
                  <a:pt x="133893" y="503784"/>
                </a:lnTo>
                <a:lnTo>
                  <a:pt x="176010" y="523778"/>
                </a:lnTo>
                <a:lnTo>
                  <a:pt x="221748" y="536334"/>
                </a:lnTo>
                <a:lnTo>
                  <a:pt x="270344" y="540689"/>
                </a:lnTo>
                <a:lnTo>
                  <a:pt x="318941" y="536334"/>
                </a:lnTo>
                <a:lnTo>
                  <a:pt x="364679" y="523778"/>
                </a:lnTo>
                <a:lnTo>
                  <a:pt x="406796" y="503784"/>
                </a:lnTo>
                <a:lnTo>
                  <a:pt x="444527" y="477114"/>
                </a:lnTo>
                <a:lnTo>
                  <a:pt x="477110" y="444532"/>
                </a:lnTo>
                <a:lnTo>
                  <a:pt x="503781" y="406801"/>
                </a:lnTo>
                <a:lnTo>
                  <a:pt x="523777" y="364684"/>
                </a:lnTo>
                <a:lnTo>
                  <a:pt x="536334" y="318944"/>
                </a:lnTo>
                <a:lnTo>
                  <a:pt x="540689" y="270344"/>
                </a:lnTo>
                <a:lnTo>
                  <a:pt x="536334" y="221751"/>
                </a:lnTo>
                <a:lnTo>
                  <a:pt x="523777" y="176015"/>
                </a:lnTo>
                <a:lnTo>
                  <a:pt x="503781" y="133899"/>
                </a:lnTo>
                <a:lnTo>
                  <a:pt x="477110" y="96167"/>
                </a:lnTo>
                <a:lnTo>
                  <a:pt x="444527" y="63583"/>
                </a:lnTo>
                <a:lnTo>
                  <a:pt x="406796" y="36911"/>
                </a:lnTo>
                <a:lnTo>
                  <a:pt x="364679" y="16914"/>
                </a:lnTo>
                <a:lnTo>
                  <a:pt x="318941" y="4355"/>
                </a:lnTo>
                <a:lnTo>
                  <a:pt x="2703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algn="l" defTabSz="685800" hangingPunct="1">
              <a:defRPr/>
            </a:pPr>
            <a:endParaRPr sz="1350" kern="1200" dirty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  <p:sp>
        <p:nvSpPr>
          <p:cNvPr id="95" name="object 95"/>
          <p:cNvSpPr/>
          <p:nvPr/>
        </p:nvSpPr>
        <p:spPr>
          <a:xfrm>
            <a:off x="3965893" y="2206472"/>
            <a:ext cx="405765" cy="405765"/>
          </a:xfrm>
          <a:custGeom>
            <a:avLst/>
            <a:gdLst/>
            <a:ahLst/>
            <a:cxnLst/>
            <a:rect l="l" t="t" r="r" b="b"/>
            <a:pathLst>
              <a:path w="541020" h="541020">
                <a:moveTo>
                  <a:pt x="270344" y="540689"/>
                </a:moveTo>
                <a:lnTo>
                  <a:pt x="318941" y="536334"/>
                </a:lnTo>
                <a:lnTo>
                  <a:pt x="364679" y="523778"/>
                </a:lnTo>
                <a:lnTo>
                  <a:pt x="406796" y="503784"/>
                </a:lnTo>
                <a:lnTo>
                  <a:pt x="444527" y="477114"/>
                </a:lnTo>
                <a:lnTo>
                  <a:pt x="477110" y="444532"/>
                </a:lnTo>
                <a:lnTo>
                  <a:pt x="503781" y="406801"/>
                </a:lnTo>
                <a:lnTo>
                  <a:pt x="523777" y="364684"/>
                </a:lnTo>
                <a:lnTo>
                  <a:pt x="536334" y="318944"/>
                </a:lnTo>
                <a:lnTo>
                  <a:pt x="540689" y="270344"/>
                </a:lnTo>
                <a:lnTo>
                  <a:pt x="536334" y="221751"/>
                </a:lnTo>
                <a:lnTo>
                  <a:pt x="523777" y="176015"/>
                </a:lnTo>
                <a:lnTo>
                  <a:pt x="503781" y="133899"/>
                </a:lnTo>
                <a:lnTo>
                  <a:pt x="477110" y="96167"/>
                </a:lnTo>
                <a:lnTo>
                  <a:pt x="444527" y="63583"/>
                </a:lnTo>
                <a:lnTo>
                  <a:pt x="406796" y="36911"/>
                </a:lnTo>
                <a:lnTo>
                  <a:pt x="364679" y="16914"/>
                </a:lnTo>
                <a:lnTo>
                  <a:pt x="318941" y="4355"/>
                </a:lnTo>
                <a:lnTo>
                  <a:pt x="270344" y="0"/>
                </a:lnTo>
                <a:lnTo>
                  <a:pt x="221748" y="4355"/>
                </a:lnTo>
                <a:lnTo>
                  <a:pt x="176010" y="16914"/>
                </a:lnTo>
                <a:lnTo>
                  <a:pt x="133893" y="36911"/>
                </a:lnTo>
                <a:lnTo>
                  <a:pt x="96162" y="63583"/>
                </a:lnTo>
                <a:lnTo>
                  <a:pt x="63579" y="96167"/>
                </a:lnTo>
                <a:lnTo>
                  <a:pt x="36908" y="133899"/>
                </a:lnTo>
                <a:lnTo>
                  <a:pt x="16912" y="176015"/>
                </a:lnTo>
                <a:lnTo>
                  <a:pt x="4355" y="221751"/>
                </a:lnTo>
                <a:lnTo>
                  <a:pt x="0" y="270344"/>
                </a:lnTo>
                <a:lnTo>
                  <a:pt x="4355" y="318944"/>
                </a:lnTo>
                <a:lnTo>
                  <a:pt x="16912" y="364684"/>
                </a:lnTo>
                <a:lnTo>
                  <a:pt x="36908" y="406801"/>
                </a:lnTo>
                <a:lnTo>
                  <a:pt x="63579" y="444532"/>
                </a:lnTo>
                <a:lnTo>
                  <a:pt x="96162" y="477114"/>
                </a:lnTo>
                <a:lnTo>
                  <a:pt x="133893" y="503784"/>
                </a:lnTo>
                <a:lnTo>
                  <a:pt x="176010" y="523778"/>
                </a:lnTo>
                <a:lnTo>
                  <a:pt x="221748" y="536334"/>
                </a:lnTo>
                <a:lnTo>
                  <a:pt x="270344" y="540689"/>
                </a:lnTo>
                <a:close/>
              </a:path>
            </a:pathLst>
          </a:custGeom>
          <a:ln w="25400">
            <a:solidFill>
              <a:srgbClr val="CA3631"/>
            </a:solidFill>
          </a:ln>
        </p:spPr>
        <p:txBody>
          <a:bodyPr wrap="square" lIns="0" tIns="0" rIns="0" bIns="0" rtlCol="0"/>
          <a:lstStyle/>
          <a:p>
            <a:pPr algn="l" defTabSz="685800" hangingPunct="1">
              <a:defRPr/>
            </a:pPr>
            <a:endParaRPr sz="1350" kern="1200" dirty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  <p:sp>
        <p:nvSpPr>
          <p:cNvPr id="96" name="object 96"/>
          <p:cNvSpPr/>
          <p:nvPr/>
        </p:nvSpPr>
        <p:spPr>
          <a:xfrm>
            <a:off x="4913864" y="1188785"/>
            <a:ext cx="405765" cy="405765"/>
          </a:xfrm>
          <a:custGeom>
            <a:avLst/>
            <a:gdLst/>
            <a:ahLst/>
            <a:cxnLst/>
            <a:rect l="l" t="t" r="r" b="b"/>
            <a:pathLst>
              <a:path w="541020" h="541019">
                <a:moveTo>
                  <a:pt x="270344" y="0"/>
                </a:moveTo>
                <a:lnTo>
                  <a:pt x="221748" y="4355"/>
                </a:lnTo>
                <a:lnTo>
                  <a:pt x="176010" y="16914"/>
                </a:lnTo>
                <a:lnTo>
                  <a:pt x="133893" y="36911"/>
                </a:lnTo>
                <a:lnTo>
                  <a:pt x="96162" y="63583"/>
                </a:lnTo>
                <a:lnTo>
                  <a:pt x="63579" y="96167"/>
                </a:lnTo>
                <a:lnTo>
                  <a:pt x="36908" y="133899"/>
                </a:lnTo>
                <a:lnTo>
                  <a:pt x="16912" y="176015"/>
                </a:lnTo>
                <a:lnTo>
                  <a:pt x="4355" y="221751"/>
                </a:lnTo>
                <a:lnTo>
                  <a:pt x="0" y="270344"/>
                </a:lnTo>
                <a:lnTo>
                  <a:pt x="4355" y="318944"/>
                </a:lnTo>
                <a:lnTo>
                  <a:pt x="16912" y="364684"/>
                </a:lnTo>
                <a:lnTo>
                  <a:pt x="36908" y="406801"/>
                </a:lnTo>
                <a:lnTo>
                  <a:pt x="63579" y="444532"/>
                </a:lnTo>
                <a:lnTo>
                  <a:pt x="96162" y="477114"/>
                </a:lnTo>
                <a:lnTo>
                  <a:pt x="133893" y="503784"/>
                </a:lnTo>
                <a:lnTo>
                  <a:pt x="176010" y="523778"/>
                </a:lnTo>
                <a:lnTo>
                  <a:pt x="221748" y="536334"/>
                </a:lnTo>
                <a:lnTo>
                  <a:pt x="270344" y="540689"/>
                </a:lnTo>
                <a:lnTo>
                  <a:pt x="318941" y="536334"/>
                </a:lnTo>
                <a:lnTo>
                  <a:pt x="364679" y="523778"/>
                </a:lnTo>
                <a:lnTo>
                  <a:pt x="406796" y="503784"/>
                </a:lnTo>
                <a:lnTo>
                  <a:pt x="444527" y="477114"/>
                </a:lnTo>
                <a:lnTo>
                  <a:pt x="477110" y="444532"/>
                </a:lnTo>
                <a:lnTo>
                  <a:pt x="503781" y="406801"/>
                </a:lnTo>
                <a:lnTo>
                  <a:pt x="523777" y="364684"/>
                </a:lnTo>
                <a:lnTo>
                  <a:pt x="536334" y="318944"/>
                </a:lnTo>
                <a:lnTo>
                  <a:pt x="540689" y="270344"/>
                </a:lnTo>
                <a:lnTo>
                  <a:pt x="536334" y="221751"/>
                </a:lnTo>
                <a:lnTo>
                  <a:pt x="523777" y="176015"/>
                </a:lnTo>
                <a:lnTo>
                  <a:pt x="503781" y="133899"/>
                </a:lnTo>
                <a:lnTo>
                  <a:pt x="477110" y="96167"/>
                </a:lnTo>
                <a:lnTo>
                  <a:pt x="444527" y="63583"/>
                </a:lnTo>
                <a:lnTo>
                  <a:pt x="406796" y="36911"/>
                </a:lnTo>
                <a:lnTo>
                  <a:pt x="364679" y="16914"/>
                </a:lnTo>
                <a:lnTo>
                  <a:pt x="318941" y="4355"/>
                </a:lnTo>
                <a:lnTo>
                  <a:pt x="2703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algn="l" defTabSz="685800" hangingPunct="1">
              <a:defRPr/>
            </a:pPr>
            <a:endParaRPr sz="1350" kern="1200" dirty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  <p:sp>
        <p:nvSpPr>
          <p:cNvPr id="97" name="object 97"/>
          <p:cNvSpPr/>
          <p:nvPr/>
        </p:nvSpPr>
        <p:spPr>
          <a:xfrm>
            <a:off x="4913864" y="1188785"/>
            <a:ext cx="405765" cy="405765"/>
          </a:xfrm>
          <a:custGeom>
            <a:avLst/>
            <a:gdLst/>
            <a:ahLst/>
            <a:cxnLst/>
            <a:rect l="l" t="t" r="r" b="b"/>
            <a:pathLst>
              <a:path w="541020" h="541019">
                <a:moveTo>
                  <a:pt x="270344" y="540689"/>
                </a:moveTo>
                <a:lnTo>
                  <a:pt x="318941" y="536334"/>
                </a:lnTo>
                <a:lnTo>
                  <a:pt x="364679" y="523778"/>
                </a:lnTo>
                <a:lnTo>
                  <a:pt x="406796" y="503784"/>
                </a:lnTo>
                <a:lnTo>
                  <a:pt x="444527" y="477114"/>
                </a:lnTo>
                <a:lnTo>
                  <a:pt x="477110" y="444532"/>
                </a:lnTo>
                <a:lnTo>
                  <a:pt x="503781" y="406801"/>
                </a:lnTo>
                <a:lnTo>
                  <a:pt x="523777" y="364684"/>
                </a:lnTo>
                <a:lnTo>
                  <a:pt x="536334" y="318944"/>
                </a:lnTo>
                <a:lnTo>
                  <a:pt x="540689" y="270344"/>
                </a:lnTo>
                <a:lnTo>
                  <a:pt x="536334" y="221751"/>
                </a:lnTo>
                <a:lnTo>
                  <a:pt x="523777" y="176015"/>
                </a:lnTo>
                <a:lnTo>
                  <a:pt x="503781" y="133899"/>
                </a:lnTo>
                <a:lnTo>
                  <a:pt x="477110" y="96167"/>
                </a:lnTo>
                <a:lnTo>
                  <a:pt x="444527" y="63583"/>
                </a:lnTo>
                <a:lnTo>
                  <a:pt x="406796" y="36911"/>
                </a:lnTo>
                <a:lnTo>
                  <a:pt x="364679" y="16914"/>
                </a:lnTo>
                <a:lnTo>
                  <a:pt x="318941" y="4355"/>
                </a:lnTo>
                <a:lnTo>
                  <a:pt x="270344" y="0"/>
                </a:lnTo>
                <a:lnTo>
                  <a:pt x="221748" y="4355"/>
                </a:lnTo>
                <a:lnTo>
                  <a:pt x="176010" y="16914"/>
                </a:lnTo>
                <a:lnTo>
                  <a:pt x="133893" y="36911"/>
                </a:lnTo>
                <a:lnTo>
                  <a:pt x="96162" y="63583"/>
                </a:lnTo>
                <a:lnTo>
                  <a:pt x="63579" y="96167"/>
                </a:lnTo>
                <a:lnTo>
                  <a:pt x="36908" y="133899"/>
                </a:lnTo>
                <a:lnTo>
                  <a:pt x="16912" y="176015"/>
                </a:lnTo>
                <a:lnTo>
                  <a:pt x="4355" y="221751"/>
                </a:lnTo>
                <a:lnTo>
                  <a:pt x="0" y="270344"/>
                </a:lnTo>
                <a:lnTo>
                  <a:pt x="4355" y="318944"/>
                </a:lnTo>
                <a:lnTo>
                  <a:pt x="16912" y="364684"/>
                </a:lnTo>
                <a:lnTo>
                  <a:pt x="36908" y="406801"/>
                </a:lnTo>
                <a:lnTo>
                  <a:pt x="63579" y="444532"/>
                </a:lnTo>
                <a:lnTo>
                  <a:pt x="96162" y="477114"/>
                </a:lnTo>
                <a:lnTo>
                  <a:pt x="133893" y="503784"/>
                </a:lnTo>
                <a:lnTo>
                  <a:pt x="176010" y="523778"/>
                </a:lnTo>
                <a:lnTo>
                  <a:pt x="221748" y="536334"/>
                </a:lnTo>
                <a:lnTo>
                  <a:pt x="270344" y="540689"/>
                </a:lnTo>
                <a:close/>
              </a:path>
            </a:pathLst>
          </a:custGeom>
          <a:ln w="25400">
            <a:solidFill>
              <a:srgbClr val="CA3631"/>
            </a:solidFill>
          </a:ln>
        </p:spPr>
        <p:txBody>
          <a:bodyPr wrap="square" lIns="0" tIns="0" rIns="0" bIns="0" rtlCol="0"/>
          <a:lstStyle/>
          <a:p>
            <a:pPr algn="l" defTabSz="685800" hangingPunct="1">
              <a:defRPr/>
            </a:pPr>
            <a:endParaRPr sz="1350" kern="1200" dirty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  <p:sp>
        <p:nvSpPr>
          <p:cNvPr id="98" name="object 98"/>
          <p:cNvSpPr/>
          <p:nvPr/>
        </p:nvSpPr>
        <p:spPr>
          <a:xfrm>
            <a:off x="5395580" y="1188785"/>
            <a:ext cx="405765" cy="405765"/>
          </a:xfrm>
          <a:custGeom>
            <a:avLst/>
            <a:gdLst/>
            <a:ahLst/>
            <a:cxnLst/>
            <a:rect l="l" t="t" r="r" b="b"/>
            <a:pathLst>
              <a:path w="541020" h="541019">
                <a:moveTo>
                  <a:pt x="270344" y="0"/>
                </a:moveTo>
                <a:lnTo>
                  <a:pt x="221748" y="4355"/>
                </a:lnTo>
                <a:lnTo>
                  <a:pt x="176010" y="16914"/>
                </a:lnTo>
                <a:lnTo>
                  <a:pt x="133893" y="36911"/>
                </a:lnTo>
                <a:lnTo>
                  <a:pt x="96162" y="63583"/>
                </a:lnTo>
                <a:lnTo>
                  <a:pt x="63579" y="96167"/>
                </a:lnTo>
                <a:lnTo>
                  <a:pt x="36908" y="133899"/>
                </a:lnTo>
                <a:lnTo>
                  <a:pt x="16912" y="176015"/>
                </a:lnTo>
                <a:lnTo>
                  <a:pt x="4355" y="221751"/>
                </a:lnTo>
                <a:lnTo>
                  <a:pt x="0" y="270344"/>
                </a:lnTo>
                <a:lnTo>
                  <a:pt x="4355" y="318944"/>
                </a:lnTo>
                <a:lnTo>
                  <a:pt x="16912" y="364684"/>
                </a:lnTo>
                <a:lnTo>
                  <a:pt x="36908" y="406801"/>
                </a:lnTo>
                <a:lnTo>
                  <a:pt x="63579" y="444532"/>
                </a:lnTo>
                <a:lnTo>
                  <a:pt x="96162" y="477114"/>
                </a:lnTo>
                <a:lnTo>
                  <a:pt x="133893" y="503784"/>
                </a:lnTo>
                <a:lnTo>
                  <a:pt x="176010" y="523778"/>
                </a:lnTo>
                <a:lnTo>
                  <a:pt x="221748" y="536334"/>
                </a:lnTo>
                <a:lnTo>
                  <a:pt x="270344" y="540689"/>
                </a:lnTo>
                <a:lnTo>
                  <a:pt x="318941" y="536334"/>
                </a:lnTo>
                <a:lnTo>
                  <a:pt x="364679" y="523778"/>
                </a:lnTo>
                <a:lnTo>
                  <a:pt x="406796" y="503784"/>
                </a:lnTo>
                <a:lnTo>
                  <a:pt x="444527" y="477114"/>
                </a:lnTo>
                <a:lnTo>
                  <a:pt x="477110" y="444532"/>
                </a:lnTo>
                <a:lnTo>
                  <a:pt x="503781" y="406801"/>
                </a:lnTo>
                <a:lnTo>
                  <a:pt x="523777" y="364684"/>
                </a:lnTo>
                <a:lnTo>
                  <a:pt x="536334" y="318944"/>
                </a:lnTo>
                <a:lnTo>
                  <a:pt x="540689" y="270344"/>
                </a:lnTo>
                <a:lnTo>
                  <a:pt x="536334" y="221751"/>
                </a:lnTo>
                <a:lnTo>
                  <a:pt x="523777" y="176015"/>
                </a:lnTo>
                <a:lnTo>
                  <a:pt x="503781" y="133899"/>
                </a:lnTo>
                <a:lnTo>
                  <a:pt x="477110" y="96167"/>
                </a:lnTo>
                <a:lnTo>
                  <a:pt x="444527" y="63583"/>
                </a:lnTo>
                <a:lnTo>
                  <a:pt x="406796" y="36911"/>
                </a:lnTo>
                <a:lnTo>
                  <a:pt x="364679" y="16914"/>
                </a:lnTo>
                <a:lnTo>
                  <a:pt x="318941" y="4355"/>
                </a:lnTo>
                <a:lnTo>
                  <a:pt x="2703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algn="l" defTabSz="685800" hangingPunct="1">
              <a:defRPr/>
            </a:pPr>
            <a:endParaRPr sz="1350" kern="1200" dirty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  <p:sp>
        <p:nvSpPr>
          <p:cNvPr id="99" name="object 99"/>
          <p:cNvSpPr/>
          <p:nvPr/>
        </p:nvSpPr>
        <p:spPr>
          <a:xfrm>
            <a:off x="5395580" y="1188785"/>
            <a:ext cx="405765" cy="405765"/>
          </a:xfrm>
          <a:custGeom>
            <a:avLst/>
            <a:gdLst/>
            <a:ahLst/>
            <a:cxnLst/>
            <a:rect l="l" t="t" r="r" b="b"/>
            <a:pathLst>
              <a:path w="541020" h="541019">
                <a:moveTo>
                  <a:pt x="270344" y="540689"/>
                </a:moveTo>
                <a:lnTo>
                  <a:pt x="318941" y="536334"/>
                </a:lnTo>
                <a:lnTo>
                  <a:pt x="364679" y="523778"/>
                </a:lnTo>
                <a:lnTo>
                  <a:pt x="406796" y="503784"/>
                </a:lnTo>
                <a:lnTo>
                  <a:pt x="444527" y="477114"/>
                </a:lnTo>
                <a:lnTo>
                  <a:pt x="477110" y="444532"/>
                </a:lnTo>
                <a:lnTo>
                  <a:pt x="503781" y="406801"/>
                </a:lnTo>
                <a:lnTo>
                  <a:pt x="523777" y="364684"/>
                </a:lnTo>
                <a:lnTo>
                  <a:pt x="536334" y="318944"/>
                </a:lnTo>
                <a:lnTo>
                  <a:pt x="540689" y="270344"/>
                </a:lnTo>
                <a:lnTo>
                  <a:pt x="536334" y="221751"/>
                </a:lnTo>
                <a:lnTo>
                  <a:pt x="523777" y="176015"/>
                </a:lnTo>
                <a:lnTo>
                  <a:pt x="503781" y="133899"/>
                </a:lnTo>
                <a:lnTo>
                  <a:pt x="477110" y="96167"/>
                </a:lnTo>
                <a:lnTo>
                  <a:pt x="444527" y="63583"/>
                </a:lnTo>
                <a:lnTo>
                  <a:pt x="406796" y="36911"/>
                </a:lnTo>
                <a:lnTo>
                  <a:pt x="364679" y="16914"/>
                </a:lnTo>
                <a:lnTo>
                  <a:pt x="318941" y="4355"/>
                </a:lnTo>
                <a:lnTo>
                  <a:pt x="270344" y="0"/>
                </a:lnTo>
                <a:lnTo>
                  <a:pt x="221748" y="4355"/>
                </a:lnTo>
                <a:lnTo>
                  <a:pt x="176010" y="16914"/>
                </a:lnTo>
                <a:lnTo>
                  <a:pt x="133893" y="36911"/>
                </a:lnTo>
                <a:lnTo>
                  <a:pt x="96162" y="63583"/>
                </a:lnTo>
                <a:lnTo>
                  <a:pt x="63579" y="96167"/>
                </a:lnTo>
                <a:lnTo>
                  <a:pt x="36908" y="133899"/>
                </a:lnTo>
                <a:lnTo>
                  <a:pt x="16912" y="176015"/>
                </a:lnTo>
                <a:lnTo>
                  <a:pt x="4355" y="221751"/>
                </a:lnTo>
                <a:lnTo>
                  <a:pt x="0" y="270344"/>
                </a:lnTo>
                <a:lnTo>
                  <a:pt x="4355" y="318944"/>
                </a:lnTo>
                <a:lnTo>
                  <a:pt x="16912" y="364684"/>
                </a:lnTo>
                <a:lnTo>
                  <a:pt x="36908" y="406801"/>
                </a:lnTo>
                <a:lnTo>
                  <a:pt x="63579" y="444532"/>
                </a:lnTo>
                <a:lnTo>
                  <a:pt x="96162" y="477114"/>
                </a:lnTo>
                <a:lnTo>
                  <a:pt x="133893" y="503784"/>
                </a:lnTo>
                <a:lnTo>
                  <a:pt x="176010" y="523778"/>
                </a:lnTo>
                <a:lnTo>
                  <a:pt x="221748" y="536334"/>
                </a:lnTo>
                <a:lnTo>
                  <a:pt x="270344" y="540689"/>
                </a:lnTo>
                <a:close/>
              </a:path>
            </a:pathLst>
          </a:custGeom>
          <a:ln w="25400">
            <a:solidFill>
              <a:srgbClr val="CA3631"/>
            </a:solidFill>
          </a:ln>
        </p:spPr>
        <p:txBody>
          <a:bodyPr wrap="square" lIns="0" tIns="0" rIns="0" bIns="0" rtlCol="0"/>
          <a:lstStyle/>
          <a:p>
            <a:pPr algn="l" defTabSz="685800" hangingPunct="1">
              <a:defRPr/>
            </a:pPr>
            <a:endParaRPr sz="1350" kern="1200" dirty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  <p:sp>
        <p:nvSpPr>
          <p:cNvPr id="100" name="object 100"/>
          <p:cNvSpPr/>
          <p:nvPr/>
        </p:nvSpPr>
        <p:spPr>
          <a:xfrm>
            <a:off x="5877296" y="1188785"/>
            <a:ext cx="405765" cy="405765"/>
          </a:xfrm>
          <a:custGeom>
            <a:avLst/>
            <a:gdLst/>
            <a:ahLst/>
            <a:cxnLst/>
            <a:rect l="l" t="t" r="r" b="b"/>
            <a:pathLst>
              <a:path w="541020" h="541019">
                <a:moveTo>
                  <a:pt x="270344" y="0"/>
                </a:moveTo>
                <a:lnTo>
                  <a:pt x="221748" y="4355"/>
                </a:lnTo>
                <a:lnTo>
                  <a:pt x="176010" y="16914"/>
                </a:lnTo>
                <a:lnTo>
                  <a:pt x="133893" y="36911"/>
                </a:lnTo>
                <a:lnTo>
                  <a:pt x="96162" y="63583"/>
                </a:lnTo>
                <a:lnTo>
                  <a:pt x="63579" y="96167"/>
                </a:lnTo>
                <a:lnTo>
                  <a:pt x="36908" y="133899"/>
                </a:lnTo>
                <a:lnTo>
                  <a:pt x="16912" y="176015"/>
                </a:lnTo>
                <a:lnTo>
                  <a:pt x="4355" y="221751"/>
                </a:lnTo>
                <a:lnTo>
                  <a:pt x="0" y="270344"/>
                </a:lnTo>
                <a:lnTo>
                  <a:pt x="4355" y="318944"/>
                </a:lnTo>
                <a:lnTo>
                  <a:pt x="16912" y="364684"/>
                </a:lnTo>
                <a:lnTo>
                  <a:pt x="36908" y="406801"/>
                </a:lnTo>
                <a:lnTo>
                  <a:pt x="63579" y="444532"/>
                </a:lnTo>
                <a:lnTo>
                  <a:pt x="96162" y="477114"/>
                </a:lnTo>
                <a:lnTo>
                  <a:pt x="133893" y="503784"/>
                </a:lnTo>
                <a:lnTo>
                  <a:pt x="176010" y="523778"/>
                </a:lnTo>
                <a:lnTo>
                  <a:pt x="221748" y="536334"/>
                </a:lnTo>
                <a:lnTo>
                  <a:pt x="270344" y="540689"/>
                </a:lnTo>
                <a:lnTo>
                  <a:pt x="318941" y="536334"/>
                </a:lnTo>
                <a:lnTo>
                  <a:pt x="364679" y="523778"/>
                </a:lnTo>
                <a:lnTo>
                  <a:pt x="406796" y="503784"/>
                </a:lnTo>
                <a:lnTo>
                  <a:pt x="444527" y="477114"/>
                </a:lnTo>
                <a:lnTo>
                  <a:pt x="477110" y="444532"/>
                </a:lnTo>
                <a:lnTo>
                  <a:pt x="503781" y="406801"/>
                </a:lnTo>
                <a:lnTo>
                  <a:pt x="523777" y="364684"/>
                </a:lnTo>
                <a:lnTo>
                  <a:pt x="536334" y="318944"/>
                </a:lnTo>
                <a:lnTo>
                  <a:pt x="540689" y="270344"/>
                </a:lnTo>
                <a:lnTo>
                  <a:pt x="536334" y="221751"/>
                </a:lnTo>
                <a:lnTo>
                  <a:pt x="523777" y="176015"/>
                </a:lnTo>
                <a:lnTo>
                  <a:pt x="503781" y="133899"/>
                </a:lnTo>
                <a:lnTo>
                  <a:pt x="477110" y="96167"/>
                </a:lnTo>
                <a:lnTo>
                  <a:pt x="444527" y="63583"/>
                </a:lnTo>
                <a:lnTo>
                  <a:pt x="406796" y="36911"/>
                </a:lnTo>
                <a:lnTo>
                  <a:pt x="364679" y="16914"/>
                </a:lnTo>
                <a:lnTo>
                  <a:pt x="318941" y="4355"/>
                </a:lnTo>
                <a:lnTo>
                  <a:pt x="2703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algn="l" defTabSz="685800" hangingPunct="1">
              <a:defRPr/>
            </a:pPr>
            <a:endParaRPr sz="1350" kern="1200" dirty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  <p:sp>
        <p:nvSpPr>
          <p:cNvPr id="101" name="object 101"/>
          <p:cNvSpPr/>
          <p:nvPr/>
        </p:nvSpPr>
        <p:spPr>
          <a:xfrm>
            <a:off x="5877296" y="1188785"/>
            <a:ext cx="405765" cy="405765"/>
          </a:xfrm>
          <a:custGeom>
            <a:avLst/>
            <a:gdLst/>
            <a:ahLst/>
            <a:cxnLst/>
            <a:rect l="l" t="t" r="r" b="b"/>
            <a:pathLst>
              <a:path w="541020" h="541019">
                <a:moveTo>
                  <a:pt x="270344" y="540689"/>
                </a:moveTo>
                <a:lnTo>
                  <a:pt x="318941" y="536334"/>
                </a:lnTo>
                <a:lnTo>
                  <a:pt x="364679" y="523778"/>
                </a:lnTo>
                <a:lnTo>
                  <a:pt x="406796" y="503784"/>
                </a:lnTo>
                <a:lnTo>
                  <a:pt x="444527" y="477114"/>
                </a:lnTo>
                <a:lnTo>
                  <a:pt x="477110" y="444532"/>
                </a:lnTo>
                <a:lnTo>
                  <a:pt x="503781" y="406801"/>
                </a:lnTo>
                <a:lnTo>
                  <a:pt x="523777" y="364684"/>
                </a:lnTo>
                <a:lnTo>
                  <a:pt x="536334" y="318944"/>
                </a:lnTo>
                <a:lnTo>
                  <a:pt x="540689" y="270344"/>
                </a:lnTo>
                <a:lnTo>
                  <a:pt x="536334" y="221751"/>
                </a:lnTo>
                <a:lnTo>
                  <a:pt x="523777" y="176015"/>
                </a:lnTo>
                <a:lnTo>
                  <a:pt x="503781" y="133899"/>
                </a:lnTo>
                <a:lnTo>
                  <a:pt x="477110" y="96167"/>
                </a:lnTo>
                <a:lnTo>
                  <a:pt x="444527" y="63583"/>
                </a:lnTo>
                <a:lnTo>
                  <a:pt x="406796" y="36911"/>
                </a:lnTo>
                <a:lnTo>
                  <a:pt x="364679" y="16914"/>
                </a:lnTo>
                <a:lnTo>
                  <a:pt x="318941" y="4355"/>
                </a:lnTo>
                <a:lnTo>
                  <a:pt x="270344" y="0"/>
                </a:lnTo>
                <a:lnTo>
                  <a:pt x="221748" y="4355"/>
                </a:lnTo>
                <a:lnTo>
                  <a:pt x="176010" y="16914"/>
                </a:lnTo>
                <a:lnTo>
                  <a:pt x="133893" y="36911"/>
                </a:lnTo>
                <a:lnTo>
                  <a:pt x="96162" y="63583"/>
                </a:lnTo>
                <a:lnTo>
                  <a:pt x="63579" y="96167"/>
                </a:lnTo>
                <a:lnTo>
                  <a:pt x="36908" y="133899"/>
                </a:lnTo>
                <a:lnTo>
                  <a:pt x="16912" y="176015"/>
                </a:lnTo>
                <a:lnTo>
                  <a:pt x="4355" y="221751"/>
                </a:lnTo>
                <a:lnTo>
                  <a:pt x="0" y="270344"/>
                </a:lnTo>
                <a:lnTo>
                  <a:pt x="4355" y="318944"/>
                </a:lnTo>
                <a:lnTo>
                  <a:pt x="16912" y="364684"/>
                </a:lnTo>
                <a:lnTo>
                  <a:pt x="36908" y="406801"/>
                </a:lnTo>
                <a:lnTo>
                  <a:pt x="63579" y="444532"/>
                </a:lnTo>
                <a:lnTo>
                  <a:pt x="96162" y="477114"/>
                </a:lnTo>
                <a:lnTo>
                  <a:pt x="133893" y="503784"/>
                </a:lnTo>
                <a:lnTo>
                  <a:pt x="176010" y="523778"/>
                </a:lnTo>
                <a:lnTo>
                  <a:pt x="221748" y="536334"/>
                </a:lnTo>
                <a:lnTo>
                  <a:pt x="270344" y="540689"/>
                </a:lnTo>
                <a:close/>
              </a:path>
            </a:pathLst>
          </a:custGeom>
          <a:ln w="25400">
            <a:solidFill>
              <a:srgbClr val="CA3631"/>
            </a:solidFill>
          </a:ln>
        </p:spPr>
        <p:txBody>
          <a:bodyPr wrap="square" lIns="0" tIns="0" rIns="0" bIns="0" rtlCol="0"/>
          <a:lstStyle/>
          <a:p>
            <a:pPr algn="l" defTabSz="685800" hangingPunct="1">
              <a:defRPr/>
            </a:pPr>
            <a:endParaRPr sz="1350" kern="1200" dirty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  <p:sp>
        <p:nvSpPr>
          <p:cNvPr id="102" name="object 102"/>
          <p:cNvSpPr/>
          <p:nvPr/>
        </p:nvSpPr>
        <p:spPr>
          <a:xfrm>
            <a:off x="6359011" y="1188785"/>
            <a:ext cx="405765" cy="405765"/>
          </a:xfrm>
          <a:custGeom>
            <a:avLst/>
            <a:gdLst/>
            <a:ahLst/>
            <a:cxnLst/>
            <a:rect l="l" t="t" r="r" b="b"/>
            <a:pathLst>
              <a:path w="541020" h="541019">
                <a:moveTo>
                  <a:pt x="270344" y="0"/>
                </a:moveTo>
                <a:lnTo>
                  <a:pt x="221748" y="4355"/>
                </a:lnTo>
                <a:lnTo>
                  <a:pt x="176010" y="16914"/>
                </a:lnTo>
                <a:lnTo>
                  <a:pt x="133893" y="36911"/>
                </a:lnTo>
                <a:lnTo>
                  <a:pt x="96162" y="63583"/>
                </a:lnTo>
                <a:lnTo>
                  <a:pt x="63579" y="96167"/>
                </a:lnTo>
                <a:lnTo>
                  <a:pt x="36908" y="133899"/>
                </a:lnTo>
                <a:lnTo>
                  <a:pt x="16912" y="176015"/>
                </a:lnTo>
                <a:lnTo>
                  <a:pt x="4355" y="221751"/>
                </a:lnTo>
                <a:lnTo>
                  <a:pt x="0" y="270344"/>
                </a:lnTo>
                <a:lnTo>
                  <a:pt x="4355" y="318944"/>
                </a:lnTo>
                <a:lnTo>
                  <a:pt x="16912" y="364684"/>
                </a:lnTo>
                <a:lnTo>
                  <a:pt x="36908" y="406801"/>
                </a:lnTo>
                <a:lnTo>
                  <a:pt x="63579" y="444532"/>
                </a:lnTo>
                <a:lnTo>
                  <a:pt x="96162" y="477114"/>
                </a:lnTo>
                <a:lnTo>
                  <a:pt x="133893" y="503784"/>
                </a:lnTo>
                <a:lnTo>
                  <a:pt x="176010" y="523778"/>
                </a:lnTo>
                <a:lnTo>
                  <a:pt x="221748" y="536334"/>
                </a:lnTo>
                <a:lnTo>
                  <a:pt x="270344" y="540689"/>
                </a:lnTo>
                <a:lnTo>
                  <a:pt x="318941" y="536334"/>
                </a:lnTo>
                <a:lnTo>
                  <a:pt x="364679" y="523778"/>
                </a:lnTo>
                <a:lnTo>
                  <a:pt x="406796" y="503784"/>
                </a:lnTo>
                <a:lnTo>
                  <a:pt x="444527" y="477114"/>
                </a:lnTo>
                <a:lnTo>
                  <a:pt x="477110" y="444532"/>
                </a:lnTo>
                <a:lnTo>
                  <a:pt x="503781" y="406801"/>
                </a:lnTo>
                <a:lnTo>
                  <a:pt x="523777" y="364684"/>
                </a:lnTo>
                <a:lnTo>
                  <a:pt x="536334" y="318944"/>
                </a:lnTo>
                <a:lnTo>
                  <a:pt x="540689" y="270344"/>
                </a:lnTo>
                <a:lnTo>
                  <a:pt x="536334" y="221751"/>
                </a:lnTo>
                <a:lnTo>
                  <a:pt x="523777" y="176015"/>
                </a:lnTo>
                <a:lnTo>
                  <a:pt x="503781" y="133899"/>
                </a:lnTo>
                <a:lnTo>
                  <a:pt x="477110" y="96167"/>
                </a:lnTo>
                <a:lnTo>
                  <a:pt x="444527" y="63583"/>
                </a:lnTo>
                <a:lnTo>
                  <a:pt x="406796" y="36911"/>
                </a:lnTo>
                <a:lnTo>
                  <a:pt x="364679" y="16914"/>
                </a:lnTo>
                <a:lnTo>
                  <a:pt x="318941" y="4355"/>
                </a:lnTo>
                <a:lnTo>
                  <a:pt x="2703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algn="l" defTabSz="685800" hangingPunct="1">
              <a:defRPr/>
            </a:pPr>
            <a:endParaRPr sz="1350" kern="1200" dirty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  <p:sp>
        <p:nvSpPr>
          <p:cNvPr id="103" name="object 103"/>
          <p:cNvSpPr/>
          <p:nvPr/>
        </p:nvSpPr>
        <p:spPr>
          <a:xfrm>
            <a:off x="6359011" y="1188785"/>
            <a:ext cx="405765" cy="405765"/>
          </a:xfrm>
          <a:custGeom>
            <a:avLst/>
            <a:gdLst/>
            <a:ahLst/>
            <a:cxnLst/>
            <a:rect l="l" t="t" r="r" b="b"/>
            <a:pathLst>
              <a:path w="541020" h="541019">
                <a:moveTo>
                  <a:pt x="270344" y="540689"/>
                </a:moveTo>
                <a:lnTo>
                  <a:pt x="318941" y="536334"/>
                </a:lnTo>
                <a:lnTo>
                  <a:pt x="364679" y="523778"/>
                </a:lnTo>
                <a:lnTo>
                  <a:pt x="406796" y="503784"/>
                </a:lnTo>
                <a:lnTo>
                  <a:pt x="444527" y="477114"/>
                </a:lnTo>
                <a:lnTo>
                  <a:pt x="477110" y="444532"/>
                </a:lnTo>
                <a:lnTo>
                  <a:pt x="503781" y="406801"/>
                </a:lnTo>
                <a:lnTo>
                  <a:pt x="523777" y="364684"/>
                </a:lnTo>
                <a:lnTo>
                  <a:pt x="536334" y="318944"/>
                </a:lnTo>
                <a:lnTo>
                  <a:pt x="540689" y="270344"/>
                </a:lnTo>
                <a:lnTo>
                  <a:pt x="536334" y="221751"/>
                </a:lnTo>
                <a:lnTo>
                  <a:pt x="523777" y="176015"/>
                </a:lnTo>
                <a:lnTo>
                  <a:pt x="503781" y="133899"/>
                </a:lnTo>
                <a:lnTo>
                  <a:pt x="477110" y="96167"/>
                </a:lnTo>
                <a:lnTo>
                  <a:pt x="444527" y="63583"/>
                </a:lnTo>
                <a:lnTo>
                  <a:pt x="406796" y="36911"/>
                </a:lnTo>
                <a:lnTo>
                  <a:pt x="364679" y="16914"/>
                </a:lnTo>
                <a:lnTo>
                  <a:pt x="318941" y="4355"/>
                </a:lnTo>
                <a:lnTo>
                  <a:pt x="270344" y="0"/>
                </a:lnTo>
                <a:lnTo>
                  <a:pt x="221748" y="4355"/>
                </a:lnTo>
                <a:lnTo>
                  <a:pt x="176010" y="16914"/>
                </a:lnTo>
                <a:lnTo>
                  <a:pt x="133893" y="36911"/>
                </a:lnTo>
                <a:lnTo>
                  <a:pt x="96162" y="63583"/>
                </a:lnTo>
                <a:lnTo>
                  <a:pt x="63579" y="96167"/>
                </a:lnTo>
                <a:lnTo>
                  <a:pt x="36908" y="133899"/>
                </a:lnTo>
                <a:lnTo>
                  <a:pt x="16912" y="176015"/>
                </a:lnTo>
                <a:lnTo>
                  <a:pt x="4355" y="221751"/>
                </a:lnTo>
                <a:lnTo>
                  <a:pt x="0" y="270344"/>
                </a:lnTo>
                <a:lnTo>
                  <a:pt x="4355" y="318944"/>
                </a:lnTo>
                <a:lnTo>
                  <a:pt x="16912" y="364684"/>
                </a:lnTo>
                <a:lnTo>
                  <a:pt x="36908" y="406801"/>
                </a:lnTo>
                <a:lnTo>
                  <a:pt x="63579" y="444532"/>
                </a:lnTo>
                <a:lnTo>
                  <a:pt x="96162" y="477114"/>
                </a:lnTo>
                <a:lnTo>
                  <a:pt x="133893" y="503784"/>
                </a:lnTo>
                <a:lnTo>
                  <a:pt x="176010" y="523778"/>
                </a:lnTo>
                <a:lnTo>
                  <a:pt x="221748" y="536334"/>
                </a:lnTo>
                <a:lnTo>
                  <a:pt x="270344" y="540689"/>
                </a:lnTo>
                <a:close/>
              </a:path>
            </a:pathLst>
          </a:custGeom>
          <a:ln w="25400">
            <a:solidFill>
              <a:srgbClr val="CA3631"/>
            </a:solidFill>
          </a:ln>
        </p:spPr>
        <p:txBody>
          <a:bodyPr wrap="square" lIns="0" tIns="0" rIns="0" bIns="0" rtlCol="0"/>
          <a:lstStyle/>
          <a:p>
            <a:pPr algn="l" defTabSz="685800" hangingPunct="1">
              <a:defRPr/>
            </a:pPr>
            <a:endParaRPr sz="1350" kern="1200" dirty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  <p:sp>
        <p:nvSpPr>
          <p:cNvPr id="104" name="object 104"/>
          <p:cNvSpPr/>
          <p:nvPr/>
        </p:nvSpPr>
        <p:spPr>
          <a:xfrm>
            <a:off x="3950432" y="1188785"/>
            <a:ext cx="405765" cy="405765"/>
          </a:xfrm>
          <a:custGeom>
            <a:avLst/>
            <a:gdLst/>
            <a:ahLst/>
            <a:cxnLst/>
            <a:rect l="l" t="t" r="r" b="b"/>
            <a:pathLst>
              <a:path w="541020" h="541019">
                <a:moveTo>
                  <a:pt x="270344" y="0"/>
                </a:moveTo>
                <a:lnTo>
                  <a:pt x="221748" y="4355"/>
                </a:lnTo>
                <a:lnTo>
                  <a:pt x="176010" y="16914"/>
                </a:lnTo>
                <a:lnTo>
                  <a:pt x="133893" y="36911"/>
                </a:lnTo>
                <a:lnTo>
                  <a:pt x="96162" y="63583"/>
                </a:lnTo>
                <a:lnTo>
                  <a:pt x="63579" y="96167"/>
                </a:lnTo>
                <a:lnTo>
                  <a:pt x="36908" y="133899"/>
                </a:lnTo>
                <a:lnTo>
                  <a:pt x="16912" y="176015"/>
                </a:lnTo>
                <a:lnTo>
                  <a:pt x="4355" y="221751"/>
                </a:lnTo>
                <a:lnTo>
                  <a:pt x="0" y="270344"/>
                </a:lnTo>
                <a:lnTo>
                  <a:pt x="4355" y="318944"/>
                </a:lnTo>
                <a:lnTo>
                  <a:pt x="16912" y="364684"/>
                </a:lnTo>
                <a:lnTo>
                  <a:pt x="36908" y="406801"/>
                </a:lnTo>
                <a:lnTo>
                  <a:pt x="63579" y="444532"/>
                </a:lnTo>
                <a:lnTo>
                  <a:pt x="96162" y="477114"/>
                </a:lnTo>
                <a:lnTo>
                  <a:pt x="133893" y="503784"/>
                </a:lnTo>
                <a:lnTo>
                  <a:pt x="176010" y="523778"/>
                </a:lnTo>
                <a:lnTo>
                  <a:pt x="221748" y="536334"/>
                </a:lnTo>
                <a:lnTo>
                  <a:pt x="270344" y="540689"/>
                </a:lnTo>
                <a:lnTo>
                  <a:pt x="318941" y="536334"/>
                </a:lnTo>
                <a:lnTo>
                  <a:pt x="364679" y="523778"/>
                </a:lnTo>
                <a:lnTo>
                  <a:pt x="406796" y="503784"/>
                </a:lnTo>
                <a:lnTo>
                  <a:pt x="444527" y="477114"/>
                </a:lnTo>
                <a:lnTo>
                  <a:pt x="477110" y="444532"/>
                </a:lnTo>
                <a:lnTo>
                  <a:pt x="503781" y="406801"/>
                </a:lnTo>
                <a:lnTo>
                  <a:pt x="523777" y="364684"/>
                </a:lnTo>
                <a:lnTo>
                  <a:pt x="536334" y="318944"/>
                </a:lnTo>
                <a:lnTo>
                  <a:pt x="540689" y="270344"/>
                </a:lnTo>
                <a:lnTo>
                  <a:pt x="536334" y="221751"/>
                </a:lnTo>
                <a:lnTo>
                  <a:pt x="523777" y="176015"/>
                </a:lnTo>
                <a:lnTo>
                  <a:pt x="503781" y="133899"/>
                </a:lnTo>
                <a:lnTo>
                  <a:pt x="477110" y="96167"/>
                </a:lnTo>
                <a:lnTo>
                  <a:pt x="444527" y="63583"/>
                </a:lnTo>
                <a:lnTo>
                  <a:pt x="406796" y="36911"/>
                </a:lnTo>
                <a:lnTo>
                  <a:pt x="364679" y="16914"/>
                </a:lnTo>
                <a:lnTo>
                  <a:pt x="318941" y="4355"/>
                </a:lnTo>
                <a:lnTo>
                  <a:pt x="2703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algn="l" defTabSz="685800" hangingPunct="1">
              <a:defRPr/>
            </a:pPr>
            <a:endParaRPr sz="1350" kern="1200" dirty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  <p:sp>
        <p:nvSpPr>
          <p:cNvPr id="105" name="object 105"/>
          <p:cNvSpPr/>
          <p:nvPr/>
        </p:nvSpPr>
        <p:spPr>
          <a:xfrm>
            <a:off x="3950432" y="1188785"/>
            <a:ext cx="405765" cy="405765"/>
          </a:xfrm>
          <a:custGeom>
            <a:avLst/>
            <a:gdLst/>
            <a:ahLst/>
            <a:cxnLst/>
            <a:rect l="l" t="t" r="r" b="b"/>
            <a:pathLst>
              <a:path w="541020" h="541019">
                <a:moveTo>
                  <a:pt x="270344" y="540689"/>
                </a:moveTo>
                <a:lnTo>
                  <a:pt x="318941" y="536334"/>
                </a:lnTo>
                <a:lnTo>
                  <a:pt x="364679" y="523778"/>
                </a:lnTo>
                <a:lnTo>
                  <a:pt x="406796" y="503784"/>
                </a:lnTo>
                <a:lnTo>
                  <a:pt x="444527" y="477114"/>
                </a:lnTo>
                <a:lnTo>
                  <a:pt x="477110" y="444532"/>
                </a:lnTo>
                <a:lnTo>
                  <a:pt x="503781" y="406801"/>
                </a:lnTo>
                <a:lnTo>
                  <a:pt x="523777" y="364684"/>
                </a:lnTo>
                <a:lnTo>
                  <a:pt x="536334" y="318944"/>
                </a:lnTo>
                <a:lnTo>
                  <a:pt x="540689" y="270344"/>
                </a:lnTo>
                <a:lnTo>
                  <a:pt x="536334" y="221751"/>
                </a:lnTo>
                <a:lnTo>
                  <a:pt x="523777" y="176015"/>
                </a:lnTo>
                <a:lnTo>
                  <a:pt x="503781" y="133899"/>
                </a:lnTo>
                <a:lnTo>
                  <a:pt x="477110" y="96167"/>
                </a:lnTo>
                <a:lnTo>
                  <a:pt x="444527" y="63583"/>
                </a:lnTo>
                <a:lnTo>
                  <a:pt x="406796" y="36911"/>
                </a:lnTo>
                <a:lnTo>
                  <a:pt x="364679" y="16914"/>
                </a:lnTo>
                <a:lnTo>
                  <a:pt x="318941" y="4355"/>
                </a:lnTo>
                <a:lnTo>
                  <a:pt x="270344" y="0"/>
                </a:lnTo>
                <a:lnTo>
                  <a:pt x="221748" y="4355"/>
                </a:lnTo>
                <a:lnTo>
                  <a:pt x="176010" y="16914"/>
                </a:lnTo>
                <a:lnTo>
                  <a:pt x="133893" y="36911"/>
                </a:lnTo>
                <a:lnTo>
                  <a:pt x="96162" y="63583"/>
                </a:lnTo>
                <a:lnTo>
                  <a:pt x="63579" y="96167"/>
                </a:lnTo>
                <a:lnTo>
                  <a:pt x="36908" y="133899"/>
                </a:lnTo>
                <a:lnTo>
                  <a:pt x="16912" y="176015"/>
                </a:lnTo>
                <a:lnTo>
                  <a:pt x="4355" y="221751"/>
                </a:lnTo>
                <a:lnTo>
                  <a:pt x="0" y="270344"/>
                </a:lnTo>
                <a:lnTo>
                  <a:pt x="4355" y="318944"/>
                </a:lnTo>
                <a:lnTo>
                  <a:pt x="16912" y="364684"/>
                </a:lnTo>
                <a:lnTo>
                  <a:pt x="36908" y="406801"/>
                </a:lnTo>
                <a:lnTo>
                  <a:pt x="63579" y="444532"/>
                </a:lnTo>
                <a:lnTo>
                  <a:pt x="96162" y="477114"/>
                </a:lnTo>
                <a:lnTo>
                  <a:pt x="133893" y="503784"/>
                </a:lnTo>
                <a:lnTo>
                  <a:pt x="176010" y="523778"/>
                </a:lnTo>
                <a:lnTo>
                  <a:pt x="221748" y="536334"/>
                </a:lnTo>
                <a:lnTo>
                  <a:pt x="270344" y="540689"/>
                </a:lnTo>
                <a:close/>
              </a:path>
            </a:pathLst>
          </a:custGeom>
          <a:ln w="25400">
            <a:solidFill>
              <a:srgbClr val="CA3631"/>
            </a:solidFill>
          </a:ln>
        </p:spPr>
        <p:txBody>
          <a:bodyPr wrap="square" lIns="0" tIns="0" rIns="0" bIns="0" rtlCol="0"/>
          <a:lstStyle/>
          <a:p>
            <a:pPr algn="l" defTabSz="685800" hangingPunct="1">
              <a:defRPr/>
            </a:pPr>
            <a:endParaRPr sz="1350" kern="1200" dirty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  <p:sp>
        <p:nvSpPr>
          <p:cNvPr id="106" name="object 106"/>
          <p:cNvSpPr/>
          <p:nvPr/>
        </p:nvSpPr>
        <p:spPr>
          <a:xfrm>
            <a:off x="3468717" y="1188785"/>
            <a:ext cx="405765" cy="405765"/>
          </a:xfrm>
          <a:custGeom>
            <a:avLst/>
            <a:gdLst/>
            <a:ahLst/>
            <a:cxnLst/>
            <a:rect l="l" t="t" r="r" b="b"/>
            <a:pathLst>
              <a:path w="541020" h="541019">
                <a:moveTo>
                  <a:pt x="270344" y="0"/>
                </a:moveTo>
                <a:lnTo>
                  <a:pt x="221748" y="4355"/>
                </a:lnTo>
                <a:lnTo>
                  <a:pt x="176010" y="16914"/>
                </a:lnTo>
                <a:lnTo>
                  <a:pt x="133893" y="36911"/>
                </a:lnTo>
                <a:lnTo>
                  <a:pt x="96162" y="63583"/>
                </a:lnTo>
                <a:lnTo>
                  <a:pt x="63579" y="96167"/>
                </a:lnTo>
                <a:lnTo>
                  <a:pt x="36908" y="133899"/>
                </a:lnTo>
                <a:lnTo>
                  <a:pt x="16912" y="176015"/>
                </a:lnTo>
                <a:lnTo>
                  <a:pt x="4355" y="221751"/>
                </a:lnTo>
                <a:lnTo>
                  <a:pt x="0" y="270344"/>
                </a:lnTo>
                <a:lnTo>
                  <a:pt x="4355" y="318944"/>
                </a:lnTo>
                <a:lnTo>
                  <a:pt x="16912" y="364684"/>
                </a:lnTo>
                <a:lnTo>
                  <a:pt x="36908" y="406801"/>
                </a:lnTo>
                <a:lnTo>
                  <a:pt x="63579" y="444532"/>
                </a:lnTo>
                <a:lnTo>
                  <a:pt x="96162" y="477114"/>
                </a:lnTo>
                <a:lnTo>
                  <a:pt x="133893" y="503784"/>
                </a:lnTo>
                <a:lnTo>
                  <a:pt x="176010" y="523778"/>
                </a:lnTo>
                <a:lnTo>
                  <a:pt x="221748" y="536334"/>
                </a:lnTo>
                <a:lnTo>
                  <a:pt x="270344" y="540689"/>
                </a:lnTo>
                <a:lnTo>
                  <a:pt x="318941" y="536334"/>
                </a:lnTo>
                <a:lnTo>
                  <a:pt x="364679" y="523778"/>
                </a:lnTo>
                <a:lnTo>
                  <a:pt x="406796" y="503784"/>
                </a:lnTo>
                <a:lnTo>
                  <a:pt x="444527" y="477114"/>
                </a:lnTo>
                <a:lnTo>
                  <a:pt x="477110" y="444532"/>
                </a:lnTo>
                <a:lnTo>
                  <a:pt x="503781" y="406801"/>
                </a:lnTo>
                <a:lnTo>
                  <a:pt x="523777" y="364684"/>
                </a:lnTo>
                <a:lnTo>
                  <a:pt x="536334" y="318944"/>
                </a:lnTo>
                <a:lnTo>
                  <a:pt x="540689" y="270344"/>
                </a:lnTo>
                <a:lnTo>
                  <a:pt x="536334" y="221751"/>
                </a:lnTo>
                <a:lnTo>
                  <a:pt x="523777" y="176015"/>
                </a:lnTo>
                <a:lnTo>
                  <a:pt x="503781" y="133899"/>
                </a:lnTo>
                <a:lnTo>
                  <a:pt x="477110" y="96167"/>
                </a:lnTo>
                <a:lnTo>
                  <a:pt x="444527" y="63583"/>
                </a:lnTo>
                <a:lnTo>
                  <a:pt x="406796" y="36911"/>
                </a:lnTo>
                <a:lnTo>
                  <a:pt x="364679" y="16914"/>
                </a:lnTo>
                <a:lnTo>
                  <a:pt x="318941" y="4355"/>
                </a:lnTo>
                <a:lnTo>
                  <a:pt x="2703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algn="l" defTabSz="685800" hangingPunct="1">
              <a:defRPr/>
            </a:pPr>
            <a:endParaRPr sz="1350" kern="1200" dirty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  <p:sp>
        <p:nvSpPr>
          <p:cNvPr id="107" name="object 107"/>
          <p:cNvSpPr/>
          <p:nvPr/>
        </p:nvSpPr>
        <p:spPr>
          <a:xfrm>
            <a:off x="3468717" y="1188785"/>
            <a:ext cx="405765" cy="405765"/>
          </a:xfrm>
          <a:custGeom>
            <a:avLst/>
            <a:gdLst/>
            <a:ahLst/>
            <a:cxnLst/>
            <a:rect l="l" t="t" r="r" b="b"/>
            <a:pathLst>
              <a:path w="541020" h="541019">
                <a:moveTo>
                  <a:pt x="270344" y="540689"/>
                </a:moveTo>
                <a:lnTo>
                  <a:pt x="318941" y="536334"/>
                </a:lnTo>
                <a:lnTo>
                  <a:pt x="364679" y="523778"/>
                </a:lnTo>
                <a:lnTo>
                  <a:pt x="406796" y="503784"/>
                </a:lnTo>
                <a:lnTo>
                  <a:pt x="444527" y="477114"/>
                </a:lnTo>
                <a:lnTo>
                  <a:pt x="477110" y="444532"/>
                </a:lnTo>
                <a:lnTo>
                  <a:pt x="503781" y="406801"/>
                </a:lnTo>
                <a:lnTo>
                  <a:pt x="523777" y="364684"/>
                </a:lnTo>
                <a:lnTo>
                  <a:pt x="536334" y="318944"/>
                </a:lnTo>
                <a:lnTo>
                  <a:pt x="540689" y="270344"/>
                </a:lnTo>
                <a:lnTo>
                  <a:pt x="536334" y="221751"/>
                </a:lnTo>
                <a:lnTo>
                  <a:pt x="523777" y="176015"/>
                </a:lnTo>
                <a:lnTo>
                  <a:pt x="503781" y="133899"/>
                </a:lnTo>
                <a:lnTo>
                  <a:pt x="477110" y="96167"/>
                </a:lnTo>
                <a:lnTo>
                  <a:pt x="444527" y="63583"/>
                </a:lnTo>
                <a:lnTo>
                  <a:pt x="406796" y="36911"/>
                </a:lnTo>
                <a:lnTo>
                  <a:pt x="364679" y="16914"/>
                </a:lnTo>
                <a:lnTo>
                  <a:pt x="318941" y="4355"/>
                </a:lnTo>
                <a:lnTo>
                  <a:pt x="270344" y="0"/>
                </a:lnTo>
                <a:lnTo>
                  <a:pt x="221748" y="4355"/>
                </a:lnTo>
                <a:lnTo>
                  <a:pt x="176010" y="16914"/>
                </a:lnTo>
                <a:lnTo>
                  <a:pt x="133893" y="36911"/>
                </a:lnTo>
                <a:lnTo>
                  <a:pt x="96162" y="63583"/>
                </a:lnTo>
                <a:lnTo>
                  <a:pt x="63579" y="96167"/>
                </a:lnTo>
                <a:lnTo>
                  <a:pt x="36908" y="133899"/>
                </a:lnTo>
                <a:lnTo>
                  <a:pt x="16912" y="176015"/>
                </a:lnTo>
                <a:lnTo>
                  <a:pt x="4355" y="221751"/>
                </a:lnTo>
                <a:lnTo>
                  <a:pt x="0" y="270344"/>
                </a:lnTo>
                <a:lnTo>
                  <a:pt x="4355" y="318944"/>
                </a:lnTo>
                <a:lnTo>
                  <a:pt x="16912" y="364684"/>
                </a:lnTo>
                <a:lnTo>
                  <a:pt x="36908" y="406801"/>
                </a:lnTo>
                <a:lnTo>
                  <a:pt x="63579" y="444532"/>
                </a:lnTo>
                <a:lnTo>
                  <a:pt x="96162" y="477114"/>
                </a:lnTo>
                <a:lnTo>
                  <a:pt x="133893" y="503784"/>
                </a:lnTo>
                <a:lnTo>
                  <a:pt x="176010" y="523778"/>
                </a:lnTo>
                <a:lnTo>
                  <a:pt x="221748" y="536334"/>
                </a:lnTo>
                <a:lnTo>
                  <a:pt x="270344" y="540689"/>
                </a:lnTo>
                <a:close/>
              </a:path>
            </a:pathLst>
          </a:custGeom>
          <a:ln w="25400">
            <a:solidFill>
              <a:srgbClr val="CA3631"/>
            </a:solidFill>
          </a:ln>
        </p:spPr>
        <p:txBody>
          <a:bodyPr wrap="square" lIns="0" tIns="0" rIns="0" bIns="0" rtlCol="0"/>
          <a:lstStyle/>
          <a:p>
            <a:pPr algn="l" defTabSz="685800" hangingPunct="1">
              <a:defRPr/>
            </a:pPr>
            <a:endParaRPr sz="1350" kern="1200" dirty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  <p:sp>
        <p:nvSpPr>
          <p:cNvPr id="108" name="object 108"/>
          <p:cNvSpPr/>
          <p:nvPr/>
        </p:nvSpPr>
        <p:spPr>
          <a:xfrm>
            <a:off x="2987001" y="1188785"/>
            <a:ext cx="405765" cy="405765"/>
          </a:xfrm>
          <a:custGeom>
            <a:avLst/>
            <a:gdLst/>
            <a:ahLst/>
            <a:cxnLst/>
            <a:rect l="l" t="t" r="r" b="b"/>
            <a:pathLst>
              <a:path w="541020" h="541019">
                <a:moveTo>
                  <a:pt x="270344" y="0"/>
                </a:moveTo>
                <a:lnTo>
                  <a:pt x="221748" y="4355"/>
                </a:lnTo>
                <a:lnTo>
                  <a:pt x="176010" y="16914"/>
                </a:lnTo>
                <a:lnTo>
                  <a:pt x="133893" y="36911"/>
                </a:lnTo>
                <a:lnTo>
                  <a:pt x="96162" y="63583"/>
                </a:lnTo>
                <a:lnTo>
                  <a:pt x="63579" y="96167"/>
                </a:lnTo>
                <a:lnTo>
                  <a:pt x="36908" y="133899"/>
                </a:lnTo>
                <a:lnTo>
                  <a:pt x="16912" y="176015"/>
                </a:lnTo>
                <a:lnTo>
                  <a:pt x="4355" y="221751"/>
                </a:lnTo>
                <a:lnTo>
                  <a:pt x="0" y="270344"/>
                </a:lnTo>
                <a:lnTo>
                  <a:pt x="4355" y="318944"/>
                </a:lnTo>
                <a:lnTo>
                  <a:pt x="16912" y="364684"/>
                </a:lnTo>
                <a:lnTo>
                  <a:pt x="36908" y="406801"/>
                </a:lnTo>
                <a:lnTo>
                  <a:pt x="63579" y="444532"/>
                </a:lnTo>
                <a:lnTo>
                  <a:pt x="96162" y="477114"/>
                </a:lnTo>
                <a:lnTo>
                  <a:pt x="133893" y="503784"/>
                </a:lnTo>
                <a:lnTo>
                  <a:pt x="176010" y="523778"/>
                </a:lnTo>
                <a:lnTo>
                  <a:pt x="221748" y="536334"/>
                </a:lnTo>
                <a:lnTo>
                  <a:pt x="270344" y="540689"/>
                </a:lnTo>
                <a:lnTo>
                  <a:pt x="318941" y="536334"/>
                </a:lnTo>
                <a:lnTo>
                  <a:pt x="364679" y="523778"/>
                </a:lnTo>
                <a:lnTo>
                  <a:pt x="406796" y="503784"/>
                </a:lnTo>
                <a:lnTo>
                  <a:pt x="444527" y="477114"/>
                </a:lnTo>
                <a:lnTo>
                  <a:pt x="477110" y="444532"/>
                </a:lnTo>
                <a:lnTo>
                  <a:pt x="503781" y="406801"/>
                </a:lnTo>
                <a:lnTo>
                  <a:pt x="523777" y="364684"/>
                </a:lnTo>
                <a:lnTo>
                  <a:pt x="536334" y="318944"/>
                </a:lnTo>
                <a:lnTo>
                  <a:pt x="540689" y="270344"/>
                </a:lnTo>
                <a:lnTo>
                  <a:pt x="536334" y="221751"/>
                </a:lnTo>
                <a:lnTo>
                  <a:pt x="523777" y="176015"/>
                </a:lnTo>
                <a:lnTo>
                  <a:pt x="503781" y="133899"/>
                </a:lnTo>
                <a:lnTo>
                  <a:pt x="477110" y="96167"/>
                </a:lnTo>
                <a:lnTo>
                  <a:pt x="444527" y="63583"/>
                </a:lnTo>
                <a:lnTo>
                  <a:pt x="406796" y="36911"/>
                </a:lnTo>
                <a:lnTo>
                  <a:pt x="364679" y="16914"/>
                </a:lnTo>
                <a:lnTo>
                  <a:pt x="318941" y="4355"/>
                </a:lnTo>
                <a:lnTo>
                  <a:pt x="2703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algn="l" defTabSz="685800" hangingPunct="1">
              <a:defRPr/>
            </a:pPr>
            <a:endParaRPr sz="1350" kern="1200" dirty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  <p:sp>
        <p:nvSpPr>
          <p:cNvPr id="109" name="object 109"/>
          <p:cNvSpPr/>
          <p:nvPr/>
        </p:nvSpPr>
        <p:spPr>
          <a:xfrm>
            <a:off x="2987001" y="1188785"/>
            <a:ext cx="405765" cy="405765"/>
          </a:xfrm>
          <a:custGeom>
            <a:avLst/>
            <a:gdLst/>
            <a:ahLst/>
            <a:cxnLst/>
            <a:rect l="l" t="t" r="r" b="b"/>
            <a:pathLst>
              <a:path w="541020" h="541019">
                <a:moveTo>
                  <a:pt x="270344" y="540689"/>
                </a:moveTo>
                <a:lnTo>
                  <a:pt x="318941" y="536334"/>
                </a:lnTo>
                <a:lnTo>
                  <a:pt x="364679" y="523778"/>
                </a:lnTo>
                <a:lnTo>
                  <a:pt x="406796" y="503784"/>
                </a:lnTo>
                <a:lnTo>
                  <a:pt x="444527" y="477114"/>
                </a:lnTo>
                <a:lnTo>
                  <a:pt x="477110" y="444532"/>
                </a:lnTo>
                <a:lnTo>
                  <a:pt x="503781" y="406801"/>
                </a:lnTo>
                <a:lnTo>
                  <a:pt x="523777" y="364684"/>
                </a:lnTo>
                <a:lnTo>
                  <a:pt x="536334" y="318944"/>
                </a:lnTo>
                <a:lnTo>
                  <a:pt x="540689" y="270344"/>
                </a:lnTo>
                <a:lnTo>
                  <a:pt x="536334" y="221751"/>
                </a:lnTo>
                <a:lnTo>
                  <a:pt x="523777" y="176015"/>
                </a:lnTo>
                <a:lnTo>
                  <a:pt x="503781" y="133899"/>
                </a:lnTo>
                <a:lnTo>
                  <a:pt x="477110" y="96167"/>
                </a:lnTo>
                <a:lnTo>
                  <a:pt x="444527" y="63583"/>
                </a:lnTo>
                <a:lnTo>
                  <a:pt x="406796" y="36911"/>
                </a:lnTo>
                <a:lnTo>
                  <a:pt x="364679" y="16914"/>
                </a:lnTo>
                <a:lnTo>
                  <a:pt x="318941" y="4355"/>
                </a:lnTo>
                <a:lnTo>
                  <a:pt x="270344" y="0"/>
                </a:lnTo>
                <a:lnTo>
                  <a:pt x="221748" y="4355"/>
                </a:lnTo>
                <a:lnTo>
                  <a:pt x="176010" y="16914"/>
                </a:lnTo>
                <a:lnTo>
                  <a:pt x="133893" y="36911"/>
                </a:lnTo>
                <a:lnTo>
                  <a:pt x="96162" y="63583"/>
                </a:lnTo>
                <a:lnTo>
                  <a:pt x="63579" y="96167"/>
                </a:lnTo>
                <a:lnTo>
                  <a:pt x="36908" y="133899"/>
                </a:lnTo>
                <a:lnTo>
                  <a:pt x="16912" y="176015"/>
                </a:lnTo>
                <a:lnTo>
                  <a:pt x="4355" y="221751"/>
                </a:lnTo>
                <a:lnTo>
                  <a:pt x="0" y="270344"/>
                </a:lnTo>
                <a:lnTo>
                  <a:pt x="4355" y="318944"/>
                </a:lnTo>
                <a:lnTo>
                  <a:pt x="16912" y="364684"/>
                </a:lnTo>
                <a:lnTo>
                  <a:pt x="36908" y="406801"/>
                </a:lnTo>
                <a:lnTo>
                  <a:pt x="63579" y="444532"/>
                </a:lnTo>
                <a:lnTo>
                  <a:pt x="96162" y="477114"/>
                </a:lnTo>
                <a:lnTo>
                  <a:pt x="133893" y="503784"/>
                </a:lnTo>
                <a:lnTo>
                  <a:pt x="176010" y="523778"/>
                </a:lnTo>
                <a:lnTo>
                  <a:pt x="221748" y="536334"/>
                </a:lnTo>
                <a:lnTo>
                  <a:pt x="270344" y="540689"/>
                </a:lnTo>
                <a:close/>
              </a:path>
            </a:pathLst>
          </a:custGeom>
          <a:ln w="25400">
            <a:solidFill>
              <a:srgbClr val="CA3631"/>
            </a:solidFill>
          </a:ln>
        </p:spPr>
        <p:txBody>
          <a:bodyPr wrap="square" lIns="0" tIns="0" rIns="0" bIns="0" rtlCol="0"/>
          <a:lstStyle/>
          <a:p>
            <a:pPr algn="l" defTabSz="685800" hangingPunct="1">
              <a:defRPr/>
            </a:pPr>
            <a:endParaRPr sz="1350" kern="1200" dirty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  <p:sp>
        <p:nvSpPr>
          <p:cNvPr id="110" name="object 110"/>
          <p:cNvSpPr/>
          <p:nvPr/>
        </p:nvSpPr>
        <p:spPr>
          <a:xfrm>
            <a:off x="2505285" y="1188785"/>
            <a:ext cx="405765" cy="405765"/>
          </a:xfrm>
          <a:custGeom>
            <a:avLst/>
            <a:gdLst/>
            <a:ahLst/>
            <a:cxnLst/>
            <a:rect l="l" t="t" r="r" b="b"/>
            <a:pathLst>
              <a:path w="541020" h="541019">
                <a:moveTo>
                  <a:pt x="270344" y="0"/>
                </a:moveTo>
                <a:lnTo>
                  <a:pt x="221748" y="4355"/>
                </a:lnTo>
                <a:lnTo>
                  <a:pt x="176010" y="16914"/>
                </a:lnTo>
                <a:lnTo>
                  <a:pt x="133893" y="36911"/>
                </a:lnTo>
                <a:lnTo>
                  <a:pt x="96162" y="63583"/>
                </a:lnTo>
                <a:lnTo>
                  <a:pt x="63579" y="96167"/>
                </a:lnTo>
                <a:lnTo>
                  <a:pt x="36908" y="133899"/>
                </a:lnTo>
                <a:lnTo>
                  <a:pt x="16912" y="176015"/>
                </a:lnTo>
                <a:lnTo>
                  <a:pt x="4355" y="221751"/>
                </a:lnTo>
                <a:lnTo>
                  <a:pt x="0" y="270344"/>
                </a:lnTo>
                <a:lnTo>
                  <a:pt x="4355" y="318944"/>
                </a:lnTo>
                <a:lnTo>
                  <a:pt x="16912" y="364684"/>
                </a:lnTo>
                <a:lnTo>
                  <a:pt x="36908" y="406801"/>
                </a:lnTo>
                <a:lnTo>
                  <a:pt x="63579" y="444532"/>
                </a:lnTo>
                <a:lnTo>
                  <a:pt x="96162" y="477114"/>
                </a:lnTo>
                <a:lnTo>
                  <a:pt x="133893" y="503784"/>
                </a:lnTo>
                <a:lnTo>
                  <a:pt x="176010" y="523778"/>
                </a:lnTo>
                <a:lnTo>
                  <a:pt x="221748" y="536334"/>
                </a:lnTo>
                <a:lnTo>
                  <a:pt x="270344" y="540689"/>
                </a:lnTo>
                <a:lnTo>
                  <a:pt x="318941" y="536334"/>
                </a:lnTo>
                <a:lnTo>
                  <a:pt x="364679" y="523778"/>
                </a:lnTo>
                <a:lnTo>
                  <a:pt x="406796" y="503784"/>
                </a:lnTo>
                <a:lnTo>
                  <a:pt x="444527" y="477114"/>
                </a:lnTo>
                <a:lnTo>
                  <a:pt x="477110" y="444532"/>
                </a:lnTo>
                <a:lnTo>
                  <a:pt x="503781" y="406801"/>
                </a:lnTo>
                <a:lnTo>
                  <a:pt x="523777" y="364684"/>
                </a:lnTo>
                <a:lnTo>
                  <a:pt x="536334" y="318944"/>
                </a:lnTo>
                <a:lnTo>
                  <a:pt x="540689" y="270344"/>
                </a:lnTo>
                <a:lnTo>
                  <a:pt x="536334" y="221751"/>
                </a:lnTo>
                <a:lnTo>
                  <a:pt x="523777" y="176015"/>
                </a:lnTo>
                <a:lnTo>
                  <a:pt x="503781" y="133899"/>
                </a:lnTo>
                <a:lnTo>
                  <a:pt x="477110" y="96167"/>
                </a:lnTo>
                <a:lnTo>
                  <a:pt x="444527" y="63583"/>
                </a:lnTo>
                <a:lnTo>
                  <a:pt x="406796" y="36911"/>
                </a:lnTo>
                <a:lnTo>
                  <a:pt x="364679" y="16914"/>
                </a:lnTo>
                <a:lnTo>
                  <a:pt x="318941" y="4355"/>
                </a:lnTo>
                <a:lnTo>
                  <a:pt x="2703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algn="l" defTabSz="685800" hangingPunct="1">
              <a:defRPr/>
            </a:pPr>
            <a:endParaRPr sz="1350" kern="1200" dirty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  <p:sp>
        <p:nvSpPr>
          <p:cNvPr id="111" name="object 111"/>
          <p:cNvSpPr/>
          <p:nvPr/>
        </p:nvSpPr>
        <p:spPr>
          <a:xfrm>
            <a:off x="2505285" y="1188785"/>
            <a:ext cx="405765" cy="405765"/>
          </a:xfrm>
          <a:custGeom>
            <a:avLst/>
            <a:gdLst/>
            <a:ahLst/>
            <a:cxnLst/>
            <a:rect l="l" t="t" r="r" b="b"/>
            <a:pathLst>
              <a:path w="541020" h="541019">
                <a:moveTo>
                  <a:pt x="270344" y="540689"/>
                </a:moveTo>
                <a:lnTo>
                  <a:pt x="318941" y="536334"/>
                </a:lnTo>
                <a:lnTo>
                  <a:pt x="364679" y="523778"/>
                </a:lnTo>
                <a:lnTo>
                  <a:pt x="406796" y="503784"/>
                </a:lnTo>
                <a:lnTo>
                  <a:pt x="444527" y="477114"/>
                </a:lnTo>
                <a:lnTo>
                  <a:pt x="477110" y="444532"/>
                </a:lnTo>
                <a:lnTo>
                  <a:pt x="503781" y="406801"/>
                </a:lnTo>
                <a:lnTo>
                  <a:pt x="523777" y="364684"/>
                </a:lnTo>
                <a:lnTo>
                  <a:pt x="536334" y="318944"/>
                </a:lnTo>
                <a:lnTo>
                  <a:pt x="540689" y="270344"/>
                </a:lnTo>
                <a:lnTo>
                  <a:pt x="536334" y="221751"/>
                </a:lnTo>
                <a:lnTo>
                  <a:pt x="523777" y="176015"/>
                </a:lnTo>
                <a:lnTo>
                  <a:pt x="503781" y="133899"/>
                </a:lnTo>
                <a:lnTo>
                  <a:pt x="477110" y="96167"/>
                </a:lnTo>
                <a:lnTo>
                  <a:pt x="444527" y="63583"/>
                </a:lnTo>
                <a:lnTo>
                  <a:pt x="406796" y="36911"/>
                </a:lnTo>
                <a:lnTo>
                  <a:pt x="364679" y="16914"/>
                </a:lnTo>
                <a:lnTo>
                  <a:pt x="318941" y="4355"/>
                </a:lnTo>
                <a:lnTo>
                  <a:pt x="270344" y="0"/>
                </a:lnTo>
                <a:lnTo>
                  <a:pt x="221748" y="4355"/>
                </a:lnTo>
                <a:lnTo>
                  <a:pt x="176010" y="16914"/>
                </a:lnTo>
                <a:lnTo>
                  <a:pt x="133893" y="36911"/>
                </a:lnTo>
                <a:lnTo>
                  <a:pt x="96162" y="63583"/>
                </a:lnTo>
                <a:lnTo>
                  <a:pt x="63579" y="96167"/>
                </a:lnTo>
                <a:lnTo>
                  <a:pt x="36908" y="133899"/>
                </a:lnTo>
                <a:lnTo>
                  <a:pt x="16912" y="176015"/>
                </a:lnTo>
                <a:lnTo>
                  <a:pt x="4355" y="221751"/>
                </a:lnTo>
                <a:lnTo>
                  <a:pt x="0" y="270344"/>
                </a:lnTo>
                <a:lnTo>
                  <a:pt x="4355" y="318944"/>
                </a:lnTo>
                <a:lnTo>
                  <a:pt x="16912" y="364684"/>
                </a:lnTo>
                <a:lnTo>
                  <a:pt x="36908" y="406801"/>
                </a:lnTo>
                <a:lnTo>
                  <a:pt x="63579" y="444532"/>
                </a:lnTo>
                <a:lnTo>
                  <a:pt x="96162" y="477114"/>
                </a:lnTo>
                <a:lnTo>
                  <a:pt x="133893" y="503784"/>
                </a:lnTo>
                <a:lnTo>
                  <a:pt x="176010" y="523778"/>
                </a:lnTo>
                <a:lnTo>
                  <a:pt x="221748" y="536334"/>
                </a:lnTo>
                <a:lnTo>
                  <a:pt x="270344" y="540689"/>
                </a:lnTo>
                <a:close/>
              </a:path>
            </a:pathLst>
          </a:custGeom>
          <a:ln w="25400">
            <a:solidFill>
              <a:srgbClr val="CA3631"/>
            </a:solidFill>
          </a:ln>
        </p:spPr>
        <p:txBody>
          <a:bodyPr wrap="square" lIns="0" tIns="0" rIns="0" bIns="0" rtlCol="0"/>
          <a:lstStyle/>
          <a:p>
            <a:pPr algn="l" defTabSz="685800" hangingPunct="1">
              <a:defRPr/>
            </a:pPr>
            <a:endParaRPr sz="1350" kern="1200" dirty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  <p:sp>
        <p:nvSpPr>
          <p:cNvPr id="112" name="object 112"/>
          <p:cNvSpPr/>
          <p:nvPr/>
        </p:nvSpPr>
        <p:spPr>
          <a:xfrm>
            <a:off x="269989" y="411747"/>
            <a:ext cx="1305878" cy="444341"/>
          </a:xfrm>
          <a:custGeom>
            <a:avLst/>
            <a:gdLst/>
            <a:ahLst/>
            <a:cxnLst/>
            <a:rect l="l" t="t" r="r" b="b"/>
            <a:pathLst>
              <a:path w="1741170" h="592455">
                <a:moveTo>
                  <a:pt x="1444599" y="0"/>
                </a:moveTo>
                <a:lnTo>
                  <a:pt x="296024" y="0"/>
                </a:lnTo>
                <a:lnTo>
                  <a:pt x="248008" y="3874"/>
                </a:lnTo>
                <a:lnTo>
                  <a:pt x="202458" y="15091"/>
                </a:lnTo>
                <a:lnTo>
                  <a:pt x="159985" y="33042"/>
                </a:lnTo>
                <a:lnTo>
                  <a:pt x="121197" y="57116"/>
                </a:lnTo>
                <a:lnTo>
                  <a:pt x="86704" y="86704"/>
                </a:lnTo>
                <a:lnTo>
                  <a:pt x="57116" y="121197"/>
                </a:lnTo>
                <a:lnTo>
                  <a:pt x="33042" y="159985"/>
                </a:lnTo>
                <a:lnTo>
                  <a:pt x="15091" y="202458"/>
                </a:lnTo>
                <a:lnTo>
                  <a:pt x="3874" y="248008"/>
                </a:lnTo>
                <a:lnTo>
                  <a:pt x="0" y="296024"/>
                </a:lnTo>
                <a:lnTo>
                  <a:pt x="3874" y="344040"/>
                </a:lnTo>
                <a:lnTo>
                  <a:pt x="15091" y="389589"/>
                </a:lnTo>
                <a:lnTo>
                  <a:pt x="33042" y="432063"/>
                </a:lnTo>
                <a:lnTo>
                  <a:pt x="57116" y="470851"/>
                </a:lnTo>
                <a:lnTo>
                  <a:pt x="86704" y="505344"/>
                </a:lnTo>
                <a:lnTo>
                  <a:pt x="121197" y="534932"/>
                </a:lnTo>
                <a:lnTo>
                  <a:pt x="159985" y="559006"/>
                </a:lnTo>
                <a:lnTo>
                  <a:pt x="202458" y="576956"/>
                </a:lnTo>
                <a:lnTo>
                  <a:pt x="248008" y="588174"/>
                </a:lnTo>
                <a:lnTo>
                  <a:pt x="296024" y="592048"/>
                </a:lnTo>
                <a:lnTo>
                  <a:pt x="1444599" y="592048"/>
                </a:lnTo>
                <a:lnTo>
                  <a:pt x="1492615" y="588174"/>
                </a:lnTo>
                <a:lnTo>
                  <a:pt x="1538165" y="576956"/>
                </a:lnTo>
                <a:lnTo>
                  <a:pt x="1580638" y="559006"/>
                </a:lnTo>
                <a:lnTo>
                  <a:pt x="1619426" y="534932"/>
                </a:lnTo>
                <a:lnTo>
                  <a:pt x="1653919" y="505344"/>
                </a:lnTo>
                <a:lnTo>
                  <a:pt x="1683507" y="470851"/>
                </a:lnTo>
                <a:lnTo>
                  <a:pt x="1707581" y="432063"/>
                </a:lnTo>
                <a:lnTo>
                  <a:pt x="1725532" y="389589"/>
                </a:lnTo>
                <a:lnTo>
                  <a:pt x="1736749" y="344040"/>
                </a:lnTo>
                <a:lnTo>
                  <a:pt x="1740623" y="296024"/>
                </a:lnTo>
                <a:lnTo>
                  <a:pt x="1736749" y="248008"/>
                </a:lnTo>
                <a:lnTo>
                  <a:pt x="1725532" y="202458"/>
                </a:lnTo>
                <a:lnTo>
                  <a:pt x="1707581" y="159985"/>
                </a:lnTo>
                <a:lnTo>
                  <a:pt x="1683507" y="121197"/>
                </a:lnTo>
                <a:lnTo>
                  <a:pt x="1653919" y="86704"/>
                </a:lnTo>
                <a:lnTo>
                  <a:pt x="1619426" y="57116"/>
                </a:lnTo>
                <a:lnTo>
                  <a:pt x="1580638" y="33042"/>
                </a:lnTo>
                <a:lnTo>
                  <a:pt x="1538165" y="15091"/>
                </a:lnTo>
                <a:lnTo>
                  <a:pt x="1492615" y="3874"/>
                </a:lnTo>
                <a:lnTo>
                  <a:pt x="1444599" y="0"/>
                </a:lnTo>
                <a:close/>
              </a:path>
            </a:pathLst>
          </a:custGeom>
          <a:solidFill>
            <a:srgbClr val="E49A98"/>
          </a:solidFill>
        </p:spPr>
        <p:txBody>
          <a:bodyPr wrap="square" lIns="0" tIns="0" rIns="0" bIns="0" rtlCol="0"/>
          <a:lstStyle/>
          <a:p>
            <a:pPr algn="l" defTabSz="685800" hangingPunct="1">
              <a:defRPr/>
            </a:pPr>
            <a:endParaRPr sz="1350" kern="1200" dirty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DC9C87D9-CF39-A742-82AB-508CCB0A765C}"/>
              </a:ext>
            </a:extLst>
          </p:cNvPr>
          <p:cNvGrpSpPr/>
          <p:nvPr/>
        </p:nvGrpSpPr>
        <p:grpSpPr>
          <a:xfrm>
            <a:off x="269989" y="4212884"/>
            <a:ext cx="2113598" cy="444341"/>
            <a:chOff x="359985" y="5617178"/>
            <a:chExt cx="2818130" cy="592455"/>
          </a:xfrm>
        </p:grpSpPr>
        <p:sp>
          <p:nvSpPr>
            <p:cNvPr id="114" name="object 114"/>
            <p:cNvSpPr/>
            <p:nvPr/>
          </p:nvSpPr>
          <p:spPr>
            <a:xfrm>
              <a:off x="359985" y="5617178"/>
              <a:ext cx="2818130" cy="592455"/>
            </a:xfrm>
            <a:custGeom>
              <a:avLst/>
              <a:gdLst/>
              <a:ahLst/>
              <a:cxnLst/>
              <a:rect l="l" t="t" r="r" b="b"/>
              <a:pathLst>
                <a:path w="2818130" h="592454">
                  <a:moveTo>
                    <a:pt x="2521496" y="0"/>
                  </a:moveTo>
                  <a:lnTo>
                    <a:pt x="296024" y="0"/>
                  </a:lnTo>
                  <a:lnTo>
                    <a:pt x="248008" y="3874"/>
                  </a:lnTo>
                  <a:lnTo>
                    <a:pt x="202458" y="15091"/>
                  </a:lnTo>
                  <a:lnTo>
                    <a:pt x="159985" y="33042"/>
                  </a:lnTo>
                  <a:lnTo>
                    <a:pt x="121197" y="57116"/>
                  </a:lnTo>
                  <a:lnTo>
                    <a:pt x="86704" y="86704"/>
                  </a:lnTo>
                  <a:lnTo>
                    <a:pt x="57116" y="121197"/>
                  </a:lnTo>
                  <a:lnTo>
                    <a:pt x="33042" y="159985"/>
                  </a:lnTo>
                  <a:lnTo>
                    <a:pt x="15091" y="202458"/>
                  </a:lnTo>
                  <a:lnTo>
                    <a:pt x="3874" y="248008"/>
                  </a:lnTo>
                  <a:lnTo>
                    <a:pt x="0" y="296024"/>
                  </a:lnTo>
                  <a:lnTo>
                    <a:pt x="3874" y="344040"/>
                  </a:lnTo>
                  <a:lnTo>
                    <a:pt x="15091" y="389589"/>
                  </a:lnTo>
                  <a:lnTo>
                    <a:pt x="33042" y="432063"/>
                  </a:lnTo>
                  <a:lnTo>
                    <a:pt x="57116" y="470851"/>
                  </a:lnTo>
                  <a:lnTo>
                    <a:pt x="86704" y="505344"/>
                  </a:lnTo>
                  <a:lnTo>
                    <a:pt x="121197" y="534932"/>
                  </a:lnTo>
                  <a:lnTo>
                    <a:pt x="159985" y="559006"/>
                  </a:lnTo>
                  <a:lnTo>
                    <a:pt x="202458" y="576956"/>
                  </a:lnTo>
                  <a:lnTo>
                    <a:pt x="248008" y="588174"/>
                  </a:lnTo>
                  <a:lnTo>
                    <a:pt x="296024" y="592048"/>
                  </a:lnTo>
                  <a:lnTo>
                    <a:pt x="2521496" y="592048"/>
                  </a:lnTo>
                  <a:lnTo>
                    <a:pt x="2569512" y="588174"/>
                  </a:lnTo>
                  <a:lnTo>
                    <a:pt x="2615061" y="576956"/>
                  </a:lnTo>
                  <a:lnTo>
                    <a:pt x="2657535" y="559006"/>
                  </a:lnTo>
                  <a:lnTo>
                    <a:pt x="2696323" y="534932"/>
                  </a:lnTo>
                  <a:lnTo>
                    <a:pt x="2730815" y="505344"/>
                  </a:lnTo>
                  <a:lnTo>
                    <a:pt x="2760404" y="470851"/>
                  </a:lnTo>
                  <a:lnTo>
                    <a:pt x="2784478" y="432063"/>
                  </a:lnTo>
                  <a:lnTo>
                    <a:pt x="2802428" y="389589"/>
                  </a:lnTo>
                  <a:lnTo>
                    <a:pt x="2813645" y="344040"/>
                  </a:lnTo>
                  <a:lnTo>
                    <a:pt x="2817520" y="296024"/>
                  </a:lnTo>
                  <a:lnTo>
                    <a:pt x="2813645" y="248008"/>
                  </a:lnTo>
                  <a:lnTo>
                    <a:pt x="2802428" y="202458"/>
                  </a:lnTo>
                  <a:lnTo>
                    <a:pt x="2784478" y="159985"/>
                  </a:lnTo>
                  <a:lnTo>
                    <a:pt x="2760404" y="121197"/>
                  </a:lnTo>
                  <a:lnTo>
                    <a:pt x="2730815" y="86704"/>
                  </a:lnTo>
                  <a:lnTo>
                    <a:pt x="2696323" y="57116"/>
                  </a:lnTo>
                  <a:lnTo>
                    <a:pt x="2657535" y="33042"/>
                  </a:lnTo>
                  <a:lnTo>
                    <a:pt x="2615061" y="15091"/>
                  </a:lnTo>
                  <a:lnTo>
                    <a:pt x="2569512" y="3874"/>
                  </a:lnTo>
                  <a:lnTo>
                    <a:pt x="2521496" y="0"/>
                  </a:lnTo>
                  <a:close/>
                </a:path>
              </a:pathLst>
            </a:custGeom>
            <a:solidFill>
              <a:srgbClr val="EFC4C3"/>
            </a:solidFill>
          </p:spPr>
          <p:txBody>
            <a:bodyPr wrap="square" lIns="0" tIns="0" rIns="0" bIns="0" rtlCol="0"/>
            <a:lstStyle/>
            <a:p>
              <a:pPr algn="l" defTabSz="685800" hangingPunct="1">
                <a:defRPr/>
              </a:pPr>
              <a:endParaRPr sz="1350" kern="1200" dirty="0">
                <a:solidFill>
                  <a:prstClr val="black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115" name="object 5">
              <a:extLst>
                <a:ext uri="{FF2B5EF4-FFF2-40B4-BE49-F238E27FC236}">
                  <a16:creationId xmlns:a16="http://schemas.microsoft.com/office/drawing/2014/main" id="{9108ACA1-82F7-D840-918E-96B97FEBAB67}"/>
                </a:ext>
              </a:extLst>
            </p:cNvPr>
            <p:cNvSpPr txBox="1"/>
            <p:nvPr/>
          </p:nvSpPr>
          <p:spPr>
            <a:xfrm>
              <a:off x="592320" y="5747307"/>
              <a:ext cx="2324099" cy="32487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9525" defTabSz="685800" hangingPunct="1">
                <a:lnSpc>
                  <a:spcPts val="1886"/>
                </a:lnSpc>
                <a:defRPr/>
              </a:pPr>
              <a:r>
                <a:rPr lang="de" sz="1650" kern="1200" spc="-19" dirty="0">
                  <a:solidFill>
                    <a:srgbClr val="3C3835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Einkommen:</a:t>
              </a:r>
              <a:r>
                <a:rPr sz="1650" kern="1200" spc="-23" dirty="0">
                  <a:solidFill>
                    <a:srgbClr val="3C3835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de" sz="1650" spc="-4" dirty="0">
                  <a:solidFill>
                    <a:srgbClr val="CA363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223 €</a:t>
              </a:r>
              <a:endParaRPr sz="1650" kern="1200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sp>
        <p:nvSpPr>
          <p:cNvPr id="116" name="object 6">
            <a:extLst>
              <a:ext uri="{FF2B5EF4-FFF2-40B4-BE49-F238E27FC236}">
                <a16:creationId xmlns:a16="http://schemas.microsoft.com/office/drawing/2014/main" id="{95B4C763-E5F4-6649-8767-0542A82ED6FA}"/>
              </a:ext>
            </a:extLst>
          </p:cNvPr>
          <p:cNvSpPr txBox="1"/>
          <p:nvPr/>
        </p:nvSpPr>
        <p:spPr>
          <a:xfrm>
            <a:off x="3559429" y="4361865"/>
            <a:ext cx="223838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algn="l" defTabSz="685800" hangingPunct="1">
              <a:lnSpc>
                <a:spcPts val="1229"/>
              </a:lnSpc>
              <a:defRPr/>
            </a:pPr>
            <a:r>
              <a:rPr sz="1050" kern="1200" spc="-4" dirty="0">
                <a:solidFill>
                  <a:srgbClr val="3C383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192</a:t>
            </a:r>
            <a:endParaRPr sz="1050" kern="1200" dirty="0">
              <a:solidFill>
                <a:prstClr val="black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aphicFrame>
        <p:nvGraphicFramePr>
          <p:cNvPr id="117" name="object 2">
            <a:extLst>
              <a:ext uri="{FF2B5EF4-FFF2-40B4-BE49-F238E27FC236}">
                <a16:creationId xmlns:a16="http://schemas.microsoft.com/office/drawing/2014/main" id="{0197E341-3C01-334C-AE1C-51C08F8778D4}"/>
              </a:ext>
            </a:extLst>
          </p:cNvPr>
          <p:cNvGraphicFramePr>
            <a:graphicFrameLocks noGrp="1"/>
          </p:cNvGraphicFramePr>
          <p:nvPr/>
        </p:nvGraphicFramePr>
        <p:xfrm>
          <a:off x="2556484" y="599065"/>
          <a:ext cx="5635465" cy="344112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38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91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95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00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33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673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6577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7005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0530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7910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0149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91001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435769"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07010">
                        <a:lnSpc>
                          <a:spcPts val="1540"/>
                        </a:lnSpc>
                      </a:pPr>
                      <a:r>
                        <a:rPr sz="1100" b="0" i="0" dirty="0">
                          <a:solidFill>
                            <a:srgbClr val="CA363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258</a:t>
                      </a:r>
                      <a:endParaRPr sz="11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/>
                </a:tc>
                <a:tc rowSpan="5"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/>
                </a:tc>
                <a:tc rowSpan="5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388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marL="63500"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r>
                        <a:rPr sz="1100" b="0" i="0" spc="-5" dirty="0">
                          <a:solidFill>
                            <a:srgbClr val="3C3835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148</a:t>
                      </a:r>
                      <a:endParaRPr sz="11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marL="12700" algn="ctr"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r>
                        <a:rPr sz="1100" b="0" i="0" spc="-5" dirty="0">
                          <a:solidFill>
                            <a:srgbClr val="3C3835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129</a:t>
                      </a:r>
                      <a:endParaRPr sz="11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marL="5715" algn="ctr"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r>
                        <a:rPr sz="1100" b="0" i="0" spc="-5" dirty="0">
                          <a:solidFill>
                            <a:srgbClr val="3C3835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301</a:t>
                      </a:r>
                      <a:endParaRPr sz="11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marL="6350" algn="ctr"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r>
                        <a:rPr sz="1100" b="0" i="0" spc="-30" dirty="0">
                          <a:solidFill>
                            <a:srgbClr val="3C3835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372</a:t>
                      </a:r>
                      <a:endParaRPr sz="11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marL="150495"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r>
                        <a:rPr sz="1100" b="0" i="0" dirty="0">
                          <a:solidFill>
                            <a:srgbClr val="3C3835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258</a:t>
                      </a:r>
                      <a:endParaRPr sz="11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marL="186690">
                        <a:lnSpc>
                          <a:spcPct val="100000"/>
                        </a:lnSpc>
                        <a:spcBef>
                          <a:spcPts val="994"/>
                        </a:spcBef>
                      </a:pPr>
                      <a:r>
                        <a:rPr sz="1100" b="0" i="0" spc="-5" dirty="0">
                          <a:solidFill>
                            <a:srgbClr val="3C3835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251</a:t>
                      </a:r>
                      <a:endParaRPr sz="11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marR="34925" algn="ctr">
                        <a:lnSpc>
                          <a:spcPct val="100000"/>
                        </a:lnSpc>
                        <a:spcBef>
                          <a:spcPts val="994"/>
                        </a:spcBef>
                      </a:pPr>
                      <a:r>
                        <a:rPr sz="1100" b="0" i="0" spc="-35" dirty="0">
                          <a:solidFill>
                            <a:srgbClr val="3C3835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169</a:t>
                      </a:r>
                      <a:endParaRPr sz="11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994"/>
                        </a:spcBef>
                      </a:pPr>
                      <a:r>
                        <a:rPr sz="1100" b="0" i="0" spc="-5" dirty="0">
                          <a:solidFill>
                            <a:srgbClr val="3C3835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301</a:t>
                      </a:r>
                      <a:endParaRPr sz="11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marR="183515" algn="r">
                        <a:lnSpc>
                          <a:spcPct val="100000"/>
                        </a:lnSpc>
                        <a:spcBef>
                          <a:spcPts val="994"/>
                        </a:spcBef>
                      </a:pPr>
                      <a:r>
                        <a:rPr sz="1100" b="0" i="0" dirty="0">
                          <a:solidFill>
                            <a:srgbClr val="3C3835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354</a:t>
                      </a:r>
                      <a:endParaRPr sz="11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/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6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marR="508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b="0" i="0" spc="-5" dirty="0">
                          <a:solidFill>
                            <a:srgbClr val="3C3835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100</a:t>
                      </a:r>
                      <a:endParaRPr sz="11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marL="18288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b="0" i="0" spc="-10" dirty="0">
                          <a:solidFill>
                            <a:srgbClr val="3C3835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101</a:t>
                      </a:r>
                      <a:endParaRPr sz="11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/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6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marR="635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b="0" i="0" spc="-15" dirty="0">
                          <a:solidFill>
                            <a:srgbClr val="3C3835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227</a:t>
                      </a:r>
                      <a:endParaRPr sz="11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1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marL="8255" algn="ctr">
                        <a:lnSpc>
                          <a:spcPct val="100000"/>
                        </a:lnSpc>
                      </a:pPr>
                      <a:r>
                        <a:rPr sz="1100" b="0" i="0" spc="-15" dirty="0">
                          <a:solidFill>
                            <a:srgbClr val="3C3835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227</a:t>
                      </a:r>
                      <a:endParaRPr sz="11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476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marL="17653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b="0" i="0" spc="-15" dirty="0">
                          <a:solidFill>
                            <a:srgbClr val="3C3835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128</a:t>
                      </a:r>
                      <a:endParaRPr sz="11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1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marL="181610">
                        <a:lnSpc>
                          <a:spcPct val="100000"/>
                        </a:lnSpc>
                      </a:pPr>
                      <a:r>
                        <a:rPr sz="1100" b="0" i="0" spc="-5" dirty="0">
                          <a:solidFill>
                            <a:srgbClr val="3C3835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102</a:t>
                      </a:r>
                      <a:endParaRPr sz="11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476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1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marR="33020" algn="ctr">
                        <a:lnSpc>
                          <a:spcPct val="100000"/>
                        </a:lnSpc>
                      </a:pPr>
                      <a:r>
                        <a:rPr sz="1100" b="0" i="0" spc="-30" dirty="0">
                          <a:solidFill>
                            <a:srgbClr val="3C3835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157</a:t>
                      </a:r>
                      <a:endParaRPr sz="11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476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1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marR="201295" algn="r">
                        <a:lnSpc>
                          <a:spcPct val="100000"/>
                        </a:lnSpc>
                      </a:pPr>
                      <a:r>
                        <a:rPr sz="1100" b="0" i="0" spc="-5" dirty="0">
                          <a:solidFill>
                            <a:srgbClr val="3C3835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163</a:t>
                      </a:r>
                      <a:endParaRPr sz="11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476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1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marL="180975">
                        <a:lnSpc>
                          <a:spcPct val="100000"/>
                        </a:lnSpc>
                      </a:pPr>
                      <a:r>
                        <a:rPr sz="1100" b="0" i="0" spc="-10" dirty="0">
                          <a:solidFill>
                            <a:srgbClr val="3C3835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101</a:t>
                      </a:r>
                      <a:endParaRPr sz="11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476" marB="0"/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6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marR="508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b="0" i="0" spc="-5" dirty="0">
                          <a:solidFill>
                            <a:srgbClr val="3C3835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100</a:t>
                      </a:r>
                      <a:endParaRPr sz="11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marL="26034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b="0" i="0" spc="-5" dirty="0">
                          <a:solidFill>
                            <a:srgbClr val="3C3835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100</a:t>
                      </a:r>
                      <a:endParaRPr sz="11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marL="17653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b="0" i="0" spc="-15" dirty="0">
                          <a:solidFill>
                            <a:srgbClr val="3C3835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128</a:t>
                      </a:r>
                      <a:endParaRPr sz="11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marR="2159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b="0" i="0" spc="-10" dirty="0">
                          <a:solidFill>
                            <a:srgbClr val="3C3835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101</a:t>
                      </a:r>
                      <a:endParaRPr sz="11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marR="206375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b="0" i="0" spc="-10" dirty="0">
                          <a:solidFill>
                            <a:srgbClr val="3C3835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101</a:t>
                      </a:r>
                      <a:endParaRPr sz="11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marL="17907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b="0" i="0" spc="-30" dirty="0">
                          <a:solidFill>
                            <a:srgbClr val="3C3835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107</a:t>
                      </a:r>
                      <a:endParaRPr sz="11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/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86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marL="3175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b="0" i="0" spc="-5" dirty="0">
                          <a:solidFill>
                            <a:srgbClr val="3C3835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134</a:t>
                      </a:r>
                      <a:endParaRPr sz="11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marR="444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b="0" i="0" spc="-5" dirty="0">
                          <a:solidFill>
                            <a:srgbClr val="3C3835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139</a:t>
                      </a:r>
                      <a:endParaRPr sz="11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marL="26034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b="0" i="0" dirty="0">
                          <a:solidFill>
                            <a:srgbClr val="3C3835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258</a:t>
                      </a:r>
                      <a:endParaRPr sz="11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marL="19177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b="0" i="0" spc="-25" dirty="0">
                          <a:solidFill>
                            <a:srgbClr val="3C3835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361</a:t>
                      </a:r>
                      <a:endParaRPr sz="11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marR="889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b="0" i="0" spc="-25" dirty="0">
                          <a:solidFill>
                            <a:srgbClr val="3C3835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257</a:t>
                      </a:r>
                      <a:endParaRPr sz="11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b="0" i="0" spc="-5" dirty="0">
                          <a:solidFill>
                            <a:srgbClr val="3C3835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214</a:t>
                      </a:r>
                      <a:endParaRPr sz="11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marR="198120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b="0" i="0" spc="-10" dirty="0">
                          <a:solidFill>
                            <a:srgbClr val="3C3835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101</a:t>
                      </a:r>
                      <a:endParaRPr sz="11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marL="20066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b="0" i="0" spc="-10" dirty="0">
                          <a:solidFill>
                            <a:srgbClr val="3C3835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191</a:t>
                      </a:r>
                      <a:endParaRPr sz="11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marL="20002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b="0" i="0" spc="-5" dirty="0">
                          <a:solidFill>
                            <a:srgbClr val="3C3835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103</a:t>
                      </a:r>
                      <a:endParaRPr sz="11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marL="18478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b="0" i="0" spc="-10" dirty="0">
                          <a:solidFill>
                            <a:srgbClr val="3C3835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264</a:t>
                      </a:r>
                      <a:endParaRPr sz="11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051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marL="4445" algn="ctr">
                        <a:lnSpc>
                          <a:spcPts val="1645"/>
                        </a:lnSpc>
                        <a:spcBef>
                          <a:spcPts val="5"/>
                        </a:spcBef>
                      </a:pPr>
                      <a:r>
                        <a:rPr sz="1100" b="0" i="0" spc="-15" dirty="0">
                          <a:solidFill>
                            <a:srgbClr val="3C3835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128</a:t>
                      </a:r>
                      <a:endParaRPr sz="11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marL="41275" algn="ctr">
                        <a:lnSpc>
                          <a:spcPts val="1645"/>
                        </a:lnSpc>
                        <a:spcBef>
                          <a:spcPts val="5"/>
                        </a:spcBef>
                      </a:pPr>
                      <a:r>
                        <a:rPr sz="1100" b="0" i="0" spc="-15" dirty="0">
                          <a:solidFill>
                            <a:srgbClr val="3C3835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128</a:t>
                      </a:r>
                      <a:endParaRPr sz="11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marL="15240" algn="ctr">
                        <a:lnSpc>
                          <a:spcPts val="1645"/>
                        </a:lnSpc>
                        <a:spcBef>
                          <a:spcPts val="5"/>
                        </a:spcBef>
                      </a:pPr>
                      <a:r>
                        <a:rPr sz="1100" b="0" i="0" spc="-15" dirty="0">
                          <a:solidFill>
                            <a:srgbClr val="3C3835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117</a:t>
                      </a:r>
                      <a:endParaRPr sz="11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marR="171450" algn="r">
                        <a:lnSpc>
                          <a:spcPts val="1645"/>
                        </a:lnSpc>
                        <a:spcBef>
                          <a:spcPts val="5"/>
                        </a:spcBef>
                      </a:pPr>
                      <a:r>
                        <a:rPr sz="1100" b="0" i="0" dirty="0">
                          <a:solidFill>
                            <a:srgbClr val="3C3835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223</a:t>
                      </a:r>
                      <a:endParaRPr sz="11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marL="196215">
                        <a:lnSpc>
                          <a:spcPts val="1645"/>
                        </a:lnSpc>
                        <a:spcBef>
                          <a:spcPts val="5"/>
                        </a:spcBef>
                      </a:pPr>
                      <a:r>
                        <a:rPr sz="1100" b="0" i="0" spc="-5" dirty="0">
                          <a:solidFill>
                            <a:srgbClr val="3C3835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100</a:t>
                      </a:r>
                      <a:endParaRPr sz="11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18" name="object 3">
            <a:extLst>
              <a:ext uri="{FF2B5EF4-FFF2-40B4-BE49-F238E27FC236}">
                <a16:creationId xmlns:a16="http://schemas.microsoft.com/office/drawing/2014/main" id="{44BC202E-26EB-A148-AAC5-B4F006F813D6}"/>
              </a:ext>
            </a:extLst>
          </p:cNvPr>
          <p:cNvSpPr txBox="1">
            <a:spLocks/>
          </p:cNvSpPr>
          <p:nvPr/>
        </p:nvSpPr>
        <p:spPr>
          <a:xfrm>
            <a:off x="415394" y="488372"/>
            <a:ext cx="991076" cy="263053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9525" defTabSz="685800" hangingPunct="1">
              <a:spcBef>
                <a:spcPts val="71"/>
              </a:spcBef>
              <a:defRPr/>
            </a:pPr>
            <a:r>
              <a:rPr lang="de" sz="1650" spc="-26" dirty="0">
                <a:solidFill>
                  <a:srgbClr val="3C3835"/>
                </a:solidFill>
                <a:latin typeface="Calibri Light" panose="020F0302020204030204" pitchFamily="34" charset="0"/>
              </a:rPr>
              <a:t>OGV</a:t>
            </a:r>
            <a:r>
              <a:rPr lang="de" sz="1650" spc="-75" dirty="0">
                <a:solidFill>
                  <a:srgbClr val="3C3835"/>
                </a:solidFill>
                <a:latin typeface="Calibri Light" panose="020F0302020204030204" pitchFamily="34" charset="0"/>
              </a:rPr>
              <a:t> </a:t>
            </a:r>
            <a:r>
              <a:rPr lang="de" sz="1650" spc="-4" dirty="0">
                <a:solidFill>
                  <a:srgbClr val="3C3835"/>
                </a:solidFill>
                <a:latin typeface="Calibri Light" panose="020F0302020204030204" pitchFamily="34" charset="0"/>
              </a:rPr>
              <a:t>7.394</a:t>
            </a:r>
            <a:endParaRPr lang="de" sz="1650" dirty="0">
              <a:solidFill>
                <a:sysClr val="windowText" lastClr="000000"/>
              </a:solidFill>
              <a:latin typeface="Calibri Light" panose="020F0302020204030204" pitchFamily="34" charset="0"/>
            </a:endParaRPr>
          </a:p>
        </p:txBody>
      </p:sp>
      <p:sp>
        <p:nvSpPr>
          <p:cNvPr id="3" name="object 2">
            <a:extLst>
              <a:ext uri="{FF2B5EF4-FFF2-40B4-BE49-F238E27FC236}">
                <a16:creationId xmlns:a16="http://schemas.microsoft.com/office/drawing/2014/main" id="{443A0D55-2AB0-0E5F-D3A4-A7880B3942B7}"/>
              </a:ext>
            </a:extLst>
          </p:cNvPr>
          <p:cNvSpPr txBox="1"/>
          <p:nvPr/>
        </p:nvSpPr>
        <p:spPr>
          <a:xfrm>
            <a:off x="0" y="7621"/>
            <a:ext cx="9144000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defTabSz="685800" hangingPunct="1">
              <a:spcBef>
                <a:spcPts val="75"/>
              </a:spcBef>
              <a:defRPr/>
            </a:pPr>
            <a:r>
              <a:rPr lang="de" sz="1800" kern="1200" spc="217" dirty="0">
                <a:solidFill>
                  <a:srgbClr val="3C383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Beispiel SENIORSTAR</a:t>
            </a:r>
            <a:endParaRPr sz="1800" kern="1200" dirty="0">
              <a:solidFill>
                <a:prstClr val="black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6" name="Group 132">
            <a:extLst>
              <a:ext uri="{FF2B5EF4-FFF2-40B4-BE49-F238E27FC236}">
                <a16:creationId xmlns:a16="http://schemas.microsoft.com/office/drawing/2014/main" id="{7F6F84DC-E6BA-E333-4723-DD5355E100F5}"/>
              </a:ext>
            </a:extLst>
          </p:cNvPr>
          <p:cNvGrpSpPr/>
          <p:nvPr/>
        </p:nvGrpSpPr>
        <p:grpSpPr>
          <a:xfrm>
            <a:off x="167389" y="3306960"/>
            <a:ext cx="7027731" cy="1460117"/>
            <a:chOff x="-6192191" y="4262810"/>
            <a:chExt cx="9370306" cy="1946823"/>
          </a:xfrm>
          <a:noFill/>
        </p:grpSpPr>
        <p:sp>
          <p:nvSpPr>
            <p:cNvPr id="113" name="object 114">
              <a:extLst>
                <a:ext uri="{FF2B5EF4-FFF2-40B4-BE49-F238E27FC236}">
                  <a16:creationId xmlns:a16="http://schemas.microsoft.com/office/drawing/2014/main" id="{478CFCA4-6998-3F94-B8AB-D50114851FA4}"/>
                </a:ext>
              </a:extLst>
            </p:cNvPr>
            <p:cNvSpPr/>
            <p:nvPr/>
          </p:nvSpPr>
          <p:spPr>
            <a:xfrm>
              <a:off x="359985" y="5617178"/>
              <a:ext cx="2818130" cy="592455"/>
            </a:xfrm>
            <a:custGeom>
              <a:avLst/>
              <a:gdLst/>
              <a:ahLst/>
              <a:cxnLst/>
              <a:rect l="l" t="t" r="r" b="b"/>
              <a:pathLst>
                <a:path w="2818130" h="592454">
                  <a:moveTo>
                    <a:pt x="2521496" y="0"/>
                  </a:moveTo>
                  <a:lnTo>
                    <a:pt x="296024" y="0"/>
                  </a:lnTo>
                  <a:lnTo>
                    <a:pt x="248008" y="3874"/>
                  </a:lnTo>
                  <a:lnTo>
                    <a:pt x="202458" y="15091"/>
                  </a:lnTo>
                  <a:lnTo>
                    <a:pt x="159985" y="33042"/>
                  </a:lnTo>
                  <a:lnTo>
                    <a:pt x="121197" y="57116"/>
                  </a:lnTo>
                  <a:lnTo>
                    <a:pt x="86704" y="86704"/>
                  </a:lnTo>
                  <a:lnTo>
                    <a:pt x="57116" y="121197"/>
                  </a:lnTo>
                  <a:lnTo>
                    <a:pt x="33042" y="159985"/>
                  </a:lnTo>
                  <a:lnTo>
                    <a:pt x="15091" y="202458"/>
                  </a:lnTo>
                  <a:lnTo>
                    <a:pt x="3874" y="248008"/>
                  </a:lnTo>
                  <a:lnTo>
                    <a:pt x="0" y="296024"/>
                  </a:lnTo>
                  <a:lnTo>
                    <a:pt x="3874" y="344040"/>
                  </a:lnTo>
                  <a:lnTo>
                    <a:pt x="15091" y="389589"/>
                  </a:lnTo>
                  <a:lnTo>
                    <a:pt x="33042" y="432063"/>
                  </a:lnTo>
                  <a:lnTo>
                    <a:pt x="57116" y="470851"/>
                  </a:lnTo>
                  <a:lnTo>
                    <a:pt x="86704" y="505344"/>
                  </a:lnTo>
                  <a:lnTo>
                    <a:pt x="121197" y="534932"/>
                  </a:lnTo>
                  <a:lnTo>
                    <a:pt x="159985" y="559006"/>
                  </a:lnTo>
                  <a:lnTo>
                    <a:pt x="202458" y="576956"/>
                  </a:lnTo>
                  <a:lnTo>
                    <a:pt x="248008" y="588174"/>
                  </a:lnTo>
                  <a:lnTo>
                    <a:pt x="296024" y="592048"/>
                  </a:lnTo>
                  <a:lnTo>
                    <a:pt x="2521496" y="592048"/>
                  </a:lnTo>
                  <a:lnTo>
                    <a:pt x="2569512" y="588174"/>
                  </a:lnTo>
                  <a:lnTo>
                    <a:pt x="2615061" y="576956"/>
                  </a:lnTo>
                  <a:lnTo>
                    <a:pt x="2657535" y="559006"/>
                  </a:lnTo>
                  <a:lnTo>
                    <a:pt x="2696323" y="534932"/>
                  </a:lnTo>
                  <a:lnTo>
                    <a:pt x="2730815" y="505344"/>
                  </a:lnTo>
                  <a:lnTo>
                    <a:pt x="2760404" y="470851"/>
                  </a:lnTo>
                  <a:lnTo>
                    <a:pt x="2784478" y="432063"/>
                  </a:lnTo>
                  <a:lnTo>
                    <a:pt x="2802428" y="389589"/>
                  </a:lnTo>
                  <a:lnTo>
                    <a:pt x="2813645" y="344040"/>
                  </a:lnTo>
                  <a:lnTo>
                    <a:pt x="2817520" y="296024"/>
                  </a:lnTo>
                  <a:lnTo>
                    <a:pt x="2813645" y="248008"/>
                  </a:lnTo>
                  <a:lnTo>
                    <a:pt x="2802428" y="202458"/>
                  </a:lnTo>
                  <a:lnTo>
                    <a:pt x="2784478" y="159985"/>
                  </a:lnTo>
                  <a:lnTo>
                    <a:pt x="2760404" y="121197"/>
                  </a:lnTo>
                  <a:lnTo>
                    <a:pt x="2730815" y="86704"/>
                  </a:lnTo>
                  <a:lnTo>
                    <a:pt x="2696323" y="57116"/>
                  </a:lnTo>
                  <a:lnTo>
                    <a:pt x="2657535" y="33042"/>
                  </a:lnTo>
                  <a:lnTo>
                    <a:pt x="2615061" y="15091"/>
                  </a:lnTo>
                  <a:lnTo>
                    <a:pt x="2569512" y="3874"/>
                  </a:lnTo>
                  <a:lnTo>
                    <a:pt x="252149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0" tIns="0" rIns="0" bIns="0" rtlCol="0"/>
            <a:lstStyle/>
            <a:p>
              <a:pPr algn="l" defTabSz="685800" hangingPunct="1">
                <a:defRPr/>
              </a:pPr>
              <a:endParaRPr sz="1350" kern="1200" dirty="0">
                <a:solidFill>
                  <a:prstClr val="black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119" name="object 5">
              <a:extLst>
                <a:ext uri="{FF2B5EF4-FFF2-40B4-BE49-F238E27FC236}">
                  <a16:creationId xmlns:a16="http://schemas.microsoft.com/office/drawing/2014/main" id="{EF1A8F6A-BCB7-AB42-F1B2-C2441C56D5C6}"/>
                </a:ext>
              </a:extLst>
            </p:cNvPr>
            <p:cNvSpPr txBox="1"/>
            <p:nvPr/>
          </p:nvSpPr>
          <p:spPr>
            <a:xfrm>
              <a:off x="-6192191" y="4262810"/>
              <a:ext cx="2837777" cy="649751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0" tIns="0" rIns="0" bIns="0" rtlCol="0">
              <a:spAutoFit/>
            </a:bodyPr>
            <a:lstStyle/>
            <a:p>
              <a:pPr marL="9525" defTabSz="685800" hangingPunct="1">
                <a:lnSpc>
                  <a:spcPts val="1886"/>
                </a:lnSpc>
                <a:defRPr/>
              </a:pPr>
              <a:r>
                <a:rPr lang="de-DE" sz="1650" kern="1200" spc="-19" dirty="0">
                  <a:solidFill>
                    <a:srgbClr val="3C3835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Der Rang ist </a:t>
              </a:r>
              <a:r>
                <a:rPr lang="de-DE" sz="1650" u="sng" kern="1200" spc="-19" dirty="0">
                  <a:solidFill>
                    <a:srgbClr val="3C3835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nicht für Level 5</a:t>
              </a:r>
              <a:r>
                <a:rPr lang="de-DE" sz="1650" kern="1200" spc="-19" dirty="0">
                  <a:solidFill>
                    <a:srgbClr val="3C3835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berechtigt!</a:t>
              </a:r>
              <a:endParaRPr sz="1650" kern="1200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0714071"/>
              </p:ext>
            </p:extLst>
          </p:nvPr>
        </p:nvGraphicFramePr>
        <p:xfrm>
          <a:off x="1080002" y="843753"/>
          <a:ext cx="4357211" cy="38680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28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9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64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9566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lang="de" sz="900" b="0" i="0" spc="3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+mn-ea"/>
                        </a:rPr>
                        <a:t>RANG</a:t>
                      </a:r>
                    </a:p>
                  </a:txBody>
                  <a:tcPr marL="0" marR="0" marT="65246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b="0" i="0" spc="3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>
                    <a:solidFill>
                      <a:srgbClr val="EFEA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68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" sz="900" b="0" i="0" spc="3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DURCHSCHNITTLICHES </a:t>
                      </a:r>
                      <a:r>
                        <a:rPr lang="de" sz="900" b="1" i="0" spc="3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JÄHRLICHES</a:t>
                      </a:r>
                      <a:r>
                        <a:rPr lang="de" sz="900" b="0" i="0" spc="3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 EINKOMMEN</a:t>
                      </a:r>
                    </a:p>
                  </a:txBody>
                  <a:tcPr marL="0" marR="0" marT="65246" marB="0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06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 b="0" i="0" spc="3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>
                    <a:solidFill>
                      <a:srgbClr val="EFEA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 b="0" i="0" spc="3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>
                    <a:solidFill>
                      <a:srgbClr val="EFEA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 b="0" i="0" spc="3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>
                    <a:solidFill>
                      <a:srgbClr val="EFEA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1777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68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" sz="900" b="0" i="0" spc="300" dirty="0">
                          <a:solidFill>
                            <a:srgbClr val="FFFFFF"/>
                          </a:solidFill>
                          <a:latin typeface="Calibri Light" panose="020F0302020204030204" pitchFamily="34" charset="0"/>
                          <a:ea typeface="+mn-ea"/>
                        </a:rPr>
                        <a:t>ASSOCIATE</a:t>
                      </a:r>
                    </a:p>
                  </a:txBody>
                  <a:tcPr marL="0" marR="0" marT="65246" marB="0">
                    <a:solidFill>
                      <a:srgbClr val="75777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b="0" i="0" spc="3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>
                    <a:solidFill>
                      <a:srgbClr val="EFEA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lang="en-GB" sz="1000" b="1" i="0" spc="3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3 €</a:t>
                      </a:r>
                      <a:endParaRPr sz="1000" b="1" i="0" spc="3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65246" marB="0">
                    <a:solidFill>
                      <a:srgbClr val="E7D3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07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 b="0" i="0" spc="3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>
                    <a:solidFill>
                      <a:srgbClr val="EFEA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 b="0" i="0" spc="3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>
                    <a:solidFill>
                      <a:srgbClr val="EFEA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 b="0" i="0" spc="30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>
                    <a:solidFill>
                      <a:srgbClr val="EFEA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177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lang="de" sz="900" b="0" i="0" spc="300" dirty="0">
                          <a:solidFill>
                            <a:srgbClr val="FFFFFF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STAR</a:t>
                      </a:r>
                      <a:endParaRPr sz="900" b="0" i="0" spc="3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65246" marB="0">
                    <a:solidFill>
                      <a:srgbClr val="725FA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b="0" i="0" spc="3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>
                    <a:solidFill>
                      <a:srgbClr val="EFEA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219075" rtl="0" latinLnBrk="0">
                        <a:lnSpc>
                          <a:spcPct val="100000"/>
                        </a:lnSpc>
                        <a:spcBef>
                          <a:spcPts val="68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sz="1000" b="1" i="0" u="none" strike="noStrike" cap="none" spc="300" baseline="0" dirty="0">
                          <a:solidFill>
                            <a:schemeClr val="tx1"/>
                          </a:solidFill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  <a:sym typeface="Helvetica Neue"/>
                        </a:rPr>
                        <a:t>2</a:t>
                      </a:r>
                      <a:r>
                        <a:rPr lang="en-GB" sz="1000" b="1" i="0" u="none" strike="noStrike" cap="none" spc="300" baseline="0" dirty="0">
                          <a:solidFill>
                            <a:schemeClr val="tx1"/>
                          </a:solidFill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  <a:sym typeface="Helvetica Neue"/>
                        </a:rPr>
                        <a:t>27 €</a:t>
                      </a:r>
                      <a:endParaRPr sz="1000" b="1" i="0" u="none" strike="noStrike" cap="none" spc="300" baseline="0" dirty="0">
                        <a:solidFill>
                          <a:schemeClr val="tx1"/>
                        </a:solidFill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  <a:sym typeface="Helvetica Neue"/>
                      </a:endParaRPr>
                    </a:p>
                  </a:txBody>
                  <a:tcPr marL="0" marR="0" marT="65246" marB="0">
                    <a:solidFill>
                      <a:srgbClr val="E7D3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105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 b="0" i="0" spc="3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>
                    <a:solidFill>
                      <a:srgbClr val="EFEA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 b="0" i="0" spc="3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>
                    <a:solidFill>
                      <a:srgbClr val="EFEA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 b="0" i="0" spc="3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>
                    <a:solidFill>
                      <a:srgbClr val="EFEA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178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lang="de" sz="900" b="0" i="0" spc="300" dirty="0">
                          <a:solidFill>
                            <a:srgbClr val="FFFFFF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SENIOR STAR</a:t>
                      </a:r>
                      <a:endParaRPr sz="900" b="0" i="0" spc="3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65246" marB="0">
                    <a:solidFill>
                      <a:srgbClr val="B43E8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b="0" i="0" spc="3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>
                    <a:solidFill>
                      <a:srgbClr val="EFEA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219075" rtl="0" latinLnBrk="0">
                        <a:lnSpc>
                          <a:spcPct val="100000"/>
                        </a:lnSpc>
                        <a:spcBef>
                          <a:spcPts val="68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1000" b="1" i="0" u="none" strike="noStrike" cap="none" spc="300" baseline="0" dirty="0">
                          <a:solidFill>
                            <a:schemeClr val="tx1"/>
                          </a:solidFill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  <a:sym typeface="Helvetica Neue"/>
                        </a:rPr>
                        <a:t>1.202 €</a:t>
                      </a:r>
                      <a:endParaRPr sz="1000" b="1" i="0" u="none" strike="noStrike" cap="none" spc="300" baseline="0" dirty="0">
                        <a:solidFill>
                          <a:schemeClr val="tx1"/>
                        </a:solidFill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  <a:sym typeface="Helvetica Neue"/>
                      </a:endParaRPr>
                    </a:p>
                  </a:txBody>
                  <a:tcPr marL="0" marR="0" marT="65246" marB="0">
                    <a:solidFill>
                      <a:srgbClr val="E7D3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106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 b="0" i="0" spc="3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>
                    <a:solidFill>
                      <a:srgbClr val="EFEA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 b="0" i="0" spc="3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>
                    <a:solidFill>
                      <a:srgbClr val="EFEA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 b="0" i="0" spc="3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>
                    <a:solidFill>
                      <a:srgbClr val="EFEA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177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lang="de" sz="900" b="0" i="0" spc="300" dirty="0">
                          <a:solidFill>
                            <a:srgbClr val="FFFFFF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EXECUTIVE</a:t>
                      </a:r>
                      <a:endParaRPr sz="900" b="0" i="0" spc="3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65246" marB="0">
                    <a:solidFill>
                      <a:srgbClr val="CB353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b="0" i="0" spc="3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>
                    <a:solidFill>
                      <a:srgbClr val="EFEA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219075" rtl="0" latinLnBrk="0">
                        <a:lnSpc>
                          <a:spcPct val="100000"/>
                        </a:lnSpc>
                        <a:spcBef>
                          <a:spcPts val="68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1000" b="1" i="0" u="none" strike="noStrike" cap="none" spc="300" baseline="0" dirty="0">
                          <a:solidFill>
                            <a:schemeClr val="tx1"/>
                          </a:solidFill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  <a:sym typeface="Helvetica Neue"/>
                        </a:rPr>
                        <a:t>2.807 €</a:t>
                      </a:r>
                      <a:endParaRPr sz="1000" b="1" i="0" u="none" strike="noStrike" cap="none" spc="300" baseline="0" dirty="0">
                        <a:solidFill>
                          <a:schemeClr val="tx1"/>
                        </a:solidFill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  <a:sym typeface="Helvetica Neue"/>
                      </a:endParaRPr>
                    </a:p>
                  </a:txBody>
                  <a:tcPr marL="0" marR="0" marT="65246" marB="0">
                    <a:solidFill>
                      <a:srgbClr val="E7D3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8107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 b="0" i="0" spc="3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>
                    <a:solidFill>
                      <a:srgbClr val="EFEA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 b="0" i="0" spc="3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>
                    <a:solidFill>
                      <a:srgbClr val="EFEA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 b="0" i="0" spc="3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>
                    <a:solidFill>
                      <a:srgbClr val="EFEA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177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lang="de" sz="900" b="0" i="0" spc="300" dirty="0">
                          <a:solidFill>
                            <a:srgbClr val="FFFFFF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SILVER</a:t>
                      </a:r>
                      <a:endParaRPr sz="900" b="0" i="0" spc="3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65246" marB="0">
                    <a:solidFill>
                      <a:srgbClr val="CF533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b="0" i="0" spc="3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>
                    <a:solidFill>
                      <a:srgbClr val="EFEA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219075" rtl="0" latinLnBrk="0">
                        <a:lnSpc>
                          <a:spcPct val="100000"/>
                        </a:lnSpc>
                        <a:spcBef>
                          <a:spcPts val="68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1000" b="1" i="0" u="none" strike="noStrike" cap="none" spc="300" baseline="0" dirty="0">
                          <a:solidFill>
                            <a:schemeClr val="tx1"/>
                          </a:solidFill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  <a:sym typeface="Helvetica Neue"/>
                        </a:rPr>
                        <a:t>13.114 €</a:t>
                      </a:r>
                      <a:endParaRPr sz="1000" b="1" i="0" u="none" strike="noStrike" cap="none" spc="300" baseline="0" dirty="0">
                        <a:solidFill>
                          <a:schemeClr val="tx1"/>
                        </a:solidFill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  <a:sym typeface="Helvetica Neue"/>
                      </a:endParaRPr>
                    </a:p>
                  </a:txBody>
                  <a:tcPr marL="0" marR="0" marT="65246" marB="0">
                    <a:solidFill>
                      <a:srgbClr val="E7D3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8106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 b="0" i="0" spc="3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>
                    <a:solidFill>
                      <a:srgbClr val="EFEA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 b="0" i="0" spc="3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>
                    <a:solidFill>
                      <a:srgbClr val="EFEA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 b="0" i="0" spc="3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>
                    <a:solidFill>
                      <a:srgbClr val="EFEA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177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lang="de" sz="900" b="0" i="0" spc="300" dirty="0">
                          <a:solidFill>
                            <a:srgbClr val="3D3936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GOLD</a:t>
                      </a:r>
                      <a:endParaRPr sz="900" b="0" i="0" spc="3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65246" marB="0">
                    <a:solidFill>
                      <a:srgbClr val="F3BF4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b="0" i="0" spc="3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>
                    <a:solidFill>
                      <a:srgbClr val="EFEA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219075" rtl="0" latinLnBrk="0">
                        <a:lnSpc>
                          <a:spcPct val="100000"/>
                        </a:lnSpc>
                        <a:spcBef>
                          <a:spcPts val="68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1000" b="1" i="0" u="none" strike="noStrike" cap="none" spc="300" baseline="0" dirty="0">
                          <a:solidFill>
                            <a:schemeClr val="tx1"/>
                          </a:solidFill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  <a:sym typeface="Helvetica Neue"/>
                        </a:rPr>
                        <a:t>38.744 €</a:t>
                      </a:r>
                      <a:endParaRPr sz="1000" b="1" i="0" u="none" strike="noStrike" cap="none" spc="300" baseline="0" dirty="0">
                        <a:solidFill>
                          <a:schemeClr val="tx1"/>
                        </a:solidFill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  <a:sym typeface="Helvetica Neue"/>
                      </a:endParaRPr>
                    </a:p>
                  </a:txBody>
                  <a:tcPr marL="0" marR="0" marT="65246" marB="0">
                    <a:solidFill>
                      <a:srgbClr val="E7D3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8107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 b="0" i="0" spc="3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>
                    <a:solidFill>
                      <a:srgbClr val="EFEA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 b="0" i="0" spc="3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>
                    <a:solidFill>
                      <a:srgbClr val="EFEA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 b="0" i="0" spc="3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>
                    <a:solidFill>
                      <a:srgbClr val="EFEA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177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lang="de" sz="900" b="0" i="0" spc="300" dirty="0">
                          <a:solidFill>
                            <a:srgbClr val="FFFFFF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PLATINUM</a:t>
                      </a:r>
                      <a:endParaRPr sz="900" b="0" i="0" spc="3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65246" marB="0">
                    <a:solidFill>
                      <a:srgbClr val="5FAB5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b="0" i="0" spc="3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>
                    <a:solidFill>
                      <a:srgbClr val="EFEA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219075" rtl="0" latinLnBrk="0">
                        <a:lnSpc>
                          <a:spcPct val="100000"/>
                        </a:lnSpc>
                        <a:spcBef>
                          <a:spcPts val="68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1000" b="1" i="0" u="none" strike="noStrike" cap="none" spc="300" baseline="0" dirty="0">
                          <a:solidFill>
                            <a:schemeClr val="tx1"/>
                          </a:solidFill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  <a:sym typeface="Helvetica Neue"/>
                        </a:rPr>
                        <a:t>89.977 €</a:t>
                      </a:r>
                      <a:endParaRPr sz="1000" b="1" i="0" u="none" strike="noStrike" cap="none" spc="300" baseline="0" dirty="0">
                        <a:solidFill>
                          <a:schemeClr val="tx1"/>
                        </a:solidFill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  <a:sym typeface="Helvetica Neue"/>
                      </a:endParaRPr>
                    </a:p>
                  </a:txBody>
                  <a:tcPr marL="0" marR="0" marT="65246" marB="0">
                    <a:solidFill>
                      <a:srgbClr val="E7D3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8105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 b="0" i="0" spc="3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>
                    <a:solidFill>
                      <a:srgbClr val="EFEA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 b="0" i="0" spc="3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>
                    <a:solidFill>
                      <a:srgbClr val="EFEA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 b="0" i="0" spc="3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>
                    <a:solidFill>
                      <a:srgbClr val="EFEA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7177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lang="de" sz="900" b="0" i="0" spc="300" dirty="0">
                          <a:solidFill>
                            <a:srgbClr val="FFFFFF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DIAMOND</a:t>
                      </a:r>
                      <a:endParaRPr sz="900" b="0" i="0" spc="3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65246" marB="0">
                    <a:solidFill>
                      <a:srgbClr val="38827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b="0" i="0" spc="3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>
                    <a:solidFill>
                      <a:srgbClr val="EFEA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219075" rtl="0" latinLnBrk="0">
                        <a:lnSpc>
                          <a:spcPct val="100000"/>
                        </a:lnSpc>
                        <a:spcBef>
                          <a:spcPts val="68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1000" b="1" i="0" u="none" strike="noStrike" cap="none" spc="300" baseline="0" dirty="0">
                          <a:solidFill>
                            <a:schemeClr val="tx1"/>
                          </a:solidFill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  <a:sym typeface="Helvetica Neue"/>
                        </a:rPr>
                        <a:t>199.553 €</a:t>
                      </a:r>
                      <a:endParaRPr sz="1000" b="1" i="0" u="none" strike="noStrike" cap="none" spc="300" baseline="0" dirty="0">
                        <a:solidFill>
                          <a:schemeClr val="tx1"/>
                        </a:solidFill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  <a:sym typeface="Helvetica Neue"/>
                      </a:endParaRPr>
                    </a:p>
                  </a:txBody>
                  <a:tcPr marL="0" marR="0" marT="65246" marB="0">
                    <a:solidFill>
                      <a:srgbClr val="E7D3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8107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 b="0" i="0" spc="3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>
                    <a:solidFill>
                      <a:srgbClr val="EFEA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 b="0" i="0" spc="3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>
                    <a:solidFill>
                      <a:srgbClr val="EFEA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 b="0" i="0" spc="3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>
                    <a:solidFill>
                      <a:srgbClr val="EFEA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7177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lang="de" sz="900" b="0" i="0" spc="300" dirty="0">
                          <a:solidFill>
                            <a:srgbClr val="FFFFFF"/>
                          </a:solidFill>
                          <a:latin typeface="Calibri Light" panose="020F0302020204030204" pitchFamily="34" charset="0"/>
                          <a:ea typeface="+mn-ea"/>
                        </a:rPr>
                        <a:t>CROWN DIAMOND</a:t>
                      </a:r>
                      <a:endParaRPr sz="900" b="0" i="0" spc="3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65246" marB="0">
                    <a:solidFill>
                      <a:srgbClr val="315FA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b="0" i="0" spc="3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>
                    <a:solidFill>
                      <a:srgbClr val="EFEA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219075" rtl="0" latinLnBrk="0">
                        <a:lnSpc>
                          <a:spcPct val="100000"/>
                        </a:lnSpc>
                        <a:spcBef>
                          <a:spcPts val="68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1000" b="1" i="0" u="none" strike="noStrike" cap="none" spc="300" baseline="0" dirty="0">
                          <a:solidFill>
                            <a:schemeClr val="tx1"/>
                          </a:solidFill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  <a:sym typeface="Helvetica Neue"/>
                        </a:rPr>
                        <a:t>493.404 €</a:t>
                      </a:r>
                      <a:endParaRPr sz="1000" b="1" i="0" u="none" strike="noStrike" cap="none" spc="300" baseline="0" dirty="0">
                        <a:solidFill>
                          <a:schemeClr val="tx1"/>
                        </a:solidFill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  <a:sym typeface="Helvetica Neue"/>
                      </a:endParaRPr>
                    </a:p>
                  </a:txBody>
                  <a:tcPr marL="0" marR="0" marT="65246" marB="0">
                    <a:solidFill>
                      <a:srgbClr val="E7D3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8106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 b="0" i="0" spc="3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>
                    <a:solidFill>
                      <a:srgbClr val="EFEA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 b="0" i="0" spc="3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>
                    <a:solidFill>
                      <a:srgbClr val="EFEA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 b="0" i="0" spc="3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>
                    <a:solidFill>
                      <a:srgbClr val="EFEA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71777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68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" sz="900" b="0" i="0" spc="300" dirty="0">
                          <a:solidFill>
                            <a:srgbClr val="FFFFFF"/>
                          </a:solidFill>
                          <a:latin typeface="Calibri Light" panose="020F0302020204030204" pitchFamily="34" charset="0"/>
                          <a:ea typeface="+mn-ea"/>
                        </a:rPr>
                        <a:t>ROYAL CROWN DIAMOND</a:t>
                      </a:r>
                    </a:p>
                  </a:txBody>
                  <a:tcPr marL="0" marR="0" marT="65246" marB="0">
                    <a:solidFill>
                      <a:srgbClr val="42328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b="0" i="0" spc="3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>
                    <a:solidFill>
                      <a:srgbClr val="EFEA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219075" rtl="0" latinLnBrk="0">
                        <a:lnSpc>
                          <a:spcPct val="100000"/>
                        </a:lnSpc>
                        <a:spcBef>
                          <a:spcPts val="68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1000" b="1" i="0" u="none" strike="noStrike" cap="none" spc="300" baseline="0" dirty="0">
                          <a:solidFill>
                            <a:schemeClr val="tx1"/>
                          </a:solidFill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  <a:sym typeface="Helvetica Neue"/>
                        </a:rPr>
                        <a:t>610.007 €</a:t>
                      </a:r>
                      <a:endParaRPr sz="1000" b="1" i="0" u="none" strike="noStrike" cap="none" spc="300" baseline="0" dirty="0">
                        <a:solidFill>
                          <a:schemeClr val="tx1"/>
                        </a:solidFill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  <a:sym typeface="Helvetica Neue"/>
                      </a:endParaRPr>
                    </a:p>
                  </a:txBody>
                  <a:tcPr marL="0" marR="0" marT="65246" marB="0">
                    <a:solidFill>
                      <a:srgbClr val="E7D3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  <p:sp>
        <p:nvSpPr>
          <p:cNvPr id="10" name="object 3">
            <a:extLst>
              <a:ext uri="{FF2B5EF4-FFF2-40B4-BE49-F238E27FC236}">
                <a16:creationId xmlns:a16="http://schemas.microsoft.com/office/drawing/2014/main" id="{2CCC16AE-0E62-8339-0976-02BC1125687D}"/>
              </a:ext>
            </a:extLst>
          </p:cNvPr>
          <p:cNvSpPr txBox="1"/>
          <p:nvPr/>
        </p:nvSpPr>
        <p:spPr>
          <a:xfrm>
            <a:off x="0" y="227734"/>
            <a:ext cx="9144000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defTabSz="685800" hangingPunct="1">
              <a:spcBef>
                <a:spcPts val="75"/>
              </a:spcBef>
              <a:defRPr/>
            </a:pPr>
            <a:r>
              <a:rPr lang="de" sz="1800" kern="1200" spc="225" dirty="0">
                <a:solidFill>
                  <a:srgbClr val="3D3936"/>
                </a:solidFill>
                <a:latin typeface="Calibri Light" panose="020F0302020204030204" pitchFamily="34" charset="0"/>
              </a:rPr>
              <a:t>JAHRESEINKOMMEN NACH RANG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C4F8CB2-CDFD-E379-C30B-E673B853EF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098" y="843753"/>
            <a:ext cx="4359018" cy="3901778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0" y="681752"/>
            <a:ext cx="9144953" cy="4198620"/>
          </a:xfrm>
          <a:custGeom>
            <a:avLst/>
            <a:gdLst/>
            <a:ahLst/>
            <a:cxnLst/>
            <a:rect l="l" t="t" r="r" b="b"/>
            <a:pathLst>
              <a:path w="12193270" h="5598159">
                <a:moveTo>
                  <a:pt x="0" y="5597994"/>
                </a:moveTo>
                <a:lnTo>
                  <a:pt x="12193206" y="5597994"/>
                </a:lnTo>
                <a:lnTo>
                  <a:pt x="12193206" y="0"/>
                </a:lnTo>
                <a:lnTo>
                  <a:pt x="0" y="0"/>
                </a:lnTo>
                <a:lnTo>
                  <a:pt x="0" y="5597994"/>
                </a:lnTo>
                <a:close/>
              </a:path>
            </a:pathLst>
          </a:custGeom>
          <a:solidFill>
            <a:srgbClr val="EFEAE4"/>
          </a:solidFill>
        </p:spPr>
        <p:txBody>
          <a:bodyPr wrap="square" lIns="0" tIns="0" rIns="0" bIns="0" rtlCol="0"/>
          <a:lstStyle/>
          <a:p>
            <a:pPr algn="l" defTabSz="685800" hangingPunct="1">
              <a:defRPr/>
            </a:pPr>
            <a:endParaRPr sz="1350" kern="1200" dirty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197627" y="843753"/>
            <a:ext cx="2548414" cy="3800475"/>
          </a:xfrm>
          <a:custGeom>
            <a:avLst/>
            <a:gdLst/>
            <a:ahLst/>
            <a:cxnLst/>
            <a:rect l="l" t="t" r="r" b="b"/>
            <a:pathLst>
              <a:path w="3397884" h="5067300">
                <a:moveTo>
                  <a:pt x="0" y="5067007"/>
                </a:moveTo>
                <a:lnTo>
                  <a:pt x="3397694" y="5067007"/>
                </a:lnTo>
                <a:lnTo>
                  <a:pt x="3397694" y="0"/>
                </a:lnTo>
                <a:lnTo>
                  <a:pt x="0" y="0"/>
                </a:lnTo>
                <a:lnTo>
                  <a:pt x="0" y="50670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algn="l" defTabSz="685800" hangingPunct="1">
              <a:defRPr/>
            </a:pPr>
            <a:endParaRPr sz="1350" kern="1200" dirty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E3CADC8-46DC-B642-A611-15F6CC33EB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9924" y="971550"/>
            <a:ext cx="1036111" cy="121993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E7E90E8-3501-C342-BC6D-7114154CFE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2499" y="989512"/>
            <a:ext cx="1036111" cy="121993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7131942-3CA9-9442-B217-C8181DC26E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2500" y="2224513"/>
            <a:ext cx="1036111" cy="121993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8FC886A-88CD-DB4D-871E-11E672C0E9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19925" y="2209449"/>
            <a:ext cx="1036111" cy="121993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3C8303C-008B-624A-9973-1FA6B56090B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22460" y="3317356"/>
            <a:ext cx="1036111" cy="1219937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D2800876-C2E6-C340-2624-ABBB7A594C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1204"/>
          <a:stretch/>
        </p:blipFill>
        <p:spPr>
          <a:xfrm>
            <a:off x="1271289" y="822597"/>
            <a:ext cx="4359018" cy="733358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E73382A4-8C14-09E2-4D63-2D73E75F11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2133"/>
          <a:stretch/>
        </p:blipFill>
        <p:spPr>
          <a:xfrm>
            <a:off x="1271289" y="822597"/>
            <a:ext cx="4359018" cy="1087319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E2BEA46D-7B38-A5A1-9CE4-76412A44D1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2683"/>
          <a:stretch/>
        </p:blipFill>
        <p:spPr>
          <a:xfrm>
            <a:off x="1271289" y="822597"/>
            <a:ext cx="4359018" cy="1456029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5486FA44-A0C3-2424-0A0E-6B6744BE75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5170"/>
          <a:stretch/>
        </p:blipFill>
        <p:spPr>
          <a:xfrm>
            <a:off x="1271289" y="822597"/>
            <a:ext cx="4359018" cy="1749153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AFB5A74E-B5C9-DA32-C53D-2155C20B01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5106"/>
          <a:stretch/>
        </p:blipFill>
        <p:spPr>
          <a:xfrm>
            <a:off x="1271289" y="822597"/>
            <a:ext cx="4359018" cy="2141829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25E83C68-2CF7-7AFA-CB8B-4187F48DB0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6061"/>
          <a:stretch/>
        </p:blipFill>
        <p:spPr>
          <a:xfrm>
            <a:off x="1271289" y="822597"/>
            <a:ext cx="4359018" cy="2494759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179839A5-0F7E-899A-DE63-19C66B2267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6061"/>
          <a:stretch/>
        </p:blipFill>
        <p:spPr>
          <a:xfrm>
            <a:off x="1271289" y="822597"/>
            <a:ext cx="4359018" cy="2494759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EF39882C-9CD7-47CE-AF63-0C6497967A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7341"/>
          <a:stretch/>
        </p:blipFill>
        <p:spPr>
          <a:xfrm>
            <a:off x="1271289" y="822597"/>
            <a:ext cx="4359018" cy="2835003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ABCEF1E5-8FB0-2EC3-7A28-A5B5A5A9DE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7341"/>
          <a:stretch/>
        </p:blipFill>
        <p:spPr>
          <a:xfrm>
            <a:off x="1271289" y="822597"/>
            <a:ext cx="4359018" cy="2835003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AC37DB3F-A326-B05C-FEB9-B3216E44FA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7891"/>
          <a:stretch/>
        </p:blipFill>
        <p:spPr>
          <a:xfrm>
            <a:off x="1271289" y="822597"/>
            <a:ext cx="4359018" cy="3203713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B0EDA48B-8DA8-F9C5-F5FF-6FBB0AB4F6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008"/>
          <a:stretch/>
        </p:blipFill>
        <p:spPr>
          <a:xfrm>
            <a:off x="1271289" y="822597"/>
            <a:ext cx="4359018" cy="3550300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303BEE26-7F3D-A270-03A0-0116FF6344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1289" y="822597"/>
            <a:ext cx="4359018" cy="3901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465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>
            <a:extLst>
              <a:ext uri="{FF2B5EF4-FFF2-40B4-BE49-F238E27FC236}">
                <a16:creationId xmlns:a16="http://schemas.microsoft.com/office/drawing/2014/main" id="{5FA2E745-96FC-DD40-A4F8-88D9C16BF196}"/>
              </a:ext>
            </a:extLst>
          </p:cNvPr>
          <p:cNvSpPr/>
          <p:nvPr/>
        </p:nvSpPr>
        <p:spPr>
          <a:xfrm>
            <a:off x="0" y="3289411"/>
            <a:ext cx="9144953" cy="1591151"/>
          </a:xfrm>
          <a:custGeom>
            <a:avLst/>
            <a:gdLst/>
            <a:ahLst/>
            <a:cxnLst/>
            <a:rect l="l" t="t" r="r" b="b"/>
            <a:pathLst>
              <a:path w="12193270" h="2121534">
                <a:moveTo>
                  <a:pt x="0" y="2121115"/>
                </a:moveTo>
                <a:lnTo>
                  <a:pt x="12193206" y="2121115"/>
                </a:lnTo>
                <a:lnTo>
                  <a:pt x="12193206" y="0"/>
                </a:lnTo>
                <a:lnTo>
                  <a:pt x="0" y="0"/>
                </a:lnTo>
                <a:lnTo>
                  <a:pt x="0" y="2121115"/>
                </a:lnTo>
                <a:close/>
              </a:path>
            </a:pathLst>
          </a:custGeom>
          <a:solidFill>
            <a:srgbClr val="F1EEE9"/>
          </a:solidFill>
        </p:spPr>
        <p:txBody>
          <a:bodyPr wrap="square" lIns="0" tIns="0" rIns="0" bIns="0" rtlCol="0"/>
          <a:lstStyle/>
          <a:p>
            <a:pPr algn="l" defTabSz="685800" hangingPunct="1">
              <a:defRPr/>
            </a:pPr>
            <a:endParaRPr sz="1350" kern="1200" dirty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  <p:grpSp>
        <p:nvGrpSpPr>
          <p:cNvPr id="9" name="object 3">
            <a:extLst>
              <a:ext uri="{FF2B5EF4-FFF2-40B4-BE49-F238E27FC236}">
                <a16:creationId xmlns:a16="http://schemas.microsoft.com/office/drawing/2014/main" id="{C8B5EEB7-F89A-C348-9D47-2255C7208E2F}"/>
              </a:ext>
            </a:extLst>
          </p:cNvPr>
          <p:cNvGrpSpPr/>
          <p:nvPr/>
        </p:nvGrpSpPr>
        <p:grpSpPr>
          <a:xfrm>
            <a:off x="0" y="983315"/>
            <a:ext cx="9144953" cy="2371725"/>
            <a:chOff x="0" y="1224000"/>
            <a:chExt cx="12193270" cy="3162300"/>
          </a:xfrm>
        </p:grpSpPr>
        <p:sp>
          <p:nvSpPr>
            <p:cNvPr id="10" name="object 4">
              <a:extLst>
                <a:ext uri="{FF2B5EF4-FFF2-40B4-BE49-F238E27FC236}">
                  <a16:creationId xmlns:a16="http://schemas.microsoft.com/office/drawing/2014/main" id="{DDD1489C-DE0B-0449-B484-6ACDE3C31BB6}"/>
                </a:ext>
              </a:extLst>
            </p:cNvPr>
            <p:cNvSpPr/>
            <p:nvPr/>
          </p:nvSpPr>
          <p:spPr>
            <a:xfrm>
              <a:off x="0" y="1224000"/>
              <a:ext cx="12193270" cy="1786889"/>
            </a:xfrm>
            <a:custGeom>
              <a:avLst/>
              <a:gdLst/>
              <a:ahLst/>
              <a:cxnLst/>
              <a:rect l="l" t="t" r="r" b="b"/>
              <a:pathLst>
                <a:path w="12193270" h="1786889">
                  <a:moveTo>
                    <a:pt x="0" y="1786674"/>
                  </a:moveTo>
                  <a:lnTo>
                    <a:pt x="12193206" y="1786674"/>
                  </a:lnTo>
                  <a:lnTo>
                    <a:pt x="12193206" y="0"/>
                  </a:lnTo>
                  <a:lnTo>
                    <a:pt x="0" y="0"/>
                  </a:lnTo>
                  <a:lnTo>
                    <a:pt x="0" y="1786674"/>
                  </a:lnTo>
                  <a:close/>
                </a:path>
              </a:pathLst>
            </a:custGeom>
            <a:solidFill>
              <a:srgbClr val="F1EEE9"/>
            </a:solidFill>
          </p:spPr>
          <p:txBody>
            <a:bodyPr wrap="square" lIns="0" tIns="0" rIns="0" bIns="0" rtlCol="0"/>
            <a:lstStyle/>
            <a:p>
              <a:pPr algn="l" defTabSz="685800" hangingPunct="1">
                <a:defRPr/>
              </a:pPr>
              <a:endParaRPr sz="1350" kern="1200" dirty="0">
                <a:solidFill>
                  <a:prstClr val="black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11" name="object 5">
              <a:extLst>
                <a:ext uri="{FF2B5EF4-FFF2-40B4-BE49-F238E27FC236}">
                  <a16:creationId xmlns:a16="http://schemas.microsoft.com/office/drawing/2014/main" id="{57008F8F-6ABF-4A44-BB6F-29009FD7EB3B}"/>
                </a:ext>
              </a:extLst>
            </p:cNvPr>
            <p:cNvSpPr/>
            <p:nvPr/>
          </p:nvSpPr>
          <p:spPr>
            <a:xfrm>
              <a:off x="0" y="3010674"/>
              <a:ext cx="12193270" cy="1375410"/>
            </a:xfrm>
            <a:custGeom>
              <a:avLst/>
              <a:gdLst/>
              <a:ahLst/>
              <a:cxnLst/>
              <a:rect l="l" t="t" r="r" b="b"/>
              <a:pathLst>
                <a:path w="12193270" h="1375410">
                  <a:moveTo>
                    <a:pt x="12193193" y="0"/>
                  </a:moveTo>
                  <a:lnTo>
                    <a:pt x="0" y="0"/>
                  </a:lnTo>
                  <a:lnTo>
                    <a:pt x="0" y="1375206"/>
                  </a:lnTo>
                  <a:lnTo>
                    <a:pt x="12193193" y="1375206"/>
                  </a:lnTo>
                  <a:lnTo>
                    <a:pt x="12193193" y="0"/>
                  </a:lnTo>
                  <a:close/>
                </a:path>
              </a:pathLst>
            </a:custGeom>
            <a:solidFill>
              <a:srgbClr val="EFC4C3"/>
            </a:solidFill>
          </p:spPr>
          <p:txBody>
            <a:bodyPr wrap="square" lIns="0" tIns="0" rIns="0" bIns="0" rtlCol="0"/>
            <a:lstStyle/>
            <a:p>
              <a:pPr algn="l" defTabSz="685800" hangingPunct="1">
                <a:defRPr/>
              </a:pPr>
              <a:endParaRPr sz="1350" kern="1200" dirty="0">
                <a:solidFill>
                  <a:prstClr val="black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12" name="object 6">
              <a:extLst>
                <a:ext uri="{FF2B5EF4-FFF2-40B4-BE49-F238E27FC236}">
                  <a16:creationId xmlns:a16="http://schemas.microsoft.com/office/drawing/2014/main" id="{A16E8998-28B7-104E-904E-11E2CE3E9B41}"/>
                </a:ext>
              </a:extLst>
            </p:cNvPr>
            <p:cNvSpPr/>
            <p:nvPr/>
          </p:nvSpPr>
          <p:spPr>
            <a:xfrm>
              <a:off x="1071899" y="3116853"/>
              <a:ext cx="1163955" cy="1163955"/>
            </a:xfrm>
            <a:custGeom>
              <a:avLst/>
              <a:gdLst/>
              <a:ahLst/>
              <a:cxnLst/>
              <a:rect l="l" t="t" r="r" b="b"/>
              <a:pathLst>
                <a:path w="1163955" h="1163954">
                  <a:moveTo>
                    <a:pt x="581926" y="0"/>
                  </a:moveTo>
                  <a:lnTo>
                    <a:pt x="534200" y="1929"/>
                  </a:lnTo>
                  <a:lnTo>
                    <a:pt x="487535" y="7616"/>
                  </a:lnTo>
                  <a:lnTo>
                    <a:pt x="442083" y="16913"/>
                  </a:lnTo>
                  <a:lnTo>
                    <a:pt x="397994" y="29668"/>
                  </a:lnTo>
                  <a:lnTo>
                    <a:pt x="355415" y="45732"/>
                  </a:lnTo>
                  <a:lnTo>
                    <a:pt x="314499" y="64956"/>
                  </a:lnTo>
                  <a:lnTo>
                    <a:pt x="275393" y="87189"/>
                  </a:lnTo>
                  <a:lnTo>
                    <a:pt x="238249" y="112282"/>
                  </a:lnTo>
                  <a:lnTo>
                    <a:pt x="203216" y="140085"/>
                  </a:lnTo>
                  <a:lnTo>
                    <a:pt x="170443" y="170448"/>
                  </a:lnTo>
                  <a:lnTo>
                    <a:pt x="140081" y="203221"/>
                  </a:lnTo>
                  <a:lnTo>
                    <a:pt x="112278" y="238255"/>
                  </a:lnTo>
                  <a:lnTo>
                    <a:pt x="87186" y="275399"/>
                  </a:lnTo>
                  <a:lnTo>
                    <a:pt x="64954" y="314504"/>
                  </a:lnTo>
                  <a:lnTo>
                    <a:pt x="45731" y="355421"/>
                  </a:lnTo>
                  <a:lnTo>
                    <a:pt x="29667" y="397998"/>
                  </a:lnTo>
                  <a:lnTo>
                    <a:pt x="16912" y="442088"/>
                  </a:lnTo>
                  <a:lnTo>
                    <a:pt x="7616" y="487538"/>
                  </a:lnTo>
                  <a:lnTo>
                    <a:pt x="1929" y="534201"/>
                  </a:lnTo>
                  <a:lnTo>
                    <a:pt x="0" y="581926"/>
                  </a:lnTo>
                  <a:lnTo>
                    <a:pt x="1929" y="629656"/>
                  </a:lnTo>
                  <a:lnTo>
                    <a:pt x="7616" y="676323"/>
                  </a:lnTo>
                  <a:lnTo>
                    <a:pt x="16912" y="721776"/>
                  </a:lnTo>
                  <a:lnTo>
                    <a:pt x="29667" y="765867"/>
                  </a:lnTo>
                  <a:lnTo>
                    <a:pt x="45731" y="808446"/>
                  </a:lnTo>
                  <a:lnTo>
                    <a:pt x="64954" y="849362"/>
                  </a:lnTo>
                  <a:lnTo>
                    <a:pt x="87186" y="888467"/>
                  </a:lnTo>
                  <a:lnTo>
                    <a:pt x="112278" y="925610"/>
                  </a:lnTo>
                  <a:lnTo>
                    <a:pt x="140081" y="960642"/>
                  </a:lnTo>
                  <a:lnTo>
                    <a:pt x="170443" y="993413"/>
                  </a:lnTo>
                  <a:lnTo>
                    <a:pt x="203216" y="1023773"/>
                  </a:lnTo>
                  <a:lnTo>
                    <a:pt x="238249" y="1051573"/>
                  </a:lnTo>
                  <a:lnTo>
                    <a:pt x="275393" y="1076663"/>
                  </a:lnTo>
                  <a:lnTo>
                    <a:pt x="314499" y="1098894"/>
                  </a:lnTo>
                  <a:lnTo>
                    <a:pt x="355415" y="1118115"/>
                  </a:lnTo>
                  <a:lnTo>
                    <a:pt x="397994" y="1134177"/>
                  </a:lnTo>
                  <a:lnTo>
                    <a:pt x="442083" y="1146930"/>
                  </a:lnTo>
                  <a:lnTo>
                    <a:pt x="487535" y="1156225"/>
                  </a:lnTo>
                  <a:lnTo>
                    <a:pt x="534200" y="1161911"/>
                  </a:lnTo>
                  <a:lnTo>
                    <a:pt x="581926" y="1163840"/>
                  </a:lnTo>
                  <a:lnTo>
                    <a:pt x="629653" y="1161911"/>
                  </a:lnTo>
                  <a:lnTo>
                    <a:pt x="676317" y="1156225"/>
                  </a:lnTo>
                  <a:lnTo>
                    <a:pt x="721769" y="1146930"/>
                  </a:lnTo>
                  <a:lnTo>
                    <a:pt x="765859" y="1134177"/>
                  </a:lnTo>
                  <a:lnTo>
                    <a:pt x="808437" y="1118115"/>
                  </a:lnTo>
                  <a:lnTo>
                    <a:pt x="849354" y="1098894"/>
                  </a:lnTo>
                  <a:lnTo>
                    <a:pt x="888459" y="1076663"/>
                  </a:lnTo>
                  <a:lnTo>
                    <a:pt x="925603" y="1051573"/>
                  </a:lnTo>
                  <a:lnTo>
                    <a:pt x="960637" y="1023773"/>
                  </a:lnTo>
                  <a:lnTo>
                    <a:pt x="993409" y="993413"/>
                  </a:lnTo>
                  <a:lnTo>
                    <a:pt x="1023772" y="960642"/>
                  </a:lnTo>
                  <a:lnTo>
                    <a:pt x="1051574" y="925610"/>
                  </a:lnTo>
                  <a:lnTo>
                    <a:pt x="1076666" y="888467"/>
                  </a:lnTo>
                  <a:lnTo>
                    <a:pt x="1098899" y="849362"/>
                  </a:lnTo>
                  <a:lnTo>
                    <a:pt x="1118122" y="808446"/>
                  </a:lnTo>
                  <a:lnTo>
                    <a:pt x="1134186" y="765867"/>
                  </a:lnTo>
                  <a:lnTo>
                    <a:pt x="1146940" y="721776"/>
                  </a:lnTo>
                  <a:lnTo>
                    <a:pt x="1156236" y="676323"/>
                  </a:lnTo>
                  <a:lnTo>
                    <a:pt x="1161924" y="629656"/>
                  </a:lnTo>
                  <a:lnTo>
                    <a:pt x="1163853" y="581926"/>
                  </a:lnTo>
                  <a:lnTo>
                    <a:pt x="1161924" y="534201"/>
                  </a:lnTo>
                  <a:lnTo>
                    <a:pt x="1156236" y="487538"/>
                  </a:lnTo>
                  <a:lnTo>
                    <a:pt x="1146940" y="442088"/>
                  </a:lnTo>
                  <a:lnTo>
                    <a:pt x="1134186" y="397998"/>
                  </a:lnTo>
                  <a:lnTo>
                    <a:pt x="1118122" y="355421"/>
                  </a:lnTo>
                  <a:lnTo>
                    <a:pt x="1098899" y="314504"/>
                  </a:lnTo>
                  <a:lnTo>
                    <a:pt x="1076666" y="275399"/>
                  </a:lnTo>
                  <a:lnTo>
                    <a:pt x="1051574" y="238255"/>
                  </a:lnTo>
                  <a:lnTo>
                    <a:pt x="1023772" y="203221"/>
                  </a:lnTo>
                  <a:lnTo>
                    <a:pt x="993409" y="170448"/>
                  </a:lnTo>
                  <a:lnTo>
                    <a:pt x="960637" y="140085"/>
                  </a:lnTo>
                  <a:lnTo>
                    <a:pt x="925603" y="112282"/>
                  </a:lnTo>
                  <a:lnTo>
                    <a:pt x="888459" y="87189"/>
                  </a:lnTo>
                  <a:lnTo>
                    <a:pt x="849354" y="64956"/>
                  </a:lnTo>
                  <a:lnTo>
                    <a:pt x="808437" y="45732"/>
                  </a:lnTo>
                  <a:lnTo>
                    <a:pt x="765859" y="29668"/>
                  </a:lnTo>
                  <a:lnTo>
                    <a:pt x="721769" y="16913"/>
                  </a:lnTo>
                  <a:lnTo>
                    <a:pt x="676317" y="7616"/>
                  </a:lnTo>
                  <a:lnTo>
                    <a:pt x="629653" y="1929"/>
                  </a:lnTo>
                  <a:lnTo>
                    <a:pt x="581926" y="0"/>
                  </a:lnTo>
                  <a:close/>
                </a:path>
              </a:pathLst>
            </a:custGeom>
            <a:solidFill>
              <a:srgbClr val="CA3631"/>
            </a:solidFill>
          </p:spPr>
          <p:txBody>
            <a:bodyPr wrap="square" lIns="0" tIns="0" rIns="0" bIns="0" rtlCol="0"/>
            <a:lstStyle/>
            <a:p>
              <a:pPr algn="l" defTabSz="685800" hangingPunct="1">
                <a:defRPr/>
              </a:pPr>
              <a:endParaRPr sz="1350" kern="1200" dirty="0">
                <a:solidFill>
                  <a:prstClr val="black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13" name="object 7">
              <a:extLst>
                <a:ext uri="{FF2B5EF4-FFF2-40B4-BE49-F238E27FC236}">
                  <a16:creationId xmlns:a16="http://schemas.microsoft.com/office/drawing/2014/main" id="{959CE59B-BD0F-EA4E-B10B-27D5C42E7056}"/>
                </a:ext>
              </a:extLst>
            </p:cNvPr>
            <p:cNvSpPr/>
            <p:nvPr/>
          </p:nvSpPr>
          <p:spPr>
            <a:xfrm>
              <a:off x="1373792" y="3415144"/>
              <a:ext cx="559435" cy="567690"/>
            </a:xfrm>
            <a:custGeom>
              <a:avLst/>
              <a:gdLst/>
              <a:ahLst/>
              <a:cxnLst/>
              <a:rect l="l" t="t" r="r" b="b"/>
              <a:pathLst>
                <a:path w="559435" h="567689">
                  <a:moveTo>
                    <a:pt x="341486" y="328581"/>
                  </a:moveTo>
                  <a:lnTo>
                    <a:pt x="314109" y="328581"/>
                  </a:lnTo>
                  <a:lnTo>
                    <a:pt x="366509" y="447898"/>
                  </a:lnTo>
                  <a:lnTo>
                    <a:pt x="366788" y="450603"/>
                  </a:lnTo>
                  <a:lnTo>
                    <a:pt x="367919" y="453156"/>
                  </a:lnTo>
                  <a:lnTo>
                    <a:pt x="369747" y="455175"/>
                  </a:lnTo>
                  <a:lnTo>
                    <a:pt x="418960" y="564052"/>
                  </a:lnTo>
                  <a:lnTo>
                    <a:pt x="422376" y="566732"/>
                  </a:lnTo>
                  <a:lnTo>
                    <a:pt x="427139" y="567595"/>
                  </a:lnTo>
                  <a:lnTo>
                    <a:pt x="427888" y="567671"/>
                  </a:lnTo>
                  <a:lnTo>
                    <a:pt x="431901" y="567671"/>
                  </a:lnTo>
                  <a:lnTo>
                    <a:pt x="435089" y="566351"/>
                  </a:lnTo>
                  <a:lnTo>
                    <a:pt x="467843" y="533077"/>
                  </a:lnTo>
                  <a:lnTo>
                    <a:pt x="432473" y="533077"/>
                  </a:lnTo>
                  <a:lnTo>
                    <a:pt x="391274" y="441941"/>
                  </a:lnTo>
                  <a:lnTo>
                    <a:pt x="391121" y="441675"/>
                  </a:lnTo>
                  <a:lnTo>
                    <a:pt x="390817" y="440913"/>
                  </a:lnTo>
                  <a:lnTo>
                    <a:pt x="341486" y="328581"/>
                  </a:lnTo>
                  <a:close/>
                </a:path>
                <a:path w="559435" h="567689">
                  <a:moveTo>
                    <a:pt x="40944" y="88996"/>
                  </a:moveTo>
                  <a:lnTo>
                    <a:pt x="37045" y="90342"/>
                  </a:lnTo>
                  <a:lnTo>
                    <a:pt x="1295" y="126664"/>
                  </a:lnTo>
                  <a:lnTo>
                    <a:pt x="0" y="130855"/>
                  </a:lnTo>
                  <a:lnTo>
                    <a:pt x="1447" y="139034"/>
                  </a:lnTo>
                  <a:lnTo>
                    <a:pt x="4089" y="142514"/>
                  </a:lnTo>
                  <a:lnTo>
                    <a:pt x="111226" y="192501"/>
                  </a:lnTo>
                  <a:lnTo>
                    <a:pt x="113741" y="195053"/>
                  </a:lnTo>
                  <a:lnTo>
                    <a:pt x="116713" y="196298"/>
                  </a:lnTo>
                  <a:lnTo>
                    <a:pt x="119735" y="196425"/>
                  </a:lnTo>
                  <a:lnTo>
                    <a:pt x="235826" y="249041"/>
                  </a:lnTo>
                  <a:lnTo>
                    <a:pt x="122885" y="383140"/>
                  </a:lnTo>
                  <a:lnTo>
                    <a:pt x="48361" y="383572"/>
                  </a:lnTo>
                  <a:lnTo>
                    <a:pt x="45212" y="384906"/>
                  </a:lnTo>
                  <a:lnTo>
                    <a:pt x="12700" y="417938"/>
                  </a:lnTo>
                  <a:lnTo>
                    <a:pt x="11391" y="421964"/>
                  </a:lnTo>
                  <a:lnTo>
                    <a:pt x="12560" y="429927"/>
                  </a:lnTo>
                  <a:lnTo>
                    <a:pt x="14960" y="433394"/>
                  </a:lnTo>
                  <a:lnTo>
                    <a:pt x="91770" y="474961"/>
                  </a:lnTo>
                  <a:lnTo>
                    <a:pt x="132676" y="552990"/>
                  </a:lnTo>
                  <a:lnTo>
                    <a:pt x="136093" y="555441"/>
                  </a:lnTo>
                  <a:lnTo>
                    <a:pt x="143929" y="556622"/>
                  </a:lnTo>
                  <a:lnTo>
                    <a:pt x="147891" y="555302"/>
                  </a:lnTo>
                  <a:lnTo>
                    <a:pt x="180290" y="522371"/>
                  </a:lnTo>
                  <a:lnTo>
                    <a:pt x="144945" y="522371"/>
                  </a:lnTo>
                  <a:lnTo>
                    <a:pt x="110871" y="457372"/>
                  </a:lnTo>
                  <a:lnTo>
                    <a:pt x="109080" y="455556"/>
                  </a:lnTo>
                  <a:lnTo>
                    <a:pt x="45110" y="420923"/>
                  </a:lnTo>
                  <a:lnTo>
                    <a:pt x="56921" y="408921"/>
                  </a:lnTo>
                  <a:lnTo>
                    <a:pt x="132372" y="408490"/>
                  </a:lnTo>
                  <a:lnTo>
                    <a:pt x="135813" y="406877"/>
                  </a:lnTo>
                  <a:lnTo>
                    <a:pt x="256971" y="263024"/>
                  </a:lnTo>
                  <a:lnTo>
                    <a:pt x="257381" y="263024"/>
                  </a:lnTo>
                  <a:lnTo>
                    <a:pt x="287483" y="229331"/>
                  </a:lnTo>
                  <a:lnTo>
                    <a:pt x="253707" y="229331"/>
                  </a:lnTo>
                  <a:lnTo>
                    <a:pt x="126022" y="171457"/>
                  </a:lnTo>
                  <a:lnTo>
                    <a:pt x="125272" y="171139"/>
                  </a:lnTo>
                  <a:lnTo>
                    <a:pt x="124891" y="171012"/>
                  </a:lnTo>
                  <a:lnTo>
                    <a:pt x="124510" y="170771"/>
                  </a:lnTo>
                  <a:lnTo>
                    <a:pt x="34569" y="128772"/>
                  </a:lnTo>
                  <a:lnTo>
                    <a:pt x="47574" y="115564"/>
                  </a:lnTo>
                  <a:lnTo>
                    <a:pt x="164921" y="115564"/>
                  </a:lnTo>
                  <a:lnTo>
                    <a:pt x="168998" y="111424"/>
                  </a:lnTo>
                  <a:lnTo>
                    <a:pt x="202038" y="111424"/>
                  </a:lnTo>
                  <a:lnTo>
                    <a:pt x="201307" y="111322"/>
                  </a:lnTo>
                  <a:lnTo>
                    <a:pt x="200837" y="108960"/>
                  </a:lnTo>
                  <a:lnTo>
                    <a:pt x="199694" y="106700"/>
                  </a:lnTo>
                  <a:lnTo>
                    <a:pt x="196109" y="103055"/>
                  </a:lnTo>
                  <a:lnTo>
                    <a:pt x="141884" y="103055"/>
                  </a:lnTo>
                  <a:lnTo>
                    <a:pt x="40944" y="88996"/>
                  </a:lnTo>
                  <a:close/>
                </a:path>
                <a:path w="559435" h="567689">
                  <a:moveTo>
                    <a:pt x="479742" y="394570"/>
                  </a:moveTo>
                  <a:lnTo>
                    <a:pt x="447675" y="394570"/>
                  </a:lnTo>
                  <a:lnTo>
                    <a:pt x="449554" y="396488"/>
                  </a:lnTo>
                  <a:lnTo>
                    <a:pt x="432968" y="413354"/>
                  </a:lnTo>
                  <a:lnTo>
                    <a:pt x="431660" y="417303"/>
                  </a:lnTo>
                  <a:lnTo>
                    <a:pt x="445490" y="519869"/>
                  </a:lnTo>
                  <a:lnTo>
                    <a:pt x="432473" y="533077"/>
                  </a:lnTo>
                  <a:lnTo>
                    <a:pt x="467843" y="533077"/>
                  </a:lnTo>
                  <a:lnTo>
                    <a:pt x="470319" y="530562"/>
                  </a:lnTo>
                  <a:lnTo>
                    <a:pt x="471627" y="526600"/>
                  </a:lnTo>
                  <a:lnTo>
                    <a:pt x="457796" y="424047"/>
                  </a:lnTo>
                  <a:lnTo>
                    <a:pt x="478421" y="403092"/>
                  </a:lnTo>
                  <a:lnTo>
                    <a:pt x="479742" y="399866"/>
                  </a:lnTo>
                  <a:lnTo>
                    <a:pt x="479742" y="394570"/>
                  </a:lnTo>
                  <a:close/>
                </a:path>
                <a:path w="559435" h="567689">
                  <a:moveTo>
                    <a:pt x="558349" y="25319"/>
                  </a:moveTo>
                  <a:lnTo>
                    <a:pt x="508303" y="25319"/>
                  </a:lnTo>
                  <a:lnTo>
                    <a:pt x="533476" y="26385"/>
                  </a:lnTo>
                  <a:lnTo>
                    <a:pt x="534401" y="51830"/>
                  </a:lnTo>
                  <a:lnTo>
                    <a:pt x="523930" y="93818"/>
                  </a:lnTo>
                  <a:lnTo>
                    <a:pt x="434213" y="183484"/>
                  </a:lnTo>
                  <a:lnTo>
                    <a:pt x="293001" y="312795"/>
                  </a:lnTo>
                  <a:lnTo>
                    <a:pt x="293357" y="313202"/>
                  </a:lnTo>
                  <a:lnTo>
                    <a:pt x="158788" y="430207"/>
                  </a:lnTo>
                  <a:lnTo>
                    <a:pt x="157187" y="433712"/>
                  </a:lnTo>
                  <a:lnTo>
                    <a:pt x="156756" y="510369"/>
                  </a:lnTo>
                  <a:lnTo>
                    <a:pt x="144945" y="522371"/>
                  </a:lnTo>
                  <a:lnTo>
                    <a:pt x="180290" y="522371"/>
                  </a:lnTo>
                  <a:lnTo>
                    <a:pt x="181711" y="519069"/>
                  </a:lnTo>
                  <a:lnTo>
                    <a:pt x="182130" y="443338"/>
                  </a:lnTo>
                  <a:lnTo>
                    <a:pt x="314109" y="328581"/>
                  </a:lnTo>
                  <a:lnTo>
                    <a:pt x="341486" y="328581"/>
                  </a:lnTo>
                  <a:lnTo>
                    <a:pt x="333349" y="310052"/>
                  </a:lnTo>
                  <a:lnTo>
                    <a:pt x="411619" y="238373"/>
                  </a:lnTo>
                  <a:lnTo>
                    <a:pt x="436689" y="238373"/>
                  </a:lnTo>
                  <a:lnTo>
                    <a:pt x="435216" y="217342"/>
                  </a:lnTo>
                  <a:lnTo>
                    <a:pt x="530098" y="127032"/>
                  </a:lnTo>
                  <a:lnTo>
                    <a:pt x="544801" y="107791"/>
                  </a:lnTo>
                  <a:lnTo>
                    <a:pt x="554615" y="83314"/>
                  </a:lnTo>
                  <a:lnTo>
                    <a:pt x="559219" y="54782"/>
                  </a:lnTo>
                  <a:lnTo>
                    <a:pt x="558349" y="25319"/>
                  </a:lnTo>
                  <a:close/>
                </a:path>
                <a:path w="559435" h="567689">
                  <a:moveTo>
                    <a:pt x="476656" y="302889"/>
                  </a:moveTo>
                  <a:lnTo>
                    <a:pt x="443433" y="302889"/>
                  </a:lnTo>
                  <a:lnTo>
                    <a:pt x="445262" y="304756"/>
                  </a:lnTo>
                  <a:lnTo>
                    <a:pt x="421576" y="328823"/>
                  </a:lnTo>
                  <a:lnTo>
                    <a:pt x="420255" y="332785"/>
                  </a:lnTo>
                  <a:lnTo>
                    <a:pt x="428129" y="391154"/>
                  </a:lnTo>
                  <a:lnTo>
                    <a:pt x="431380" y="395142"/>
                  </a:lnTo>
                  <a:lnTo>
                    <a:pt x="439940" y="398076"/>
                  </a:lnTo>
                  <a:lnTo>
                    <a:pt x="444373" y="397250"/>
                  </a:lnTo>
                  <a:lnTo>
                    <a:pt x="447675" y="394570"/>
                  </a:lnTo>
                  <a:lnTo>
                    <a:pt x="479742" y="394570"/>
                  </a:lnTo>
                  <a:lnTo>
                    <a:pt x="479742" y="393123"/>
                  </a:lnTo>
                  <a:lnTo>
                    <a:pt x="478421" y="389897"/>
                  </a:lnTo>
                  <a:lnTo>
                    <a:pt x="454634" y="365729"/>
                  </a:lnTo>
                  <a:lnTo>
                    <a:pt x="452221" y="364535"/>
                  </a:lnTo>
                  <a:lnTo>
                    <a:pt x="449719" y="364129"/>
                  </a:lnTo>
                  <a:lnTo>
                    <a:pt x="446405" y="339516"/>
                  </a:lnTo>
                  <a:lnTo>
                    <a:pt x="476656" y="308782"/>
                  </a:lnTo>
                  <a:lnTo>
                    <a:pt x="476656" y="302889"/>
                  </a:lnTo>
                  <a:close/>
                </a:path>
                <a:path w="559435" h="567689">
                  <a:moveTo>
                    <a:pt x="436689" y="238373"/>
                  </a:moveTo>
                  <a:lnTo>
                    <a:pt x="411619" y="238373"/>
                  </a:lnTo>
                  <a:lnTo>
                    <a:pt x="416356" y="305988"/>
                  </a:lnTo>
                  <a:lnTo>
                    <a:pt x="419519" y="310281"/>
                  </a:lnTo>
                  <a:lnTo>
                    <a:pt x="428701" y="313760"/>
                  </a:lnTo>
                  <a:lnTo>
                    <a:pt x="433857" y="312617"/>
                  </a:lnTo>
                  <a:lnTo>
                    <a:pt x="443433" y="302889"/>
                  </a:lnTo>
                  <a:lnTo>
                    <a:pt x="476656" y="302889"/>
                  </a:lnTo>
                  <a:lnTo>
                    <a:pt x="476656" y="300743"/>
                  </a:lnTo>
                  <a:lnTo>
                    <a:pt x="449922" y="273565"/>
                  </a:lnTo>
                  <a:lnTo>
                    <a:pt x="448622" y="273019"/>
                  </a:lnTo>
                  <a:lnTo>
                    <a:pt x="439115" y="273019"/>
                  </a:lnTo>
                  <a:lnTo>
                    <a:pt x="436689" y="238373"/>
                  </a:lnTo>
                  <a:close/>
                </a:path>
                <a:path w="559435" h="567689">
                  <a:moveTo>
                    <a:pt x="446747" y="272231"/>
                  </a:moveTo>
                  <a:lnTo>
                    <a:pt x="441947" y="272231"/>
                  </a:lnTo>
                  <a:lnTo>
                    <a:pt x="440486" y="272498"/>
                  </a:lnTo>
                  <a:lnTo>
                    <a:pt x="439115" y="273019"/>
                  </a:lnTo>
                  <a:lnTo>
                    <a:pt x="448622" y="273019"/>
                  </a:lnTo>
                  <a:lnTo>
                    <a:pt x="446747" y="272231"/>
                  </a:lnTo>
                  <a:close/>
                </a:path>
                <a:path w="559435" h="567689">
                  <a:moveTo>
                    <a:pt x="257381" y="263024"/>
                  </a:moveTo>
                  <a:lnTo>
                    <a:pt x="256971" y="263024"/>
                  </a:lnTo>
                  <a:lnTo>
                    <a:pt x="257200" y="263227"/>
                  </a:lnTo>
                  <a:lnTo>
                    <a:pt x="257381" y="263024"/>
                  </a:lnTo>
                  <a:close/>
                </a:path>
                <a:path w="559435" h="567689">
                  <a:moveTo>
                    <a:pt x="291833" y="115793"/>
                  </a:moveTo>
                  <a:lnTo>
                    <a:pt x="259283" y="115793"/>
                  </a:lnTo>
                  <a:lnTo>
                    <a:pt x="261658" y="118206"/>
                  </a:lnTo>
                  <a:lnTo>
                    <a:pt x="252501" y="127515"/>
                  </a:lnTo>
                  <a:lnTo>
                    <a:pt x="251383" y="132760"/>
                  </a:lnTo>
                  <a:lnTo>
                    <a:pt x="254812" y="142082"/>
                  </a:lnTo>
                  <a:lnTo>
                    <a:pt x="259041" y="145295"/>
                  </a:lnTo>
                  <a:lnTo>
                    <a:pt x="324599" y="149994"/>
                  </a:lnTo>
                  <a:lnTo>
                    <a:pt x="253707" y="229331"/>
                  </a:lnTo>
                  <a:lnTo>
                    <a:pt x="287483" y="229331"/>
                  </a:lnTo>
                  <a:lnTo>
                    <a:pt x="379795" y="126004"/>
                  </a:lnTo>
                  <a:lnTo>
                    <a:pt x="345313" y="126004"/>
                  </a:lnTo>
                  <a:lnTo>
                    <a:pt x="291223" y="122143"/>
                  </a:lnTo>
                  <a:lnTo>
                    <a:pt x="291630" y="120885"/>
                  </a:lnTo>
                  <a:lnTo>
                    <a:pt x="291833" y="119552"/>
                  </a:lnTo>
                  <a:lnTo>
                    <a:pt x="291833" y="115793"/>
                  </a:lnTo>
                  <a:close/>
                </a:path>
                <a:path w="559435" h="567689">
                  <a:moveTo>
                    <a:pt x="202038" y="111424"/>
                  </a:moveTo>
                  <a:lnTo>
                    <a:pt x="168998" y="111424"/>
                  </a:lnTo>
                  <a:lnTo>
                    <a:pt x="171488" y="113951"/>
                  </a:lnTo>
                  <a:lnTo>
                    <a:pt x="169151" y="117253"/>
                  </a:lnTo>
                  <a:lnTo>
                    <a:pt x="168465" y="121520"/>
                  </a:lnTo>
                  <a:lnTo>
                    <a:pt x="171284" y="130017"/>
                  </a:lnTo>
                  <a:lnTo>
                    <a:pt x="175221" y="133331"/>
                  </a:lnTo>
                  <a:lnTo>
                    <a:pt x="231711" y="141180"/>
                  </a:lnTo>
                  <a:lnTo>
                    <a:pt x="235597" y="139859"/>
                  </a:lnTo>
                  <a:lnTo>
                    <a:pt x="259283" y="115793"/>
                  </a:lnTo>
                  <a:lnTo>
                    <a:pt x="291833" y="115793"/>
                  </a:lnTo>
                  <a:lnTo>
                    <a:pt x="291745" y="114624"/>
                  </a:lnTo>
                  <a:lnTo>
                    <a:pt x="225069" y="114624"/>
                  </a:lnTo>
                  <a:lnTo>
                    <a:pt x="202038" y="111424"/>
                  </a:lnTo>
                  <a:close/>
                </a:path>
                <a:path w="559435" h="567689">
                  <a:moveTo>
                    <a:pt x="164921" y="115564"/>
                  </a:moveTo>
                  <a:lnTo>
                    <a:pt x="47574" y="115564"/>
                  </a:lnTo>
                  <a:lnTo>
                    <a:pt x="148513" y="129610"/>
                  </a:lnTo>
                  <a:lnTo>
                    <a:pt x="152400" y="128277"/>
                  </a:lnTo>
                  <a:lnTo>
                    <a:pt x="164921" y="115564"/>
                  </a:lnTo>
                  <a:close/>
                </a:path>
                <a:path w="559435" h="567689">
                  <a:moveTo>
                    <a:pt x="505309" y="0"/>
                  </a:moveTo>
                  <a:lnTo>
                    <a:pt x="477227" y="4676"/>
                  </a:lnTo>
                  <a:lnTo>
                    <a:pt x="453137" y="14650"/>
                  </a:lnTo>
                  <a:lnTo>
                    <a:pt x="434200" y="29598"/>
                  </a:lnTo>
                  <a:lnTo>
                    <a:pt x="345313" y="126004"/>
                  </a:lnTo>
                  <a:lnTo>
                    <a:pt x="379795" y="126004"/>
                  </a:lnTo>
                  <a:lnTo>
                    <a:pt x="387159" y="117761"/>
                  </a:lnTo>
                  <a:lnTo>
                    <a:pt x="452437" y="46959"/>
                  </a:lnTo>
                  <a:lnTo>
                    <a:pt x="466887" y="35859"/>
                  </a:lnTo>
                  <a:lnTo>
                    <a:pt x="485808" y="28561"/>
                  </a:lnTo>
                  <a:lnTo>
                    <a:pt x="508303" y="25319"/>
                  </a:lnTo>
                  <a:lnTo>
                    <a:pt x="558349" y="25319"/>
                  </a:lnTo>
                  <a:lnTo>
                    <a:pt x="558292" y="23375"/>
                  </a:lnTo>
                  <a:lnTo>
                    <a:pt x="555893" y="15089"/>
                  </a:lnTo>
                  <a:lnTo>
                    <a:pt x="551094" y="8260"/>
                  </a:lnTo>
                  <a:lnTo>
                    <a:pt x="544375" y="3381"/>
                  </a:lnTo>
                  <a:lnTo>
                    <a:pt x="536219" y="947"/>
                  </a:lnTo>
                  <a:lnTo>
                    <a:pt x="505309" y="0"/>
                  </a:lnTo>
                  <a:close/>
                </a:path>
                <a:path w="559435" h="567689">
                  <a:moveTo>
                    <a:pt x="263232" y="83890"/>
                  </a:moveTo>
                  <a:lnTo>
                    <a:pt x="255320" y="83890"/>
                  </a:lnTo>
                  <a:lnTo>
                    <a:pt x="225069" y="114624"/>
                  </a:lnTo>
                  <a:lnTo>
                    <a:pt x="291745" y="114624"/>
                  </a:lnTo>
                  <a:lnTo>
                    <a:pt x="290525" y="111614"/>
                  </a:lnTo>
                  <a:lnTo>
                    <a:pt x="263232" y="83890"/>
                  </a:lnTo>
                  <a:close/>
                </a:path>
                <a:path w="559435" h="567689">
                  <a:moveTo>
                    <a:pt x="173151" y="79712"/>
                  </a:moveTo>
                  <a:lnTo>
                    <a:pt x="164846" y="79712"/>
                  </a:lnTo>
                  <a:lnTo>
                    <a:pt x="141884" y="103055"/>
                  </a:lnTo>
                  <a:lnTo>
                    <a:pt x="196109" y="103055"/>
                  </a:lnTo>
                  <a:lnTo>
                    <a:pt x="173151" y="7971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algn="l" defTabSz="685800" hangingPunct="1">
                <a:defRPr/>
              </a:pPr>
              <a:endParaRPr sz="1350" kern="1200" dirty="0">
                <a:solidFill>
                  <a:prstClr val="black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14" name="object 8">
              <a:extLst>
                <a:ext uri="{FF2B5EF4-FFF2-40B4-BE49-F238E27FC236}">
                  <a16:creationId xmlns:a16="http://schemas.microsoft.com/office/drawing/2014/main" id="{1647991D-5CE5-FE44-BBDA-8E86E922A67F}"/>
                </a:ext>
              </a:extLst>
            </p:cNvPr>
            <p:cNvSpPr/>
            <p:nvPr/>
          </p:nvSpPr>
          <p:spPr>
            <a:xfrm>
              <a:off x="1373792" y="3415144"/>
              <a:ext cx="559435" cy="567690"/>
            </a:xfrm>
            <a:custGeom>
              <a:avLst/>
              <a:gdLst/>
              <a:ahLst/>
              <a:cxnLst/>
              <a:rect l="l" t="t" r="r" b="b"/>
              <a:pathLst>
                <a:path w="559435" h="567689">
                  <a:moveTo>
                    <a:pt x="558292" y="23375"/>
                  </a:moveTo>
                  <a:lnTo>
                    <a:pt x="505309" y="0"/>
                  </a:lnTo>
                  <a:lnTo>
                    <a:pt x="477227" y="4676"/>
                  </a:lnTo>
                  <a:lnTo>
                    <a:pt x="453137" y="14650"/>
                  </a:lnTo>
                  <a:lnTo>
                    <a:pt x="434200" y="29598"/>
                  </a:lnTo>
                  <a:lnTo>
                    <a:pt x="368655" y="100692"/>
                  </a:lnTo>
                  <a:lnTo>
                    <a:pt x="345313" y="126004"/>
                  </a:lnTo>
                  <a:lnTo>
                    <a:pt x="291223" y="122143"/>
                  </a:lnTo>
                  <a:lnTo>
                    <a:pt x="291630" y="120885"/>
                  </a:lnTo>
                  <a:lnTo>
                    <a:pt x="291833" y="119552"/>
                  </a:lnTo>
                  <a:lnTo>
                    <a:pt x="291833" y="118206"/>
                  </a:lnTo>
                  <a:lnTo>
                    <a:pt x="291833" y="114840"/>
                  </a:lnTo>
                  <a:lnTo>
                    <a:pt x="290525" y="111614"/>
                  </a:lnTo>
                  <a:lnTo>
                    <a:pt x="288175" y="109227"/>
                  </a:lnTo>
                  <a:lnTo>
                    <a:pt x="268122" y="88843"/>
                  </a:lnTo>
                  <a:lnTo>
                    <a:pt x="263232" y="83890"/>
                  </a:lnTo>
                  <a:lnTo>
                    <a:pt x="255320" y="83890"/>
                  </a:lnTo>
                  <a:lnTo>
                    <a:pt x="250444" y="88856"/>
                  </a:lnTo>
                  <a:lnTo>
                    <a:pt x="225069" y="114624"/>
                  </a:lnTo>
                  <a:lnTo>
                    <a:pt x="201307" y="111322"/>
                  </a:lnTo>
                  <a:lnTo>
                    <a:pt x="200837" y="108960"/>
                  </a:lnTo>
                  <a:lnTo>
                    <a:pt x="199694" y="106700"/>
                  </a:lnTo>
                  <a:lnTo>
                    <a:pt x="197891" y="104858"/>
                  </a:lnTo>
                  <a:lnTo>
                    <a:pt x="177838" y="84475"/>
                  </a:lnTo>
                  <a:lnTo>
                    <a:pt x="173151" y="79712"/>
                  </a:lnTo>
                  <a:lnTo>
                    <a:pt x="164846" y="79712"/>
                  </a:lnTo>
                  <a:lnTo>
                    <a:pt x="160159" y="84475"/>
                  </a:lnTo>
                  <a:lnTo>
                    <a:pt x="141884" y="103055"/>
                  </a:lnTo>
                  <a:lnTo>
                    <a:pt x="44818" y="89542"/>
                  </a:lnTo>
                  <a:lnTo>
                    <a:pt x="4191" y="123718"/>
                  </a:lnTo>
                  <a:lnTo>
                    <a:pt x="0" y="130855"/>
                  </a:lnTo>
                  <a:lnTo>
                    <a:pt x="723" y="134944"/>
                  </a:lnTo>
                  <a:lnTo>
                    <a:pt x="1447" y="139034"/>
                  </a:lnTo>
                  <a:lnTo>
                    <a:pt x="4089" y="142514"/>
                  </a:lnTo>
                  <a:lnTo>
                    <a:pt x="7810" y="144241"/>
                  </a:lnTo>
                  <a:lnTo>
                    <a:pt x="111226" y="192501"/>
                  </a:lnTo>
                  <a:lnTo>
                    <a:pt x="111429" y="192717"/>
                  </a:lnTo>
                  <a:lnTo>
                    <a:pt x="113741" y="195053"/>
                  </a:lnTo>
                  <a:lnTo>
                    <a:pt x="116713" y="196298"/>
                  </a:lnTo>
                  <a:lnTo>
                    <a:pt x="119735" y="196425"/>
                  </a:lnTo>
                  <a:lnTo>
                    <a:pt x="235826" y="249041"/>
                  </a:lnTo>
                  <a:lnTo>
                    <a:pt x="122885" y="383140"/>
                  </a:lnTo>
                  <a:lnTo>
                    <a:pt x="51650" y="383547"/>
                  </a:lnTo>
                  <a:lnTo>
                    <a:pt x="48361" y="383572"/>
                  </a:lnTo>
                  <a:lnTo>
                    <a:pt x="15494" y="415094"/>
                  </a:lnTo>
                  <a:lnTo>
                    <a:pt x="11391" y="421964"/>
                  </a:lnTo>
                  <a:lnTo>
                    <a:pt x="11976" y="425952"/>
                  </a:lnTo>
                  <a:lnTo>
                    <a:pt x="12560" y="429927"/>
                  </a:lnTo>
                  <a:lnTo>
                    <a:pt x="14960" y="433394"/>
                  </a:lnTo>
                  <a:lnTo>
                    <a:pt x="18465" y="435287"/>
                  </a:lnTo>
                  <a:lnTo>
                    <a:pt x="91770" y="474961"/>
                  </a:lnTo>
                  <a:lnTo>
                    <a:pt x="130822" y="549447"/>
                  </a:lnTo>
                  <a:lnTo>
                    <a:pt x="132676" y="552990"/>
                  </a:lnTo>
                  <a:lnTo>
                    <a:pt x="136093" y="555441"/>
                  </a:lnTo>
                  <a:lnTo>
                    <a:pt x="140004" y="556038"/>
                  </a:lnTo>
                  <a:lnTo>
                    <a:pt x="143929" y="556622"/>
                  </a:lnTo>
                  <a:lnTo>
                    <a:pt x="147891" y="555302"/>
                  </a:lnTo>
                  <a:lnTo>
                    <a:pt x="150685" y="552457"/>
                  </a:lnTo>
                  <a:lnTo>
                    <a:pt x="178066" y="524631"/>
                  </a:lnTo>
                  <a:lnTo>
                    <a:pt x="180390" y="522269"/>
                  </a:lnTo>
                  <a:lnTo>
                    <a:pt x="181711" y="519069"/>
                  </a:lnTo>
                  <a:lnTo>
                    <a:pt x="181737" y="515728"/>
                  </a:lnTo>
                  <a:lnTo>
                    <a:pt x="182130" y="443338"/>
                  </a:lnTo>
                  <a:lnTo>
                    <a:pt x="314109" y="328581"/>
                  </a:lnTo>
                  <a:lnTo>
                    <a:pt x="366509" y="447898"/>
                  </a:lnTo>
                  <a:lnTo>
                    <a:pt x="366788" y="450603"/>
                  </a:lnTo>
                  <a:lnTo>
                    <a:pt x="367919" y="453156"/>
                  </a:lnTo>
                  <a:lnTo>
                    <a:pt x="369747" y="455175"/>
                  </a:lnTo>
                  <a:lnTo>
                    <a:pt x="417258" y="560267"/>
                  </a:lnTo>
                  <a:lnTo>
                    <a:pt x="418960" y="564052"/>
                  </a:lnTo>
                  <a:lnTo>
                    <a:pt x="422376" y="566732"/>
                  </a:lnTo>
                  <a:lnTo>
                    <a:pt x="426415" y="567468"/>
                  </a:lnTo>
                  <a:lnTo>
                    <a:pt x="427139" y="567595"/>
                  </a:lnTo>
                  <a:lnTo>
                    <a:pt x="427888" y="567671"/>
                  </a:lnTo>
                  <a:lnTo>
                    <a:pt x="428612" y="567671"/>
                  </a:lnTo>
                  <a:lnTo>
                    <a:pt x="431901" y="567671"/>
                  </a:lnTo>
                  <a:lnTo>
                    <a:pt x="435089" y="566351"/>
                  </a:lnTo>
                  <a:lnTo>
                    <a:pt x="437451" y="563950"/>
                  </a:lnTo>
                  <a:lnTo>
                    <a:pt x="467550" y="533369"/>
                  </a:lnTo>
                  <a:lnTo>
                    <a:pt x="470319" y="530562"/>
                  </a:lnTo>
                  <a:lnTo>
                    <a:pt x="471627" y="526600"/>
                  </a:lnTo>
                  <a:lnTo>
                    <a:pt x="471093" y="522663"/>
                  </a:lnTo>
                  <a:lnTo>
                    <a:pt x="457796" y="424047"/>
                  </a:lnTo>
                  <a:lnTo>
                    <a:pt x="476072" y="405467"/>
                  </a:lnTo>
                  <a:lnTo>
                    <a:pt x="478421" y="403092"/>
                  </a:lnTo>
                  <a:lnTo>
                    <a:pt x="479742" y="399866"/>
                  </a:lnTo>
                  <a:lnTo>
                    <a:pt x="479742" y="396488"/>
                  </a:lnTo>
                  <a:lnTo>
                    <a:pt x="479742" y="393123"/>
                  </a:lnTo>
                  <a:lnTo>
                    <a:pt x="478421" y="389897"/>
                  </a:lnTo>
                  <a:lnTo>
                    <a:pt x="476072" y="387509"/>
                  </a:lnTo>
                  <a:lnTo>
                    <a:pt x="456565" y="367685"/>
                  </a:lnTo>
                  <a:lnTo>
                    <a:pt x="454634" y="365729"/>
                  </a:lnTo>
                  <a:lnTo>
                    <a:pt x="452221" y="364535"/>
                  </a:lnTo>
                  <a:lnTo>
                    <a:pt x="449719" y="364129"/>
                  </a:lnTo>
                  <a:lnTo>
                    <a:pt x="446405" y="339516"/>
                  </a:lnTo>
                  <a:lnTo>
                    <a:pt x="471779" y="313735"/>
                  </a:lnTo>
                  <a:lnTo>
                    <a:pt x="476656" y="308782"/>
                  </a:lnTo>
                  <a:lnTo>
                    <a:pt x="476656" y="300743"/>
                  </a:lnTo>
                  <a:lnTo>
                    <a:pt x="471779" y="295777"/>
                  </a:lnTo>
                  <a:lnTo>
                    <a:pt x="452259" y="275952"/>
                  </a:lnTo>
                  <a:lnTo>
                    <a:pt x="449922" y="273565"/>
                  </a:lnTo>
                  <a:lnTo>
                    <a:pt x="446747" y="272231"/>
                  </a:lnTo>
                  <a:lnTo>
                    <a:pt x="443433" y="272231"/>
                  </a:lnTo>
                  <a:lnTo>
                    <a:pt x="441947" y="272231"/>
                  </a:lnTo>
                  <a:lnTo>
                    <a:pt x="440486" y="272498"/>
                  </a:lnTo>
                  <a:lnTo>
                    <a:pt x="439115" y="273019"/>
                  </a:lnTo>
                  <a:lnTo>
                    <a:pt x="435216" y="217342"/>
                  </a:lnTo>
                  <a:lnTo>
                    <a:pt x="530098" y="127032"/>
                  </a:lnTo>
                  <a:lnTo>
                    <a:pt x="544801" y="107791"/>
                  </a:lnTo>
                  <a:lnTo>
                    <a:pt x="554615" y="83314"/>
                  </a:lnTo>
                  <a:lnTo>
                    <a:pt x="559219" y="54782"/>
                  </a:lnTo>
                  <a:lnTo>
                    <a:pt x="558292" y="23375"/>
                  </a:lnTo>
                  <a:close/>
                </a:path>
                <a:path w="559435" h="567689">
                  <a:moveTo>
                    <a:pt x="126022" y="171457"/>
                  </a:moveTo>
                  <a:lnTo>
                    <a:pt x="125653" y="171292"/>
                  </a:lnTo>
                  <a:lnTo>
                    <a:pt x="125272" y="171139"/>
                  </a:lnTo>
                  <a:lnTo>
                    <a:pt x="124891" y="171012"/>
                  </a:lnTo>
                  <a:lnTo>
                    <a:pt x="124510" y="170771"/>
                  </a:lnTo>
                  <a:lnTo>
                    <a:pt x="124104" y="170568"/>
                  </a:lnTo>
                  <a:lnTo>
                    <a:pt x="123685" y="170377"/>
                  </a:lnTo>
                  <a:lnTo>
                    <a:pt x="34569" y="128772"/>
                  </a:lnTo>
                  <a:lnTo>
                    <a:pt x="47574" y="115564"/>
                  </a:lnTo>
                  <a:lnTo>
                    <a:pt x="144640" y="129077"/>
                  </a:lnTo>
                  <a:lnTo>
                    <a:pt x="148513" y="129610"/>
                  </a:lnTo>
                  <a:lnTo>
                    <a:pt x="152400" y="128277"/>
                  </a:lnTo>
                  <a:lnTo>
                    <a:pt x="155168" y="125470"/>
                  </a:lnTo>
                  <a:lnTo>
                    <a:pt x="168998" y="111424"/>
                  </a:lnTo>
                  <a:lnTo>
                    <a:pt x="171488" y="113951"/>
                  </a:lnTo>
                  <a:lnTo>
                    <a:pt x="169151" y="117253"/>
                  </a:lnTo>
                  <a:lnTo>
                    <a:pt x="168465" y="121520"/>
                  </a:lnTo>
                  <a:lnTo>
                    <a:pt x="169773" y="125457"/>
                  </a:lnTo>
                  <a:lnTo>
                    <a:pt x="171284" y="130017"/>
                  </a:lnTo>
                  <a:lnTo>
                    <a:pt x="175221" y="133331"/>
                  </a:lnTo>
                  <a:lnTo>
                    <a:pt x="179920" y="133979"/>
                  </a:lnTo>
                  <a:lnTo>
                    <a:pt x="227825" y="140647"/>
                  </a:lnTo>
                  <a:lnTo>
                    <a:pt x="231711" y="141180"/>
                  </a:lnTo>
                  <a:lnTo>
                    <a:pt x="235597" y="139859"/>
                  </a:lnTo>
                  <a:lnTo>
                    <a:pt x="238353" y="137053"/>
                  </a:lnTo>
                  <a:lnTo>
                    <a:pt x="259283" y="115793"/>
                  </a:lnTo>
                  <a:lnTo>
                    <a:pt x="261658" y="118206"/>
                  </a:lnTo>
                  <a:lnTo>
                    <a:pt x="255968" y="123997"/>
                  </a:lnTo>
                  <a:lnTo>
                    <a:pt x="252501" y="127515"/>
                  </a:lnTo>
                  <a:lnTo>
                    <a:pt x="251383" y="132760"/>
                  </a:lnTo>
                  <a:lnTo>
                    <a:pt x="253098" y="137421"/>
                  </a:lnTo>
                  <a:lnTo>
                    <a:pt x="254812" y="142082"/>
                  </a:lnTo>
                  <a:lnTo>
                    <a:pt x="259041" y="145295"/>
                  </a:lnTo>
                  <a:lnTo>
                    <a:pt x="263931" y="145650"/>
                  </a:lnTo>
                  <a:lnTo>
                    <a:pt x="324599" y="149994"/>
                  </a:lnTo>
                  <a:lnTo>
                    <a:pt x="253707" y="229331"/>
                  </a:lnTo>
                  <a:lnTo>
                    <a:pt x="126022" y="171457"/>
                  </a:lnTo>
                  <a:close/>
                </a:path>
                <a:path w="559435" h="567689">
                  <a:moveTo>
                    <a:pt x="437311" y="309099"/>
                  </a:moveTo>
                  <a:lnTo>
                    <a:pt x="443433" y="302889"/>
                  </a:lnTo>
                  <a:lnTo>
                    <a:pt x="445262" y="304756"/>
                  </a:lnTo>
                  <a:lnTo>
                    <a:pt x="424345" y="326016"/>
                  </a:lnTo>
                  <a:lnTo>
                    <a:pt x="421576" y="328823"/>
                  </a:lnTo>
                  <a:lnTo>
                    <a:pt x="420255" y="332785"/>
                  </a:lnTo>
                  <a:lnTo>
                    <a:pt x="420789" y="336722"/>
                  </a:lnTo>
                  <a:lnTo>
                    <a:pt x="427482" y="386366"/>
                  </a:lnTo>
                  <a:lnTo>
                    <a:pt x="428129" y="391154"/>
                  </a:lnTo>
                  <a:lnTo>
                    <a:pt x="431380" y="395142"/>
                  </a:lnTo>
                  <a:lnTo>
                    <a:pt x="435876" y="396679"/>
                  </a:lnTo>
                  <a:lnTo>
                    <a:pt x="439940" y="398076"/>
                  </a:lnTo>
                  <a:lnTo>
                    <a:pt x="444373" y="397250"/>
                  </a:lnTo>
                  <a:lnTo>
                    <a:pt x="447675" y="394570"/>
                  </a:lnTo>
                  <a:lnTo>
                    <a:pt x="449554" y="396488"/>
                  </a:lnTo>
                  <a:lnTo>
                    <a:pt x="435737" y="410547"/>
                  </a:lnTo>
                  <a:lnTo>
                    <a:pt x="432968" y="413354"/>
                  </a:lnTo>
                  <a:lnTo>
                    <a:pt x="431660" y="417303"/>
                  </a:lnTo>
                  <a:lnTo>
                    <a:pt x="432193" y="421240"/>
                  </a:lnTo>
                  <a:lnTo>
                    <a:pt x="445490" y="519869"/>
                  </a:lnTo>
                  <a:lnTo>
                    <a:pt x="432473" y="533077"/>
                  </a:lnTo>
                  <a:lnTo>
                    <a:pt x="391541" y="442526"/>
                  </a:lnTo>
                  <a:lnTo>
                    <a:pt x="391414" y="442234"/>
                  </a:lnTo>
                  <a:lnTo>
                    <a:pt x="391274" y="441941"/>
                  </a:lnTo>
                  <a:lnTo>
                    <a:pt x="391121" y="441675"/>
                  </a:lnTo>
                  <a:lnTo>
                    <a:pt x="391020" y="441421"/>
                  </a:lnTo>
                  <a:lnTo>
                    <a:pt x="390918" y="441167"/>
                  </a:lnTo>
                  <a:lnTo>
                    <a:pt x="390817" y="440913"/>
                  </a:lnTo>
                  <a:lnTo>
                    <a:pt x="333349" y="310052"/>
                  </a:lnTo>
                  <a:lnTo>
                    <a:pt x="411619" y="238373"/>
                  </a:lnTo>
                  <a:lnTo>
                    <a:pt x="416013" y="301022"/>
                  </a:lnTo>
                  <a:lnTo>
                    <a:pt x="416356" y="305988"/>
                  </a:lnTo>
                  <a:lnTo>
                    <a:pt x="419519" y="310281"/>
                  </a:lnTo>
                  <a:lnTo>
                    <a:pt x="424103" y="312020"/>
                  </a:lnTo>
                  <a:lnTo>
                    <a:pt x="428701" y="313760"/>
                  </a:lnTo>
                  <a:lnTo>
                    <a:pt x="433857" y="312617"/>
                  </a:lnTo>
                  <a:lnTo>
                    <a:pt x="437311" y="309099"/>
                  </a:lnTo>
                  <a:close/>
                </a:path>
                <a:path w="559435" h="567689">
                  <a:moveTo>
                    <a:pt x="434213" y="183484"/>
                  </a:moveTo>
                  <a:lnTo>
                    <a:pt x="293001" y="312795"/>
                  </a:lnTo>
                  <a:lnTo>
                    <a:pt x="293357" y="313202"/>
                  </a:lnTo>
                  <a:lnTo>
                    <a:pt x="161544" y="427819"/>
                  </a:lnTo>
                  <a:lnTo>
                    <a:pt x="158788" y="430207"/>
                  </a:lnTo>
                  <a:lnTo>
                    <a:pt x="157187" y="433712"/>
                  </a:lnTo>
                  <a:lnTo>
                    <a:pt x="157162" y="437395"/>
                  </a:lnTo>
                  <a:lnTo>
                    <a:pt x="156756" y="510369"/>
                  </a:lnTo>
                  <a:lnTo>
                    <a:pt x="144945" y="522371"/>
                  </a:lnTo>
                  <a:lnTo>
                    <a:pt x="112039" y="459607"/>
                  </a:lnTo>
                  <a:lnTo>
                    <a:pt x="110871" y="457372"/>
                  </a:lnTo>
                  <a:lnTo>
                    <a:pt x="109080" y="455556"/>
                  </a:lnTo>
                  <a:lnTo>
                    <a:pt x="106883" y="454362"/>
                  </a:lnTo>
                  <a:lnTo>
                    <a:pt x="45110" y="420923"/>
                  </a:lnTo>
                  <a:lnTo>
                    <a:pt x="56921" y="408921"/>
                  </a:lnTo>
                  <a:lnTo>
                    <a:pt x="128739" y="408515"/>
                  </a:lnTo>
                  <a:lnTo>
                    <a:pt x="132372" y="408490"/>
                  </a:lnTo>
                  <a:lnTo>
                    <a:pt x="135813" y="406877"/>
                  </a:lnTo>
                  <a:lnTo>
                    <a:pt x="138163" y="404070"/>
                  </a:lnTo>
                  <a:lnTo>
                    <a:pt x="256971" y="263024"/>
                  </a:lnTo>
                  <a:lnTo>
                    <a:pt x="257200" y="263227"/>
                  </a:lnTo>
                  <a:lnTo>
                    <a:pt x="387159" y="117761"/>
                  </a:lnTo>
                  <a:lnTo>
                    <a:pt x="452437" y="46959"/>
                  </a:lnTo>
                  <a:lnTo>
                    <a:pt x="466887" y="35859"/>
                  </a:lnTo>
                  <a:lnTo>
                    <a:pt x="485808" y="28561"/>
                  </a:lnTo>
                  <a:lnTo>
                    <a:pt x="508303" y="25319"/>
                  </a:lnTo>
                  <a:lnTo>
                    <a:pt x="533476" y="26385"/>
                  </a:lnTo>
                  <a:lnTo>
                    <a:pt x="534401" y="51830"/>
                  </a:lnTo>
                  <a:lnTo>
                    <a:pt x="531140" y="74619"/>
                  </a:lnTo>
                  <a:lnTo>
                    <a:pt x="523930" y="93818"/>
                  </a:lnTo>
                  <a:lnTo>
                    <a:pt x="513003" y="108490"/>
                  </a:lnTo>
                  <a:lnTo>
                    <a:pt x="434213" y="183484"/>
                  </a:lnTo>
                  <a:close/>
                </a:path>
              </a:pathLst>
            </a:custGeom>
            <a:ln w="654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algn="l" defTabSz="685800" hangingPunct="1">
                <a:defRPr/>
              </a:pPr>
              <a:endParaRPr sz="1350" kern="1200" dirty="0">
                <a:solidFill>
                  <a:prstClr val="black"/>
                </a:solidFill>
                <a:latin typeface="Calibri Light" panose="020F0302020204030204" pitchFamily="34" charset="0"/>
              </a:endParaRPr>
            </a:p>
          </p:txBody>
        </p:sp>
        <p:pic>
          <p:nvPicPr>
            <p:cNvPr id="15" name="object 9">
              <a:extLst>
                <a:ext uri="{FF2B5EF4-FFF2-40B4-BE49-F238E27FC236}">
                  <a16:creationId xmlns:a16="http://schemas.microsoft.com/office/drawing/2014/main" id="{C41A7EFA-6AE9-4341-AC10-8A6202781B25}"/>
                </a:ext>
              </a:extLst>
            </p:cNvPr>
            <p:cNvPicPr/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14672" y="3116853"/>
              <a:ext cx="1163853" cy="1163840"/>
            </a:xfrm>
            <a:prstGeom prst="rect">
              <a:avLst/>
            </a:prstGeom>
          </p:spPr>
        </p:pic>
        <p:sp>
          <p:nvSpPr>
            <p:cNvPr id="16" name="object 10">
              <a:extLst>
                <a:ext uri="{FF2B5EF4-FFF2-40B4-BE49-F238E27FC236}">
                  <a16:creationId xmlns:a16="http://schemas.microsoft.com/office/drawing/2014/main" id="{B6F083F3-5FAE-EF40-9B1C-3A7EE0BA1AC6}"/>
                </a:ext>
              </a:extLst>
            </p:cNvPr>
            <p:cNvSpPr/>
            <p:nvPr/>
          </p:nvSpPr>
          <p:spPr>
            <a:xfrm>
              <a:off x="7736060" y="3116853"/>
              <a:ext cx="1163955" cy="1163955"/>
            </a:xfrm>
            <a:custGeom>
              <a:avLst/>
              <a:gdLst/>
              <a:ahLst/>
              <a:cxnLst/>
              <a:rect l="l" t="t" r="r" b="b"/>
              <a:pathLst>
                <a:path w="1163954" h="1163954">
                  <a:moveTo>
                    <a:pt x="581926" y="0"/>
                  </a:moveTo>
                  <a:lnTo>
                    <a:pt x="534200" y="1929"/>
                  </a:lnTo>
                  <a:lnTo>
                    <a:pt x="487535" y="7616"/>
                  </a:lnTo>
                  <a:lnTo>
                    <a:pt x="442083" y="16913"/>
                  </a:lnTo>
                  <a:lnTo>
                    <a:pt x="397994" y="29668"/>
                  </a:lnTo>
                  <a:lnTo>
                    <a:pt x="355415" y="45732"/>
                  </a:lnTo>
                  <a:lnTo>
                    <a:pt x="314499" y="64956"/>
                  </a:lnTo>
                  <a:lnTo>
                    <a:pt x="275393" y="87189"/>
                  </a:lnTo>
                  <a:lnTo>
                    <a:pt x="238249" y="112282"/>
                  </a:lnTo>
                  <a:lnTo>
                    <a:pt x="203216" y="140085"/>
                  </a:lnTo>
                  <a:lnTo>
                    <a:pt x="170443" y="170448"/>
                  </a:lnTo>
                  <a:lnTo>
                    <a:pt x="140081" y="203221"/>
                  </a:lnTo>
                  <a:lnTo>
                    <a:pt x="112278" y="238255"/>
                  </a:lnTo>
                  <a:lnTo>
                    <a:pt x="87186" y="275399"/>
                  </a:lnTo>
                  <a:lnTo>
                    <a:pt x="64954" y="314504"/>
                  </a:lnTo>
                  <a:lnTo>
                    <a:pt x="45731" y="355421"/>
                  </a:lnTo>
                  <a:lnTo>
                    <a:pt x="29667" y="397998"/>
                  </a:lnTo>
                  <a:lnTo>
                    <a:pt x="16912" y="442088"/>
                  </a:lnTo>
                  <a:lnTo>
                    <a:pt x="7616" y="487538"/>
                  </a:lnTo>
                  <a:lnTo>
                    <a:pt x="1929" y="534201"/>
                  </a:lnTo>
                  <a:lnTo>
                    <a:pt x="0" y="581926"/>
                  </a:lnTo>
                  <a:lnTo>
                    <a:pt x="1929" y="629656"/>
                  </a:lnTo>
                  <a:lnTo>
                    <a:pt x="7616" y="676323"/>
                  </a:lnTo>
                  <a:lnTo>
                    <a:pt x="16912" y="721776"/>
                  </a:lnTo>
                  <a:lnTo>
                    <a:pt x="29667" y="765867"/>
                  </a:lnTo>
                  <a:lnTo>
                    <a:pt x="45731" y="808446"/>
                  </a:lnTo>
                  <a:lnTo>
                    <a:pt x="64954" y="849362"/>
                  </a:lnTo>
                  <a:lnTo>
                    <a:pt x="87186" y="888467"/>
                  </a:lnTo>
                  <a:lnTo>
                    <a:pt x="112278" y="925610"/>
                  </a:lnTo>
                  <a:lnTo>
                    <a:pt x="140081" y="960642"/>
                  </a:lnTo>
                  <a:lnTo>
                    <a:pt x="170443" y="993413"/>
                  </a:lnTo>
                  <a:lnTo>
                    <a:pt x="203216" y="1023773"/>
                  </a:lnTo>
                  <a:lnTo>
                    <a:pt x="238249" y="1051573"/>
                  </a:lnTo>
                  <a:lnTo>
                    <a:pt x="275393" y="1076663"/>
                  </a:lnTo>
                  <a:lnTo>
                    <a:pt x="314499" y="1098894"/>
                  </a:lnTo>
                  <a:lnTo>
                    <a:pt x="355415" y="1118115"/>
                  </a:lnTo>
                  <a:lnTo>
                    <a:pt x="397994" y="1134177"/>
                  </a:lnTo>
                  <a:lnTo>
                    <a:pt x="442083" y="1146930"/>
                  </a:lnTo>
                  <a:lnTo>
                    <a:pt x="487535" y="1156225"/>
                  </a:lnTo>
                  <a:lnTo>
                    <a:pt x="534200" y="1161911"/>
                  </a:lnTo>
                  <a:lnTo>
                    <a:pt x="581926" y="1163840"/>
                  </a:lnTo>
                  <a:lnTo>
                    <a:pt x="629653" y="1161911"/>
                  </a:lnTo>
                  <a:lnTo>
                    <a:pt x="676317" y="1156225"/>
                  </a:lnTo>
                  <a:lnTo>
                    <a:pt x="721769" y="1146930"/>
                  </a:lnTo>
                  <a:lnTo>
                    <a:pt x="765859" y="1134177"/>
                  </a:lnTo>
                  <a:lnTo>
                    <a:pt x="808437" y="1118115"/>
                  </a:lnTo>
                  <a:lnTo>
                    <a:pt x="849354" y="1098894"/>
                  </a:lnTo>
                  <a:lnTo>
                    <a:pt x="888459" y="1076663"/>
                  </a:lnTo>
                  <a:lnTo>
                    <a:pt x="925603" y="1051573"/>
                  </a:lnTo>
                  <a:lnTo>
                    <a:pt x="960637" y="1023773"/>
                  </a:lnTo>
                  <a:lnTo>
                    <a:pt x="993409" y="993413"/>
                  </a:lnTo>
                  <a:lnTo>
                    <a:pt x="1023772" y="960642"/>
                  </a:lnTo>
                  <a:lnTo>
                    <a:pt x="1051574" y="925610"/>
                  </a:lnTo>
                  <a:lnTo>
                    <a:pt x="1076666" y="888467"/>
                  </a:lnTo>
                  <a:lnTo>
                    <a:pt x="1098899" y="849362"/>
                  </a:lnTo>
                  <a:lnTo>
                    <a:pt x="1118122" y="808446"/>
                  </a:lnTo>
                  <a:lnTo>
                    <a:pt x="1134186" y="765867"/>
                  </a:lnTo>
                  <a:lnTo>
                    <a:pt x="1146940" y="721776"/>
                  </a:lnTo>
                  <a:lnTo>
                    <a:pt x="1156236" y="676323"/>
                  </a:lnTo>
                  <a:lnTo>
                    <a:pt x="1161924" y="629656"/>
                  </a:lnTo>
                  <a:lnTo>
                    <a:pt x="1163853" y="581926"/>
                  </a:lnTo>
                  <a:lnTo>
                    <a:pt x="1161924" y="534201"/>
                  </a:lnTo>
                  <a:lnTo>
                    <a:pt x="1156236" y="487538"/>
                  </a:lnTo>
                  <a:lnTo>
                    <a:pt x="1146940" y="442088"/>
                  </a:lnTo>
                  <a:lnTo>
                    <a:pt x="1134186" y="397998"/>
                  </a:lnTo>
                  <a:lnTo>
                    <a:pt x="1118122" y="355421"/>
                  </a:lnTo>
                  <a:lnTo>
                    <a:pt x="1098899" y="314504"/>
                  </a:lnTo>
                  <a:lnTo>
                    <a:pt x="1076666" y="275399"/>
                  </a:lnTo>
                  <a:lnTo>
                    <a:pt x="1051574" y="238255"/>
                  </a:lnTo>
                  <a:lnTo>
                    <a:pt x="1023772" y="203221"/>
                  </a:lnTo>
                  <a:lnTo>
                    <a:pt x="993409" y="170448"/>
                  </a:lnTo>
                  <a:lnTo>
                    <a:pt x="960637" y="140085"/>
                  </a:lnTo>
                  <a:lnTo>
                    <a:pt x="925603" y="112282"/>
                  </a:lnTo>
                  <a:lnTo>
                    <a:pt x="888459" y="87189"/>
                  </a:lnTo>
                  <a:lnTo>
                    <a:pt x="849354" y="64956"/>
                  </a:lnTo>
                  <a:lnTo>
                    <a:pt x="808437" y="45732"/>
                  </a:lnTo>
                  <a:lnTo>
                    <a:pt x="765859" y="29668"/>
                  </a:lnTo>
                  <a:lnTo>
                    <a:pt x="721769" y="16913"/>
                  </a:lnTo>
                  <a:lnTo>
                    <a:pt x="676317" y="7616"/>
                  </a:lnTo>
                  <a:lnTo>
                    <a:pt x="629653" y="1929"/>
                  </a:lnTo>
                  <a:lnTo>
                    <a:pt x="581926" y="0"/>
                  </a:lnTo>
                  <a:close/>
                </a:path>
              </a:pathLst>
            </a:custGeom>
            <a:solidFill>
              <a:srgbClr val="CA3631"/>
            </a:solidFill>
          </p:spPr>
          <p:txBody>
            <a:bodyPr wrap="square" lIns="0" tIns="0" rIns="0" bIns="0" rtlCol="0"/>
            <a:lstStyle/>
            <a:p>
              <a:pPr algn="l" defTabSz="685800" hangingPunct="1">
                <a:defRPr/>
              </a:pPr>
              <a:endParaRPr sz="1350" kern="1200" dirty="0">
                <a:solidFill>
                  <a:prstClr val="black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17" name="object 11">
              <a:extLst>
                <a:ext uri="{FF2B5EF4-FFF2-40B4-BE49-F238E27FC236}">
                  <a16:creationId xmlns:a16="http://schemas.microsoft.com/office/drawing/2014/main" id="{01D8F471-FA68-4B43-B266-DA70893DE7D4}"/>
                </a:ext>
              </a:extLst>
            </p:cNvPr>
            <p:cNvSpPr/>
            <p:nvPr/>
          </p:nvSpPr>
          <p:spPr>
            <a:xfrm>
              <a:off x="8045163" y="3461657"/>
              <a:ext cx="546100" cy="475615"/>
            </a:xfrm>
            <a:custGeom>
              <a:avLst/>
              <a:gdLst/>
              <a:ahLst/>
              <a:cxnLst/>
              <a:rect l="l" t="t" r="r" b="b"/>
              <a:pathLst>
                <a:path w="546100" h="475614">
                  <a:moveTo>
                    <a:pt x="280898" y="0"/>
                  </a:moveTo>
                  <a:lnTo>
                    <a:pt x="264744" y="0"/>
                  </a:lnTo>
                  <a:lnTo>
                    <a:pt x="257352" y="4178"/>
                  </a:lnTo>
                  <a:lnTo>
                    <a:pt x="181063" y="144538"/>
                  </a:lnTo>
                  <a:lnTo>
                    <a:pt x="11620" y="167589"/>
                  </a:lnTo>
                  <a:lnTo>
                    <a:pt x="4991" y="172719"/>
                  </a:lnTo>
                  <a:lnTo>
                    <a:pt x="0" y="186791"/>
                  </a:lnTo>
                  <a:lnTo>
                    <a:pt x="2070" y="194500"/>
                  </a:lnTo>
                  <a:lnTo>
                    <a:pt x="124345" y="304291"/>
                  </a:lnTo>
                  <a:lnTo>
                    <a:pt x="95935" y="458889"/>
                  </a:lnTo>
                  <a:lnTo>
                    <a:pt x="99212" y="466242"/>
                  </a:lnTo>
                  <a:lnTo>
                    <a:pt x="112293" y="474941"/>
                  </a:lnTo>
                  <a:lnTo>
                    <a:pt x="120942" y="475526"/>
                  </a:lnTo>
                  <a:lnTo>
                    <a:pt x="238423" y="419442"/>
                  </a:lnTo>
                  <a:lnTo>
                    <a:pt x="146354" y="419442"/>
                  </a:lnTo>
                  <a:lnTo>
                    <a:pt x="169329" y="294449"/>
                  </a:lnTo>
                  <a:lnTo>
                    <a:pt x="167055" y="288048"/>
                  </a:lnTo>
                  <a:lnTo>
                    <a:pt x="68199" y="199288"/>
                  </a:lnTo>
                  <a:lnTo>
                    <a:pt x="205181" y="180657"/>
                  </a:lnTo>
                  <a:lnTo>
                    <a:pt x="211137" y="176695"/>
                  </a:lnTo>
                  <a:lnTo>
                    <a:pt x="272821" y="63220"/>
                  </a:lnTo>
                  <a:lnTo>
                    <a:pt x="320386" y="63220"/>
                  </a:lnTo>
                  <a:lnTo>
                    <a:pt x="288290" y="4178"/>
                  </a:lnTo>
                  <a:lnTo>
                    <a:pt x="280898" y="0"/>
                  </a:lnTo>
                  <a:close/>
                </a:path>
                <a:path w="546100" h="475614">
                  <a:moveTo>
                    <a:pt x="364891" y="403021"/>
                  </a:moveTo>
                  <a:lnTo>
                    <a:pt x="272821" y="403021"/>
                  </a:lnTo>
                  <a:lnTo>
                    <a:pt x="420636" y="473595"/>
                  </a:lnTo>
                  <a:lnTo>
                    <a:pt x="424014" y="474319"/>
                  </a:lnTo>
                  <a:lnTo>
                    <a:pt x="431787" y="474319"/>
                  </a:lnTo>
                  <a:lnTo>
                    <a:pt x="436181" y="473062"/>
                  </a:lnTo>
                  <a:lnTo>
                    <a:pt x="446430" y="466242"/>
                  </a:lnTo>
                  <a:lnTo>
                    <a:pt x="449707" y="458889"/>
                  </a:lnTo>
                  <a:lnTo>
                    <a:pt x="442458" y="419442"/>
                  </a:lnTo>
                  <a:lnTo>
                    <a:pt x="399288" y="419442"/>
                  </a:lnTo>
                  <a:lnTo>
                    <a:pt x="364891" y="403021"/>
                  </a:lnTo>
                  <a:close/>
                </a:path>
                <a:path w="546100" h="475614">
                  <a:moveTo>
                    <a:pt x="276199" y="361556"/>
                  </a:moveTo>
                  <a:lnTo>
                    <a:pt x="269443" y="361556"/>
                  </a:lnTo>
                  <a:lnTo>
                    <a:pt x="266065" y="362292"/>
                  </a:lnTo>
                  <a:lnTo>
                    <a:pt x="146354" y="419442"/>
                  </a:lnTo>
                  <a:lnTo>
                    <a:pt x="238423" y="419442"/>
                  </a:lnTo>
                  <a:lnTo>
                    <a:pt x="272821" y="403021"/>
                  </a:lnTo>
                  <a:lnTo>
                    <a:pt x="364891" y="403021"/>
                  </a:lnTo>
                  <a:lnTo>
                    <a:pt x="279577" y="362292"/>
                  </a:lnTo>
                  <a:lnTo>
                    <a:pt x="276199" y="361556"/>
                  </a:lnTo>
                  <a:close/>
                </a:path>
                <a:path w="546100" h="475614">
                  <a:moveTo>
                    <a:pt x="320386" y="63220"/>
                  </a:moveTo>
                  <a:lnTo>
                    <a:pt x="272821" y="63220"/>
                  </a:lnTo>
                  <a:lnTo>
                    <a:pt x="334505" y="176695"/>
                  </a:lnTo>
                  <a:lnTo>
                    <a:pt x="340461" y="180657"/>
                  </a:lnTo>
                  <a:lnTo>
                    <a:pt x="477443" y="199288"/>
                  </a:lnTo>
                  <a:lnTo>
                    <a:pt x="378587" y="288048"/>
                  </a:lnTo>
                  <a:lnTo>
                    <a:pt x="376313" y="294449"/>
                  </a:lnTo>
                  <a:lnTo>
                    <a:pt x="399288" y="419442"/>
                  </a:lnTo>
                  <a:lnTo>
                    <a:pt x="442458" y="419442"/>
                  </a:lnTo>
                  <a:lnTo>
                    <a:pt x="421297" y="304291"/>
                  </a:lnTo>
                  <a:lnTo>
                    <a:pt x="543572" y="194500"/>
                  </a:lnTo>
                  <a:lnTo>
                    <a:pt x="545642" y="186791"/>
                  </a:lnTo>
                  <a:lnTo>
                    <a:pt x="540651" y="172719"/>
                  </a:lnTo>
                  <a:lnTo>
                    <a:pt x="534022" y="167589"/>
                  </a:lnTo>
                  <a:lnTo>
                    <a:pt x="364591" y="144538"/>
                  </a:lnTo>
                  <a:lnTo>
                    <a:pt x="320386" y="6322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algn="l" defTabSz="685800" hangingPunct="1">
                <a:defRPr/>
              </a:pPr>
              <a:endParaRPr sz="1350" kern="1200" dirty="0">
                <a:solidFill>
                  <a:prstClr val="black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18" name="object 12">
              <a:extLst>
                <a:ext uri="{FF2B5EF4-FFF2-40B4-BE49-F238E27FC236}">
                  <a16:creationId xmlns:a16="http://schemas.microsoft.com/office/drawing/2014/main" id="{C4B84D0E-DDC9-5149-A214-D9A4B3465815}"/>
                </a:ext>
              </a:extLst>
            </p:cNvPr>
            <p:cNvSpPr/>
            <p:nvPr/>
          </p:nvSpPr>
          <p:spPr>
            <a:xfrm>
              <a:off x="9957446" y="3116853"/>
              <a:ext cx="1163955" cy="1163955"/>
            </a:xfrm>
            <a:custGeom>
              <a:avLst/>
              <a:gdLst/>
              <a:ahLst/>
              <a:cxnLst/>
              <a:rect l="l" t="t" r="r" b="b"/>
              <a:pathLst>
                <a:path w="1163954" h="1163954">
                  <a:moveTo>
                    <a:pt x="581926" y="0"/>
                  </a:moveTo>
                  <a:lnTo>
                    <a:pt x="534200" y="1929"/>
                  </a:lnTo>
                  <a:lnTo>
                    <a:pt x="487535" y="7616"/>
                  </a:lnTo>
                  <a:lnTo>
                    <a:pt x="442083" y="16913"/>
                  </a:lnTo>
                  <a:lnTo>
                    <a:pt x="397994" y="29668"/>
                  </a:lnTo>
                  <a:lnTo>
                    <a:pt x="355415" y="45732"/>
                  </a:lnTo>
                  <a:lnTo>
                    <a:pt x="314499" y="64956"/>
                  </a:lnTo>
                  <a:lnTo>
                    <a:pt x="275393" y="87189"/>
                  </a:lnTo>
                  <a:lnTo>
                    <a:pt x="238249" y="112282"/>
                  </a:lnTo>
                  <a:lnTo>
                    <a:pt x="203216" y="140085"/>
                  </a:lnTo>
                  <a:lnTo>
                    <a:pt x="170443" y="170448"/>
                  </a:lnTo>
                  <a:lnTo>
                    <a:pt x="140081" y="203221"/>
                  </a:lnTo>
                  <a:lnTo>
                    <a:pt x="112278" y="238255"/>
                  </a:lnTo>
                  <a:lnTo>
                    <a:pt x="87186" y="275399"/>
                  </a:lnTo>
                  <a:lnTo>
                    <a:pt x="64954" y="314504"/>
                  </a:lnTo>
                  <a:lnTo>
                    <a:pt x="45731" y="355421"/>
                  </a:lnTo>
                  <a:lnTo>
                    <a:pt x="29667" y="397998"/>
                  </a:lnTo>
                  <a:lnTo>
                    <a:pt x="16912" y="442088"/>
                  </a:lnTo>
                  <a:lnTo>
                    <a:pt x="7616" y="487538"/>
                  </a:lnTo>
                  <a:lnTo>
                    <a:pt x="1929" y="534201"/>
                  </a:lnTo>
                  <a:lnTo>
                    <a:pt x="0" y="581926"/>
                  </a:lnTo>
                  <a:lnTo>
                    <a:pt x="1929" y="629656"/>
                  </a:lnTo>
                  <a:lnTo>
                    <a:pt x="7616" y="676323"/>
                  </a:lnTo>
                  <a:lnTo>
                    <a:pt x="16912" y="721776"/>
                  </a:lnTo>
                  <a:lnTo>
                    <a:pt x="29667" y="765867"/>
                  </a:lnTo>
                  <a:lnTo>
                    <a:pt x="45731" y="808446"/>
                  </a:lnTo>
                  <a:lnTo>
                    <a:pt x="64954" y="849362"/>
                  </a:lnTo>
                  <a:lnTo>
                    <a:pt x="87186" y="888467"/>
                  </a:lnTo>
                  <a:lnTo>
                    <a:pt x="112278" y="925610"/>
                  </a:lnTo>
                  <a:lnTo>
                    <a:pt x="140081" y="960642"/>
                  </a:lnTo>
                  <a:lnTo>
                    <a:pt x="170443" y="993413"/>
                  </a:lnTo>
                  <a:lnTo>
                    <a:pt x="203216" y="1023773"/>
                  </a:lnTo>
                  <a:lnTo>
                    <a:pt x="238249" y="1051573"/>
                  </a:lnTo>
                  <a:lnTo>
                    <a:pt x="275393" y="1076663"/>
                  </a:lnTo>
                  <a:lnTo>
                    <a:pt x="314499" y="1098894"/>
                  </a:lnTo>
                  <a:lnTo>
                    <a:pt x="355415" y="1118115"/>
                  </a:lnTo>
                  <a:lnTo>
                    <a:pt x="397994" y="1134177"/>
                  </a:lnTo>
                  <a:lnTo>
                    <a:pt x="442083" y="1146930"/>
                  </a:lnTo>
                  <a:lnTo>
                    <a:pt x="487535" y="1156225"/>
                  </a:lnTo>
                  <a:lnTo>
                    <a:pt x="534200" y="1161911"/>
                  </a:lnTo>
                  <a:lnTo>
                    <a:pt x="581926" y="1163840"/>
                  </a:lnTo>
                  <a:lnTo>
                    <a:pt x="629653" y="1161911"/>
                  </a:lnTo>
                  <a:lnTo>
                    <a:pt x="676317" y="1156225"/>
                  </a:lnTo>
                  <a:lnTo>
                    <a:pt x="721769" y="1146930"/>
                  </a:lnTo>
                  <a:lnTo>
                    <a:pt x="765859" y="1134177"/>
                  </a:lnTo>
                  <a:lnTo>
                    <a:pt x="808437" y="1118115"/>
                  </a:lnTo>
                  <a:lnTo>
                    <a:pt x="849354" y="1098894"/>
                  </a:lnTo>
                  <a:lnTo>
                    <a:pt x="888459" y="1076663"/>
                  </a:lnTo>
                  <a:lnTo>
                    <a:pt x="925603" y="1051573"/>
                  </a:lnTo>
                  <a:lnTo>
                    <a:pt x="960637" y="1023773"/>
                  </a:lnTo>
                  <a:lnTo>
                    <a:pt x="993409" y="993413"/>
                  </a:lnTo>
                  <a:lnTo>
                    <a:pt x="1023772" y="960642"/>
                  </a:lnTo>
                  <a:lnTo>
                    <a:pt x="1051574" y="925610"/>
                  </a:lnTo>
                  <a:lnTo>
                    <a:pt x="1076666" y="888467"/>
                  </a:lnTo>
                  <a:lnTo>
                    <a:pt x="1098899" y="849362"/>
                  </a:lnTo>
                  <a:lnTo>
                    <a:pt x="1118122" y="808446"/>
                  </a:lnTo>
                  <a:lnTo>
                    <a:pt x="1134186" y="765867"/>
                  </a:lnTo>
                  <a:lnTo>
                    <a:pt x="1146940" y="721776"/>
                  </a:lnTo>
                  <a:lnTo>
                    <a:pt x="1156236" y="676323"/>
                  </a:lnTo>
                  <a:lnTo>
                    <a:pt x="1161924" y="629656"/>
                  </a:lnTo>
                  <a:lnTo>
                    <a:pt x="1163853" y="581926"/>
                  </a:lnTo>
                  <a:lnTo>
                    <a:pt x="1161924" y="534201"/>
                  </a:lnTo>
                  <a:lnTo>
                    <a:pt x="1156236" y="487538"/>
                  </a:lnTo>
                  <a:lnTo>
                    <a:pt x="1146940" y="442088"/>
                  </a:lnTo>
                  <a:lnTo>
                    <a:pt x="1134186" y="397998"/>
                  </a:lnTo>
                  <a:lnTo>
                    <a:pt x="1118122" y="355421"/>
                  </a:lnTo>
                  <a:lnTo>
                    <a:pt x="1098899" y="314504"/>
                  </a:lnTo>
                  <a:lnTo>
                    <a:pt x="1076666" y="275399"/>
                  </a:lnTo>
                  <a:lnTo>
                    <a:pt x="1051574" y="238255"/>
                  </a:lnTo>
                  <a:lnTo>
                    <a:pt x="1023772" y="203221"/>
                  </a:lnTo>
                  <a:lnTo>
                    <a:pt x="993409" y="170448"/>
                  </a:lnTo>
                  <a:lnTo>
                    <a:pt x="960637" y="140085"/>
                  </a:lnTo>
                  <a:lnTo>
                    <a:pt x="925603" y="112282"/>
                  </a:lnTo>
                  <a:lnTo>
                    <a:pt x="888459" y="87189"/>
                  </a:lnTo>
                  <a:lnTo>
                    <a:pt x="849354" y="64956"/>
                  </a:lnTo>
                  <a:lnTo>
                    <a:pt x="808437" y="45732"/>
                  </a:lnTo>
                  <a:lnTo>
                    <a:pt x="765859" y="29668"/>
                  </a:lnTo>
                  <a:lnTo>
                    <a:pt x="721769" y="16913"/>
                  </a:lnTo>
                  <a:lnTo>
                    <a:pt x="676317" y="7616"/>
                  </a:lnTo>
                  <a:lnTo>
                    <a:pt x="629653" y="1929"/>
                  </a:lnTo>
                  <a:lnTo>
                    <a:pt x="581926" y="0"/>
                  </a:lnTo>
                  <a:close/>
                </a:path>
              </a:pathLst>
            </a:custGeom>
            <a:solidFill>
              <a:srgbClr val="CA3631"/>
            </a:solidFill>
          </p:spPr>
          <p:txBody>
            <a:bodyPr wrap="square" lIns="0" tIns="0" rIns="0" bIns="0" rtlCol="0"/>
            <a:lstStyle/>
            <a:p>
              <a:pPr algn="l" defTabSz="685800" hangingPunct="1">
                <a:defRPr/>
              </a:pPr>
              <a:endParaRPr sz="1350" kern="1200" dirty="0">
                <a:solidFill>
                  <a:prstClr val="black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19" name="object 13">
              <a:extLst>
                <a:ext uri="{FF2B5EF4-FFF2-40B4-BE49-F238E27FC236}">
                  <a16:creationId xmlns:a16="http://schemas.microsoft.com/office/drawing/2014/main" id="{098B9040-A3A0-C24F-96FF-15D5AEDA85A4}"/>
                </a:ext>
              </a:extLst>
            </p:cNvPr>
            <p:cNvSpPr/>
            <p:nvPr/>
          </p:nvSpPr>
          <p:spPr>
            <a:xfrm>
              <a:off x="10249274" y="3432055"/>
              <a:ext cx="580390" cy="534035"/>
            </a:xfrm>
            <a:custGeom>
              <a:avLst/>
              <a:gdLst/>
              <a:ahLst/>
              <a:cxnLst/>
              <a:rect l="l" t="t" r="r" b="b"/>
              <a:pathLst>
                <a:path w="580390" h="534035">
                  <a:moveTo>
                    <a:pt x="548830" y="106934"/>
                  </a:moveTo>
                  <a:lnTo>
                    <a:pt x="31369" y="106934"/>
                  </a:lnTo>
                  <a:lnTo>
                    <a:pt x="19170" y="109499"/>
                  </a:lnTo>
                  <a:lnTo>
                    <a:pt x="9197" y="116490"/>
                  </a:lnTo>
                  <a:lnTo>
                    <a:pt x="2468" y="126854"/>
                  </a:lnTo>
                  <a:lnTo>
                    <a:pt x="0" y="139534"/>
                  </a:lnTo>
                  <a:lnTo>
                    <a:pt x="0" y="286067"/>
                  </a:lnTo>
                  <a:lnTo>
                    <a:pt x="1537" y="296158"/>
                  </a:lnTo>
                  <a:lnTo>
                    <a:pt x="5824" y="304968"/>
                  </a:lnTo>
                  <a:lnTo>
                    <a:pt x="12371" y="311992"/>
                  </a:lnTo>
                  <a:lnTo>
                    <a:pt x="20688" y="316725"/>
                  </a:lnTo>
                  <a:lnTo>
                    <a:pt x="16014" y="508965"/>
                  </a:lnTo>
                  <a:lnTo>
                    <a:pt x="19177" y="517334"/>
                  </a:lnTo>
                  <a:lnTo>
                    <a:pt x="31076" y="530034"/>
                  </a:lnTo>
                  <a:lnTo>
                    <a:pt x="39052" y="533527"/>
                  </a:lnTo>
                  <a:lnTo>
                    <a:pt x="541147" y="533527"/>
                  </a:lnTo>
                  <a:lnTo>
                    <a:pt x="549122" y="530034"/>
                  </a:lnTo>
                  <a:lnTo>
                    <a:pt x="561022" y="517334"/>
                  </a:lnTo>
                  <a:lnTo>
                    <a:pt x="563114" y="511797"/>
                  </a:lnTo>
                  <a:lnTo>
                    <a:pt x="44742" y="511797"/>
                  </a:lnTo>
                  <a:lnTo>
                    <a:pt x="42087" y="510628"/>
                  </a:lnTo>
                  <a:lnTo>
                    <a:pt x="38112" y="506399"/>
                  </a:lnTo>
                  <a:lnTo>
                    <a:pt x="37058" y="503605"/>
                  </a:lnTo>
                  <a:lnTo>
                    <a:pt x="41567" y="318668"/>
                  </a:lnTo>
                  <a:lnTo>
                    <a:pt x="244944" y="318668"/>
                  </a:lnTo>
                  <a:lnTo>
                    <a:pt x="244944" y="297319"/>
                  </a:lnTo>
                  <a:lnTo>
                    <a:pt x="33972" y="297319"/>
                  </a:lnTo>
                  <a:lnTo>
                    <a:pt x="33121" y="297091"/>
                  </a:lnTo>
                  <a:lnTo>
                    <a:pt x="32258" y="296926"/>
                  </a:lnTo>
                  <a:lnTo>
                    <a:pt x="25603" y="296926"/>
                  </a:lnTo>
                  <a:lnTo>
                    <a:pt x="20916" y="292061"/>
                  </a:lnTo>
                  <a:lnTo>
                    <a:pt x="20916" y="133540"/>
                  </a:lnTo>
                  <a:lnTo>
                    <a:pt x="25603" y="128663"/>
                  </a:lnTo>
                  <a:lnTo>
                    <a:pt x="578082" y="128663"/>
                  </a:lnTo>
                  <a:lnTo>
                    <a:pt x="577730" y="126854"/>
                  </a:lnTo>
                  <a:lnTo>
                    <a:pt x="571001" y="116490"/>
                  </a:lnTo>
                  <a:lnTo>
                    <a:pt x="561029" y="109499"/>
                  </a:lnTo>
                  <a:lnTo>
                    <a:pt x="548830" y="106934"/>
                  </a:lnTo>
                  <a:close/>
                </a:path>
                <a:path w="580390" h="534035">
                  <a:moveTo>
                    <a:pt x="544512" y="296926"/>
                  </a:moveTo>
                  <a:lnTo>
                    <a:pt x="378688" y="296926"/>
                  </a:lnTo>
                  <a:lnTo>
                    <a:pt x="374002" y="301802"/>
                  </a:lnTo>
                  <a:lnTo>
                    <a:pt x="374002" y="313804"/>
                  </a:lnTo>
                  <a:lnTo>
                    <a:pt x="378688" y="318668"/>
                  </a:lnTo>
                  <a:lnTo>
                    <a:pt x="538632" y="318668"/>
                  </a:lnTo>
                  <a:lnTo>
                    <a:pt x="543140" y="503605"/>
                  </a:lnTo>
                  <a:lnTo>
                    <a:pt x="542086" y="506399"/>
                  </a:lnTo>
                  <a:lnTo>
                    <a:pt x="538111" y="510628"/>
                  </a:lnTo>
                  <a:lnTo>
                    <a:pt x="535457" y="511797"/>
                  </a:lnTo>
                  <a:lnTo>
                    <a:pt x="563114" y="511797"/>
                  </a:lnTo>
                  <a:lnTo>
                    <a:pt x="564184" y="508965"/>
                  </a:lnTo>
                  <a:lnTo>
                    <a:pt x="559511" y="316725"/>
                  </a:lnTo>
                  <a:lnTo>
                    <a:pt x="567828" y="311992"/>
                  </a:lnTo>
                  <a:lnTo>
                    <a:pt x="574374" y="304968"/>
                  </a:lnTo>
                  <a:lnTo>
                    <a:pt x="578096" y="297319"/>
                  </a:lnTo>
                  <a:lnTo>
                    <a:pt x="546227" y="297319"/>
                  </a:lnTo>
                  <a:lnTo>
                    <a:pt x="545376" y="297091"/>
                  </a:lnTo>
                  <a:lnTo>
                    <a:pt x="544512" y="296926"/>
                  </a:lnTo>
                  <a:close/>
                </a:path>
                <a:path w="580390" h="534035">
                  <a:moveTo>
                    <a:pt x="244944" y="318668"/>
                  </a:moveTo>
                  <a:lnTo>
                    <a:pt x="224040" y="318668"/>
                  </a:lnTo>
                  <a:lnTo>
                    <a:pt x="224040" y="349427"/>
                  </a:lnTo>
                  <a:lnTo>
                    <a:pt x="228714" y="354291"/>
                  </a:lnTo>
                  <a:lnTo>
                    <a:pt x="351485" y="354291"/>
                  </a:lnTo>
                  <a:lnTo>
                    <a:pt x="356158" y="349427"/>
                  </a:lnTo>
                  <a:lnTo>
                    <a:pt x="356158" y="332549"/>
                  </a:lnTo>
                  <a:lnTo>
                    <a:pt x="244944" y="332549"/>
                  </a:lnTo>
                  <a:lnTo>
                    <a:pt x="244944" y="318668"/>
                  </a:lnTo>
                  <a:close/>
                </a:path>
                <a:path w="580390" h="534035">
                  <a:moveTo>
                    <a:pt x="356158" y="283032"/>
                  </a:moveTo>
                  <a:lnTo>
                    <a:pt x="335241" y="283032"/>
                  </a:lnTo>
                  <a:lnTo>
                    <a:pt x="335241" y="332549"/>
                  </a:lnTo>
                  <a:lnTo>
                    <a:pt x="356158" y="332549"/>
                  </a:lnTo>
                  <a:lnTo>
                    <a:pt x="356158" y="283032"/>
                  </a:lnTo>
                  <a:close/>
                </a:path>
                <a:path w="580390" h="534035">
                  <a:moveTo>
                    <a:pt x="351485" y="261302"/>
                  </a:moveTo>
                  <a:lnTo>
                    <a:pt x="228714" y="261302"/>
                  </a:lnTo>
                  <a:lnTo>
                    <a:pt x="224040" y="266166"/>
                  </a:lnTo>
                  <a:lnTo>
                    <a:pt x="224040" y="296926"/>
                  </a:lnTo>
                  <a:lnTo>
                    <a:pt x="35687" y="296926"/>
                  </a:lnTo>
                  <a:lnTo>
                    <a:pt x="34810" y="297091"/>
                  </a:lnTo>
                  <a:lnTo>
                    <a:pt x="33972" y="297319"/>
                  </a:lnTo>
                  <a:lnTo>
                    <a:pt x="244944" y="297319"/>
                  </a:lnTo>
                  <a:lnTo>
                    <a:pt x="244944" y="283032"/>
                  </a:lnTo>
                  <a:lnTo>
                    <a:pt x="356158" y="283032"/>
                  </a:lnTo>
                  <a:lnTo>
                    <a:pt x="356158" y="266166"/>
                  </a:lnTo>
                  <a:lnTo>
                    <a:pt x="351485" y="261302"/>
                  </a:lnTo>
                  <a:close/>
                </a:path>
                <a:path w="580390" h="534035">
                  <a:moveTo>
                    <a:pt x="578082" y="128663"/>
                  </a:moveTo>
                  <a:lnTo>
                    <a:pt x="554596" y="128663"/>
                  </a:lnTo>
                  <a:lnTo>
                    <a:pt x="559282" y="133540"/>
                  </a:lnTo>
                  <a:lnTo>
                    <a:pt x="559282" y="292061"/>
                  </a:lnTo>
                  <a:lnTo>
                    <a:pt x="554596" y="296926"/>
                  </a:lnTo>
                  <a:lnTo>
                    <a:pt x="547941" y="296926"/>
                  </a:lnTo>
                  <a:lnTo>
                    <a:pt x="547077" y="297091"/>
                  </a:lnTo>
                  <a:lnTo>
                    <a:pt x="546227" y="297319"/>
                  </a:lnTo>
                  <a:lnTo>
                    <a:pt x="578096" y="297319"/>
                  </a:lnTo>
                  <a:lnTo>
                    <a:pt x="578661" y="296158"/>
                  </a:lnTo>
                  <a:lnTo>
                    <a:pt x="580199" y="286067"/>
                  </a:lnTo>
                  <a:lnTo>
                    <a:pt x="580199" y="139534"/>
                  </a:lnTo>
                  <a:lnTo>
                    <a:pt x="578082" y="128663"/>
                  </a:lnTo>
                  <a:close/>
                </a:path>
                <a:path w="580390" h="534035">
                  <a:moveTo>
                    <a:pt x="356298" y="0"/>
                  </a:moveTo>
                  <a:lnTo>
                    <a:pt x="221284" y="0"/>
                  </a:lnTo>
                  <a:lnTo>
                    <a:pt x="202119" y="4029"/>
                  </a:lnTo>
                  <a:lnTo>
                    <a:pt x="186455" y="15011"/>
                  </a:lnTo>
                  <a:lnTo>
                    <a:pt x="175886" y="31289"/>
                  </a:lnTo>
                  <a:lnTo>
                    <a:pt x="172008" y="51206"/>
                  </a:lnTo>
                  <a:lnTo>
                    <a:pt x="172008" y="106934"/>
                  </a:lnTo>
                  <a:lnTo>
                    <a:pt x="192925" y="106934"/>
                  </a:lnTo>
                  <a:lnTo>
                    <a:pt x="192925" y="51206"/>
                  </a:lnTo>
                  <a:lnTo>
                    <a:pt x="195156" y="39742"/>
                  </a:lnTo>
                  <a:lnTo>
                    <a:pt x="201237" y="30372"/>
                  </a:lnTo>
                  <a:lnTo>
                    <a:pt x="210252" y="24049"/>
                  </a:lnTo>
                  <a:lnTo>
                    <a:pt x="221284" y="21729"/>
                  </a:lnTo>
                  <a:lnTo>
                    <a:pt x="395490" y="21729"/>
                  </a:lnTo>
                  <a:lnTo>
                    <a:pt x="391128" y="15011"/>
                  </a:lnTo>
                  <a:lnTo>
                    <a:pt x="375463" y="4029"/>
                  </a:lnTo>
                  <a:lnTo>
                    <a:pt x="356298" y="0"/>
                  </a:lnTo>
                  <a:close/>
                </a:path>
                <a:path w="580390" h="534035">
                  <a:moveTo>
                    <a:pt x="355422" y="44805"/>
                  </a:moveTo>
                  <a:lnTo>
                    <a:pt x="222161" y="44805"/>
                  </a:lnTo>
                  <a:lnTo>
                    <a:pt x="215125" y="52120"/>
                  </a:lnTo>
                  <a:lnTo>
                    <a:pt x="215125" y="106934"/>
                  </a:lnTo>
                  <a:lnTo>
                    <a:pt x="236042" y="106934"/>
                  </a:lnTo>
                  <a:lnTo>
                    <a:pt x="236042" y="66535"/>
                  </a:lnTo>
                  <a:lnTo>
                    <a:pt x="362458" y="66535"/>
                  </a:lnTo>
                  <a:lnTo>
                    <a:pt x="362458" y="52120"/>
                  </a:lnTo>
                  <a:lnTo>
                    <a:pt x="355422" y="44805"/>
                  </a:lnTo>
                  <a:close/>
                </a:path>
                <a:path w="580390" h="534035">
                  <a:moveTo>
                    <a:pt x="362458" y="66535"/>
                  </a:moveTo>
                  <a:lnTo>
                    <a:pt x="341541" y="66535"/>
                  </a:lnTo>
                  <a:lnTo>
                    <a:pt x="341541" y="106934"/>
                  </a:lnTo>
                  <a:lnTo>
                    <a:pt x="362458" y="106934"/>
                  </a:lnTo>
                  <a:lnTo>
                    <a:pt x="362458" y="66535"/>
                  </a:lnTo>
                  <a:close/>
                </a:path>
                <a:path w="580390" h="534035">
                  <a:moveTo>
                    <a:pt x="395490" y="21729"/>
                  </a:moveTo>
                  <a:lnTo>
                    <a:pt x="356298" y="21729"/>
                  </a:lnTo>
                  <a:lnTo>
                    <a:pt x="367332" y="24049"/>
                  </a:lnTo>
                  <a:lnTo>
                    <a:pt x="376351" y="30372"/>
                  </a:lnTo>
                  <a:lnTo>
                    <a:pt x="382437" y="39742"/>
                  </a:lnTo>
                  <a:lnTo>
                    <a:pt x="384670" y="51206"/>
                  </a:lnTo>
                  <a:lnTo>
                    <a:pt x="384670" y="106934"/>
                  </a:lnTo>
                  <a:lnTo>
                    <a:pt x="405574" y="106934"/>
                  </a:lnTo>
                  <a:lnTo>
                    <a:pt x="405574" y="51206"/>
                  </a:lnTo>
                  <a:lnTo>
                    <a:pt x="401697" y="31289"/>
                  </a:lnTo>
                  <a:lnTo>
                    <a:pt x="395490" y="2172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algn="l" defTabSz="685800" hangingPunct="1">
                <a:defRPr/>
              </a:pPr>
              <a:endParaRPr sz="1350" kern="1200" dirty="0">
                <a:solidFill>
                  <a:prstClr val="black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20" name="object 14">
              <a:extLst>
                <a:ext uri="{FF2B5EF4-FFF2-40B4-BE49-F238E27FC236}">
                  <a16:creationId xmlns:a16="http://schemas.microsoft.com/office/drawing/2014/main" id="{0C39836D-3206-094F-B5C6-D5071A4E7F7E}"/>
                </a:ext>
              </a:extLst>
            </p:cNvPr>
            <p:cNvSpPr/>
            <p:nvPr/>
          </p:nvSpPr>
          <p:spPr>
            <a:xfrm>
              <a:off x="10249274" y="3432055"/>
              <a:ext cx="580390" cy="534035"/>
            </a:xfrm>
            <a:custGeom>
              <a:avLst/>
              <a:gdLst/>
              <a:ahLst/>
              <a:cxnLst/>
              <a:rect l="l" t="t" r="r" b="b"/>
              <a:pathLst>
                <a:path w="580390" h="534035">
                  <a:moveTo>
                    <a:pt x="548830" y="106934"/>
                  </a:moveTo>
                  <a:lnTo>
                    <a:pt x="405574" y="106934"/>
                  </a:lnTo>
                  <a:lnTo>
                    <a:pt x="405574" y="51206"/>
                  </a:lnTo>
                  <a:lnTo>
                    <a:pt x="401697" y="31289"/>
                  </a:lnTo>
                  <a:lnTo>
                    <a:pt x="391128" y="15011"/>
                  </a:lnTo>
                  <a:lnTo>
                    <a:pt x="375463" y="4029"/>
                  </a:lnTo>
                  <a:lnTo>
                    <a:pt x="356298" y="0"/>
                  </a:lnTo>
                  <a:lnTo>
                    <a:pt x="221284" y="0"/>
                  </a:lnTo>
                  <a:lnTo>
                    <a:pt x="202119" y="4029"/>
                  </a:lnTo>
                  <a:lnTo>
                    <a:pt x="186455" y="15011"/>
                  </a:lnTo>
                  <a:lnTo>
                    <a:pt x="175886" y="31289"/>
                  </a:lnTo>
                  <a:lnTo>
                    <a:pt x="172008" y="51206"/>
                  </a:lnTo>
                  <a:lnTo>
                    <a:pt x="172008" y="106934"/>
                  </a:lnTo>
                  <a:lnTo>
                    <a:pt x="31369" y="106934"/>
                  </a:lnTo>
                  <a:lnTo>
                    <a:pt x="19170" y="109499"/>
                  </a:lnTo>
                  <a:lnTo>
                    <a:pt x="9197" y="116490"/>
                  </a:lnTo>
                  <a:lnTo>
                    <a:pt x="2468" y="126854"/>
                  </a:lnTo>
                  <a:lnTo>
                    <a:pt x="0" y="139534"/>
                  </a:lnTo>
                  <a:lnTo>
                    <a:pt x="0" y="286067"/>
                  </a:lnTo>
                  <a:lnTo>
                    <a:pt x="1537" y="296158"/>
                  </a:lnTo>
                  <a:lnTo>
                    <a:pt x="5824" y="304968"/>
                  </a:lnTo>
                  <a:lnTo>
                    <a:pt x="12371" y="311992"/>
                  </a:lnTo>
                  <a:lnTo>
                    <a:pt x="20688" y="316725"/>
                  </a:lnTo>
                  <a:lnTo>
                    <a:pt x="16230" y="500100"/>
                  </a:lnTo>
                  <a:lnTo>
                    <a:pt x="16014" y="508965"/>
                  </a:lnTo>
                  <a:lnTo>
                    <a:pt x="19177" y="517334"/>
                  </a:lnTo>
                  <a:lnTo>
                    <a:pt x="25133" y="523684"/>
                  </a:lnTo>
                  <a:lnTo>
                    <a:pt x="31076" y="530034"/>
                  </a:lnTo>
                  <a:lnTo>
                    <a:pt x="39052" y="533527"/>
                  </a:lnTo>
                  <a:lnTo>
                    <a:pt x="47586" y="533527"/>
                  </a:lnTo>
                  <a:lnTo>
                    <a:pt x="532612" y="533527"/>
                  </a:lnTo>
                  <a:lnTo>
                    <a:pt x="541147" y="533527"/>
                  </a:lnTo>
                  <a:lnTo>
                    <a:pt x="549122" y="530034"/>
                  </a:lnTo>
                  <a:lnTo>
                    <a:pt x="555066" y="523684"/>
                  </a:lnTo>
                  <a:lnTo>
                    <a:pt x="561022" y="517334"/>
                  </a:lnTo>
                  <a:lnTo>
                    <a:pt x="564184" y="508965"/>
                  </a:lnTo>
                  <a:lnTo>
                    <a:pt x="563968" y="500100"/>
                  </a:lnTo>
                  <a:lnTo>
                    <a:pt x="559511" y="316725"/>
                  </a:lnTo>
                  <a:lnTo>
                    <a:pt x="567828" y="311992"/>
                  </a:lnTo>
                  <a:lnTo>
                    <a:pt x="574374" y="304968"/>
                  </a:lnTo>
                  <a:lnTo>
                    <a:pt x="578661" y="296158"/>
                  </a:lnTo>
                  <a:lnTo>
                    <a:pt x="580199" y="286067"/>
                  </a:lnTo>
                  <a:lnTo>
                    <a:pt x="580199" y="139534"/>
                  </a:lnTo>
                  <a:lnTo>
                    <a:pt x="577730" y="126854"/>
                  </a:lnTo>
                  <a:lnTo>
                    <a:pt x="571001" y="116490"/>
                  </a:lnTo>
                  <a:lnTo>
                    <a:pt x="561029" y="109499"/>
                  </a:lnTo>
                  <a:lnTo>
                    <a:pt x="548830" y="106934"/>
                  </a:lnTo>
                  <a:close/>
                </a:path>
                <a:path w="580390" h="534035">
                  <a:moveTo>
                    <a:pt x="221284" y="21729"/>
                  </a:moveTo>
                  <a:lnTo>
                    <a:pt x="356298" y="21729"/>
                  </a:lnTo>
                  <a:lnTo>
                    <a:pt x="367332" y="24049"/>
                  </a:lnTo>
                  <a:lnTo>
                    <a:pt x="376351" y="30372"/>
                  </a:lnTo>
                  <a:lnTo>
                    <a:pt x="382437" y="39742"/>
                  </a:lnTo>
                  <a:lnTo>
                    <a:pt x="384670" y="51206"/>
                  </a:lnTo>
                  <a:lnTo>
                    <a:pt x="384670" y="106934"/>
                  </a:lnTo>
                  <a:lnTo>
                    <a:pt x="362458" y="106934"/>
                  </a:lnTo>
                  <a:lnTo>
                    <a:pt x="362458" y="61099"/>
                  </a:lnTo>
                  <a:lnTo>
                    <a:pt x="362458" y="52120"/>
                  </a:lnTo>
                  <a:lnTo>
                    <a:pt x="355422" y="44805"/>
                  </a:lnTo>
                  <a:lnTo>
                    <a:pt x="346773" y="44805"/>
                  </a:lnTo>
                  <a:lnTo>
                    <a:pt x="230809" y="44805"/>
                  </a:lnTo>
                  <a:lnTo>
                    <a:pt x="222161" y="44805"/>
                  </a:lnTo>
                  <a:lnTo>
                    <a:pt x="215125" y="52120"/>
                  </a:lnTo>
                  <a:lnTo>
                    <a:pt x="215125" y="61099"/>
                  </a:lnTo>
                  <a:lnTo>
                    <a:pt x="215125" y="106934"/>
                  </a:lnTo>
                  <a:lnTo>
                    <a:pt x="192925" y="106934"/>
                  </a:lnTo>
                  <a:lnTo>
                    <a:pt x="192925" y="51206"/>
                  </a:lnTo>
                  <a:lnTo>
                    <a:pt x="195156" y="39742"/>
                  </a:lnTo>
                  <a:lnTo>
                    <a:pt x="201237" y="30372"/>
                  </a:lnTo>
                  <a:lnTo>
                    <a:pt x="210252" y="24049"/>
                  </a:lnTo>
                  <a:lnTo>
                    <a:pt x="221284" y="21729"/>
                  </a:lnTo>
                  <a:close/>
                </a:path>
                <a:path w="580390" h="534035">
                  <a:moveTo>
                    <a:pt x="341541" y="106934"/>
                  </a:moveTo>
                  <a:lnTo>
                    <a:pt x="236042" y="106934"/>
                  </a:lnTo>
                  <a:lnTo>
                    <a:pt x="236042" y="66535"/>
                  </a:lnTo>
                  <a:lnTo>
                    <a:pt x="341541" y="66535"/>
                  </a:lnTo>
                  <a:lnTo>
                    <a:pt x="341541" y="106934"/>
                  </a:lnTo>
                  <a:close/>
                </a:path>
                <a:path w="580390" h="534035">
                  <a:moveTo>
                    <a:pt x="559282" y="286067"/>
                  </a:moveTo>
                  <a:lnTo>
                    <a:pt x="559282" y="292061"/>
                  </a:lnTo>
                  <a:lnTo>
                    <a:pt x="554596" y="296926"/>
                  </a:lnTo>
                  <a:lnTo>
                    <a:pt x="548830" y="296926"/>
                  </a:lnTo>
                  <a:lnTo>
                    <a:pt x="547941" y="296926"/>
                  </a:lnTo>
                  <a:lnTo>
                    <a:pt x="547077" y="297091"/>
                  </a:lnTo>
                  <a:lnTo>
                    <a:pt x="546227" y="297319"/>
                  </a:lnTo>
                  <a:lnTo>
                    <a:pt x="545376" y="297091"/>
                  </a:lnTo>
                  <a:lnTo>
                    <a:pt x="544512" y="296926"/>
                  </a:lnTo>
                  <a:lnTo>
                    <a:pt x="543598" y="296926"/>
                  </a:lnTo>
                  <a:lnTo>
                    <a:pt x="384454" y="296926"/>
                  </a:lnTo>
                  <a:lnTo>
                    <a:pt x="378688" y="296926"/>
                  </a:lnTo>
                  <a:lnTo>
                    <a:pt x="374002" y="301802"/>
                  </a:lnTo>
                  <a:lnTo>
                    <a:pt x="374002" y="307797"/>
                  </a:lnTo>
                  <a:lnTo>
                    <a:pt x="374002" y="313804"/>
                  </a:lnTo>
                  <a:lnTo>
                    <a:pt x="378688" y="318668"/>
                  </a:lnTo>
                  <a:lnTo>
                    <a:pt x="384454" y="318668"/>
                  </a:lnTo>
                  <a:lnTo>
                    <a:pt x="538632" y="318668"/>
                  </a:lnTo>
                  <a:lnTo>
                    <a:pt x="543064" y="500646"/>
                  </a:lnTo>
                  <a:lnTo>
                    <a:pt x="543140" y="503605"/>
                  </a:lnTo>
                  <a:lnTo>
                    <a:pt x="542086" y="506399"/>
                  </a:lnTo>
                  <a:lnTo>
                    <a:pt x="540092" y="508508"/>
                  </a:lnTo>
                  <a:lnTo>
                    <a:pt x="538111" y="510628"/>
                  </a:lnTo>
                  <a:lnTo>
                    <a:pt x="535457" y="511797"/>
                  </a:lnTo>
                  <a:lnTo>
                    <a:pt x="532612" y="511797"/>
                  </a:lnTo>
                  <a:lnTo>
                    <a:pt x="47586" y="511797"/>
                  </a:lnTo>
                  <a:lnTo>
                    <a:pt x="44742" y="511797"/>
                  </a:lnTo>
                  <a:lnTo>
                    <a:pt x="42087" y="510628"/>
                  </a:lnTo>
                  <a:lnTo>
                    <a:pt x="40106" y="508508"/>
                  </a:lnTo>
                  <a:lnTo>
                    <a:pt x="38112" y="506399"/>
                  </a:lnTo>
                  <a:lnTo>
                    <a:pt x="37058" y="503605"/>
                  </a:lnTo>
                  <a:lnTo>
                    <a:pt x="37134" y="500646"/>
                  </a:lnTo>
                  <a:lnTo>
                    <a:pt x="41567" y="318668"/>
                  </a:lnTo>
                  <a:lnTo>
                    <a:pt x="224040" y="318668"/>
                  </a:lnTo>
                  <a:lnTo>
                    <a:pt x="224040" y="343420"/>
                  </a:lnTo>
                  <a:lnTo>
                    <a:pt x="224040" y="349427"/>
                  </a:lnTo>
                  <a:lnTo>
                    <a:pt x="228714" y="354291"/>
                  </a:lnTo>
                  <a:lnTo>
                    <a:pt x="234492" y="354291"/>
                  </a:lnTo>
                  <a:lnTo>
                    <a:pt x="345706" y="354291"/>
                  </a:lnTo>
                  <a:lnTo>
                    <a:pt x="351485" y="354291"/>
                  </a:lnTo>
                  <a:lnTo>
                    <a:pt x="356158" y="349427"/>
                  </a:lnTo>
                  <a:lnTo>
                    <a:pt x="356158" y="343420"/>
                  </a:lnTo>
                  <a:lnTo>
                    <a:pt x="356158" y="272173"/>
                  </a:lnTo>
                  <a:lnTo>
                    <a:pt x="356158" y="266166"/>
                  </a:lnTo>
                  <a:lnTo>
                    <a:pt x="351485" y="261302"/>
                  </a:lnTo>
                  <a:lnTo>
                    <a:pt x="345706" y="261302"/>
                  </a:lnTo>
                  <a:lnTo>
                    <a:pt x="234492" y="261302"/>
                  </a:lnTo>
                  <a:lnTo>
                    <a:pt x="228714" y="261302"/>
                  </a:lnTo>
                  <a:lnTo>
                    <a:pt x="224040" y="266166"/>
                  </a:lnTo>
                  <a:lnTo>
                    <a:pt x="224040" y="272173"/>
                  </a:lnTo>
                  <a:lnTo>
                    <a:pt x="224040" y="296926"/>
                  </a:lnTo>
                  <a:lnTo>
                    <a:pt x="36601" y="296926"/>
                  </a:lnTo>
                  <a:lnTo>
                    <a:pt x="35687" y="296926"/>
                  </a:lnTo>
                  <a:lnTo>
                    <a:pt x="34810" y="297091"/>
                  </a:lnTo>
                  <a:lnTo>
                    <a:pt x="33972" y="297319"/>
                  </a:lnTo>
                  <a:lnTo>
                    <a:pt x="33121" y="297091"/>
                  </a:lnTo>
                  <a:lnTo>
                    <a:pt x="32258" y="296926"/>
                  </a:lnTo>
                  <a:lnTo>
                    <a:pt x="31369" y="296926"/>
                  </a:lnTo>
                  <a:lnTo>
                    <a:pt x="25603" y="296926"/>
                  </a:lnTo>
                  <a:lnTo>
                    <a:pt x="20916" y="292061"/>
                  </a:lnTo>
                  <a:lnTo>
                    <a:pt x="20916" y="286067"/>
                  </a:lnTo>
                  <a:lnTo>
                    <a:pt x="20916" y="139534"/>
                  </a:lnTo>
                  <a:lnTo>
                    <a:pt x="20916" y="133540"/>
                  </a:lnTo>
                  <a:lnTo>
                    <a:pt x="25603" y="128663"/>
                  </a:lnTo>
                  <a:lnTo>
                    <a:pt x="31369" y="128663"/>
                  </a:lnTo>
                  <a:lnTo>
                    <a:pt x="182460" y="128663"/>
                  </a:lnTo>
                  <a:lnTo>
                    <a:pt x="554596" y="128663"/>
                  </a:lnTo>
                  <a:lnTo>
                    <a:pt x="559282" y="133540"/>
                  </a:lnTo>
                  <a:lnTo>
                    <a:pt x="559282" y="139534"/>
                  </a:lnTo>
                  <a:lnTo>
                    <a:pt x="559282" y="286067"/>
                  </a:lnTo>
                  <a:close/>
                </a:path>
                <a:path w="580390" h="534035">
                  <a:moveTo>
                    <a:pt x="244944" y="283032"/>
                  </a:moveTo>
                  <a:lnTo>
                    <a:pt x="335241" y="283032"/>
                  </a:lnTo>
                  <a:lnTo>
                    <a:pt x="335241" y="332549"/>
                  </a:lnTo>
                  <a:lnTo>
                    <a:pt x="244944" y="332549"/>
                  </a:lnTo>
                  <a:lnTo>
                    <a:pt x="244944" y="283032"/>
                  </a:lnTo>
                  <a:close/>
                </a:path>
              </a:pathLst>
            </a:custGeom>
            <a:ln w="933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algn="l" defTabSz="685800" hangingPunct="1">
                <a:defRPr/>
              </a:pPr>
              <a:endParaRPr sz="1350" kern="1200" dirty="0">
                <a:solidFill>
                  <a:prstClr val="black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21" name="object 15">
              <a:extLst>
                <a:ext uri="{FF2B5EF4-FFF2-40B4-BE49-F238E27FC236}">
                  <a16:creationId xmlns:a16="http://schemas.microsoft.com/office/drawing/2014/main" id="{D23F5528-FC8E-1B48-805F-F242860D347E}"/>
                </a:ext>
              </a:extLst>
            </p:cNvPr>
            <p:cNvSpPr/>
            <p:nvPr/>
          </p:nvSpPr>
          <p:spPr>
            <a:xfrm>
              <a:off x="3293286" y="3116853"/>
              <a:ext cx="1163955" cy="1163955"/>
            </a:xfrm>
            <a:custGeom>
              <a:avLst/>
              <a:gdLst/>
              <a:ahLst/>
              <a:cxnLst/>
              <a:rect l="l" t="t" r="r" b="b"/>
              <a:pathLst>
                <a:path w="1163954" h="1163954">
                  <a:moveTo>
                    <a:pt x="581926" y="0"/>
                  </a:moveTo>
                  <a:lnTo>
                    <a:pt x="534200" y="1929"/>
                  </a:lnTo>
                  <a:lnTo>
                    <a:pt x="487535" y="7616"/>
                  </a:lnTo>
                  <a:lnTo>
                    <a:pt x="442083" y="16913"/>
                  </a:lnTo>
                  <a:lnTo>
                    <a:pt x="397994" y="29668"/>
                  </a:lnTo>
                  <a:lnTo>
                    <a:pt x="355415" y="45732"/>
                  </a:lnTo>
                  <a:lnTo>
                    <a:pt x="314499" y="64956"/>
                  </a:lnTo>
                  <a:lnTo>
                    <a:pt x="275393" y="87189"/>
                  </a:lnTo>
                  <a:lnTo>
                    <a:pt x="238249" y="112282"/>
                  </a:lnTo>
                  <a:lnTo>
                    <a:pt x="203216" y="140085"/>
                  </a:lnTo>
                  <a:lnTo>
                    <a:pt x="170443" y="170448"/>
                  </a:lnTo>
                  <a:lnTo>
                    <a:pt x="140081" y="203221"/>
                  </a:lnTo>
                  <a:lnTo>
                    <a:pt x="112278" y="238255"/>
                  </a:lnTo>
                  <a:lnTo>
                    <a:pt x="87186" y="275399"/>
                  </a:lnTo>
                  <a:lnTo>
                    <a:pt x="64954" y="314504"/>
                  </a:lnTo>
                  <a:lnTo>
                    <a:pt x="45731" y="355421"/>
                  </a:lnTo>
                  <a:lnTo>
                    <a:pt x="29667" y="397998"/>
                  </a:lnTo>
                  <a:lnTo>
                    <a:pt x="16912" y="442088"/>
                  </a:lnTo>
                  <a:lnTo>
                    <a:pt x="7616" y="487538"/>
                  </a:lnTo>
                  <a:lnTo>
                    <a:pt x="1929" y="534201"/>
                  </a:lnTo>
                  <a:lnTo>
                    <a:pt x="0" y="581926"/>
                  </a:lnTo>
                  <a:lnTo>
                    <a:pt x="1929" y="629656"/>
                  </a:lnTo>
                  <a:lnTo>
                    <a:pt x="7616" y="676323"/>
                  </a:lnTo>
                  <a:lnTo>
                    <a:pt x="16912" y="721776"/>
                  </a:lnTo>
                  <a:lnTo>
                    <a:pt x="29667" y="765867"/>
                  </a:lnTo>
                  <a:lnTo>
                    <a:pt x="45731" y="808446"/>
                  </a:lnTo>
                  <a:lnTo>
                    <a:pt x="64954" y="849362"/>
                  </a:lnTo>
                  <a:lnTo>
                    <a:pt x="87186" y="888467"/>
                  </a:lnTo>
                  <a:lnTo>
                    <a:pt x="112278" y="925610"/>
                  </a:lnTo>
                  <a:lnTo>
                    <a:pt x="140081" y="960642"/>
                  </a:lnTo>
                  <a:lnTo>
                    <a:pt x="170443" y="993413"/>
                  </a:lnTo>
                  <a:lnTo>
                    <a:pt x="203216" y="1023773"/>
                  </a:lnTo>
                  <a:lnTo>
                    <a:pt x="238249" y="1051573"/>
                  </a:lnTo>
                  <a:lnTo>
                    <a:pt x="275393" y="1076663"/>
                  </a:lnTo>
                  <a:lnTo>
                    <a:pt x="314499" y="1098894"/>
                  </a:lnTo>
                  <a:lnTo>
                    <a:pt x="355415" y="1118115"/>
                  </a:lnTo>
                  <a:lnTo>
                    <a:pt x="397994" y="1134177"/>
                  </a:lnTo>
                  <a:lnTo>
                    <a:pt x="442083" y="1146930"/>
                  </a:lnTo>
                  <a:lnTo>
                    <a:pt x="487535" y="1156225"/>
                  </a:lnTo>
                  <a:lnTo>
                    <a:pt x="534200" y="1161911"/>
                  </a:lnTo>
                  <a:lnTo>
                    <a:pt x="581926" y="1163840"/>
                  </a:lnTo>
                  <a:lnTo>
                    <a:pt x="629653" y="1161911"/>
                  </a:lnTo>
                  <a:lnTo>
                    <a:pt x="676317" y="1156225"/>
                  </a:lnTo>
                  <a:lnTo>
                    <a:pt x="721769" y="1146930"/>
                  </a:lnTo>
                  <a:lnTo>
                    <a:pt x="765859" y="1134177"/>
                  </a:lnTo>
                  <a:lnTo>
                    <a:pt x="808437" y="1118115"/>
                  </a:lnTo>
                  <a:lnTo>
                    <a:pt x="849354" y="1098894"/>
                  </a:lnTo>
                  <a:lnTo>
                    <a:pt x="888459" y="1076663"/>
                  </a:lnTo>
                  <a:lnTo>
                    <a:pt x="925603" y="1051573"/>
                  </a:lnTo>
                  <a:lnTo>
                    <a:pt x="960637" y="1023773"/>
                  </a:lnTo>
                  <a:lnTo>
                    <a:pt x="993409" y="993413"/>
                  </a:lnTo>
                  <a:lnTo>
                    <a:pt x="1023772" y="960642"/>
                  </a:lnTo>
                  <a:lnTo>
                    <a:pt x="1051574" y="925610"/>
                  </a:lnTo>
                  <a:lnTo>
                    <a:pt x="1076666" y="888467"/>
                  </a:lnTo>
                  <a:lnTo>
                    <a:pt x="1098899" y="849362"/>
                  </a:lnTo>
                  <a:lnTo>
                    <a:pt x="1118122" y="808446"/>
                  </a:lnTo>
                  <a:lnTo>
                    <a:pt x="1134186" y="765867"/>
                  </a:lnTo>
                  <a:lnTo>
                    <a:pt x="1146940" y="721776"/>
                  </a:lnTo>
                  <a:lnTo>
                    <a:pt x="1156236" y="676323"/>
                  </a:lnTo>
                  <a:lnTo>
                    <a:pt x="1161924" y="629656"/>
                  </a:lnTo>
                  <a:lnTo>
                    <a:pt x="1163853" y="581926"/>
                  </a:lnTo>
                  <a:lnTo>
                    <a:pt x="1161924" y="534201"/>
                  </a:lnTo>
                  <a:lnTo>
                    <a:pt x="1156236" y="487538"/>
                  </a:lnTo>
                  <a:lnTo>
                    <a:pt x="1146940" y="442088"/>
                  </a:lnTo>
                  <a:lnTo>
                    <a:pt x="1134186" y="397998"/>
                  </a:lnTo>
                  <a:lnTo>
                    <a:pt x="1118122" y="355421"/>
                  </a:lnTo>
                  <a:lnTo>
                    <a:pt x="1098899" y="314504"/>
                  </a:lnTo>
                  <a:lnTo>
                    <a:pt x="1076666" y="275399"/>
                  </a:lnTo>
                  <a:lnTo>
                    <a:pt x="1051574" y="238255"/>
                  </a:lnTo>
                  <a:lnTo>
                    <a:pt x="1023772" y="203221"/>
                  </a:lnTo>
                  <a:lnTo>
                    <a:pt x="993409" y="170448"/>
                  </a:lnTo>
                  <a:lnTo>
                    <a:pt x="960637" y="140085"/>
                  </a:lnTo>
                  <a:lnTo>
                    <a:pt x="925603" y="112282"/>
                  </a:lnTo>
                  <a:lnTo>
                    <a:pt x="888459" y="87189"/>
                  </a:lnTo>
                  <a:lnTo>
                    <a:pt x="849354" y="64956"/>
                  </a:lnTo>
                  <a:lnTo>
                    <a:pt x="808437" y="45732"/>
                  </a:lnTo>
                  <a:lnTo>
                    <a:pt x="765859" y="29668"/>
                  </a:lnTo>
                  <a:lnTo>
                    <a:pt x="721769" y="16913"/>
                  </a:lnTo>
                  <a:lnTo>
                    <a:pt x="676317" y="7616"/>
                  </a:lnTo>
                  <a:lnTo>
                    <a:pt x="629653" y="1929"/>
                  </a:lnTo>
                  <a:lnTo>
                    <a:pt x="581926" y="0"/>
                  </a:lnTo>
                  <a:close/>
                </a:path>
              </a:pathLst>
            </a:custGeom>
            <a:solidFill>
              <a:srgbClr val="CA3631"/>
            </a:solidFill>
          </p:spPr>
          <p:txBody>
            <a:bodyPr wrap="square" lIns="0" tIns="0" rIns="0" bIns="0" rtlCol="0"/>
            <a:lstStyle/>
            <a:p>
              <a:pPr algn="l" defTabSz="685800" hangingPunct="1">
                <a:defRPr/>
              </a:pPr>
              <a:endParaRPr sz="1350" kern="1200" dirty="0">
                <a:solidFill>
                  <a:prstClr val="black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22" name="object 16">
              <a:extLst>
                <a:ext uri="{FF2B5EF4-FFF2-40B4-BE49-F238E27FC236}">
                  <a16:creationId xmlns:a16="http://schemas.microsoft.com/office/drawing/2014/main" id="{FB46D985-A25C-6B44-BFE4-0FEC8DD3E2CD}"/>
                </a:ext>
              </a:extLst>
            </p:cNvPr>
            <p:cNvSpPr/>
            <p:nvPr/>
          </p:nvSpPr>
          <p:spPr>
            <a:xfrm>
              <a:off x="3503672" y="3594102"/>
              <a:ext cx="743585" cy="212725"/>
            </a:xfrm>
            <a:custGeom>
              <a:avLst/>
              <a:gdLst/>
              <a:ahLst/>
              <a:cxnLst/>
              <a:rect l="l" t="t" r="r" b="b"/>
              <a:pathLst>
                <a:path w="743585" h="212725">
                  <a:moveTo>
                    <a:pt x="743089" y="181889"/>
                  </a:moveTo>
                  <a:lnTo>
                    <a:pt x="0" y="181889"/>
                  </a:lnTo>
                  <a:lnTo>
                    <a:pt x="0" y="212394"/>
                  </a:lnTo>
                  <a:lnTo>
                    <a:pt x="743089" y="212394"/>
                  </a:lnTo>
                  <a:lnTo>
                    <a:pt x="743089" y="181889"/>
                  </a:lnTo>
                  <a:close/>
                </a:path>
                <a:path w="743585" h="212725">
                  <a:moveTo>
                    <a:pt x="370801" y="0"/>
                  </a:moveTo>
                  <a:lnTo>
                    <a:pt x="321588" y="6408"/>
                  </a:lnTo>
                  <a:lnTo>
                    <a:pt x="276979" y="24547"/>
                  </a:lnTo>
                  <a:lnTo>
                    <a:pt x="238564" y="52792"/>
                  </a:lnTo>
                  <a:lnTo>
                    <a:pt x="207936" y="89515"/>
                  </a:lnTo>
                  <a:lnTo>
                    <a:pt x="186685" y="133089"/>
                  </a:lnTo>
                  <a:lnTo>
                    <a:pt x="176403" y="181889"/>
                  </a:lnTo>
                  <a:lnTo>
                    <a:pt x="206400" y="181889"/>
                  </a:lnTo>
                  <a:lnTo>
                    <a:pt x="218527" y="133544"/>
                  </a:lnTo>
                  <a:lnTo>
                    <a:pt x="243295" y="91925"/>
                  </a:lnTo>
                  <a:lnTo>
                    <a:pt x="278439" y="59341"/>
                  </a:lnTo>
                  <a:lnTo>
                    <a:pt x="321696" y="38098"/>
                  </a:lnTo>
                  <a:lnTo>
                    <a:pt x="370801" y="30505"/>
                  </a:lnTo>
                  <a:lnTo>
                    <a:pt x="472721" y="30505"/>
                  </a:lnTo>
                  <a:lnTo>
                    <a:pt x="464618" y="24547"/>
                  </a:lnTo>
                  <a:lnTo>
                    <a:pt x="420010" y="6408"/>
                  </a:lnTo>
                  <a:lnTo>
                    <a:pt x="370801" y="0"/>
                  </a:lnTo>
                  <a:close/>
                </a:path>
                <a:path w="743585" h="212725">
                  <a:moveTo>
                    <a:pt x="472721" y="30505"/>
                  </a:moveTo>
                  <a:lnTo>
                    <a:pt x="370801" y="30505"/>
                  </a:lnTo>
                  <a:lnTo>
                    <a:pt x="419906" y="38098"/>
                  </a:lnTo>
                  <a:lnTo>
                    <a:pt x="463160" y="59341"/>
                  </a:lnTo>
                  <a:lnTo>
                    <a:pt x="498303" y="91925"/>
                  </a:lnTo>
                  <a:lnTo>
                    <a:pt x="523071" y="133544"/>
                  </a:lnTo>
                  <a:lnTo>
                    <a:pt x="535203" y="181889"/>
                  </a:lnTo>
                  <a:lnTo>
                    <a:pt x="565200" y="181889"/>
                  </a:lnTo>
                  <a:lnTo>
                    <a:pt x="554917" y="133089"/>
                  </a:lnTo>
                  <a:lnTo>
                    <a:pt x="533664" y="89515"/>
                  </a:lnTo>
                  <a:lnTo>
                    <a:pt x="503034" y="52792"/>
                  </a:lnTo>
                  <a:lnTo>
                    <a:pt x="472721" y="3050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algn="l" defTabSz="685800" hangingPunct="1">
                <a:defRPr/>
              </a:pPr>
              <a:endParaRPr sz="1350" kern="1200" dirty="0">
                <a:solidFill>
                  <a:prstClr val="black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23" name="object 17">
              <a:extLst>
                <a:ext uri="{FF2B5EF4-FFF2-40B4-BE49-F238E27FC236}">
                  <a16:creationId xmlns:a16="http://schemas.microsoft.com/office/drawing/2014/main" id="{56F1E085-4BA0-B443-B427-065DCFB84C24}"/>
                </a:ext>
              </a:extLst>
            </p:cNvPr>
            <p:cNvSpPr/>
            <p:nvPr/>
          </p:nvSpPr>
          <p:spPr>
            <a:xfrm>
              <a:off x="3503672" y="3594102"/>
              <a:ext cx="743585" cy="212725"/>
            </a:xfrm>
            <a:custGeom>
              <a:avLst/>
              <a:gdLst/>
              <a:ahLst/>
              <a:cxnLst/>
              <a:rect l="l" t="t" r="r" b="b"/>
              <a:pathLst>
                <a:path w="743585" h="212725">
                  <a:moveTo>
                    <a:pt x="565200" y="181889"/>
                  </a:moveTo>
                  <a:lnTo>
                    <a:pt x="554917" y="133089"/>
                  </a:lnTo>
                  <a:lnTo>
                    <a:pt x="533664" y="89515"/>
                  </a:lnTo>
                  <a:lnTo>
                    <a:pt x="503034" y="52792"/>
                  </a:lnTo>
                  <a:lnTo>
                    <a:pt x="464618" y="24547"/>
                  </a:lnTo>
                  <a:lnTo>
                    <a:pt x="420010" y="6408"/>
                  </a:lnTo>
                  <a:lnTo>
                    <a:pt x="370801" y="0"/>
                  </a:lnTo>
                  <a:lnTo>
                    <a:pt x="321588" y="6408"/>
                  </a:lnTo>
                  <a:lnTo>
                    <a:pt x="276979" y="24547"/>
                  </a:lnTo>
                  <a:lnTo>
                    <a:pt x="238564" y="52792"/>
                  </a:lnTo>
                  <a:lnTo>
                    <a:pt x="207936" y="89515"/>
                  </a:lnTo>
                  <a:lnTo>
                    <a:pt x="186685" y="133089"/>
                  </a:lnTo>
                  <a:lnTo>
                    <a:pt x="176403" y="181889"/>
                  </a:lnTo>
                  <a:lnTo>
                    <a:pt x="0" y="181889"/>
                  </a:lnTo>
                  <a:lnTo>
                    <a:pt x="0" y="212394"/>
                  </a:lnTo>
                  <a:lnTo>
                    <a:pt x="743089" y="212394"/>
                  </a:lnTo>
                  <a:lnTo>
                    <a:pt x="743089" y="181889"/>
                  </a:lnTo>
                  <a:lnTo>
                    <a:pt x="565200" y="181889"/>
                  </a:lnTo>
                  <a:close/>
                </a:path>
                <a:path w="743585" h="212725">
                  <a:moveTo>
                    <a:pt x="206400" y="181889"/>
                  </a:moveTo>
                  <a:lnTo>
                    <a:pt x="218527" y="133544"/>
                  </a:lnTo>
                  <a:lnTo>
                    <a:pt x="243295" y="91925"/>
                  </a:lnTo>
                  <a:lnTo>
                    <a:pt x="278439" y="59341"/>
                  </a:lnTo>
                  <a:lnTo>
                    <a:pt x="321696" y="38098"/>
                  </a:lnTo>
                  <a:lnTo>
                    <a:pt x="370801" y="30505"/>
                  </a:lnTo>
                  <a:lnTo>
                    <a:pt x="419906" y="38098"/>
                  </a:lnTo>
                  <a:lnTo>
                    <a:pt x="463160" y="59341"/>
                  </a:lnTo>
                  <a:lnTo>
                    <a:pt x="498303" y="91925"/>
                  </a:lnTo>
                  <a:lnTo>
                    <a:pt x="523071" y="133544"/>
                  </a:lnTo>
                  <a:lnTo>
                    <a:pt x="535203" y="181889"/>
                  </a:lnTo>
                  <a:lnTo>
                    <a:pt x="206400" y="181889"/>
                  </a:lnTo>
                  <a:close/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algn="l" defTabSz="685800" hangingPunct="1">
                <a:defRPr/>
              </a:pPr>
              <a:endParaRPr sz="1350" kern="1200" dirty="0">
                <a:solidFill>
                  <a:prstClr val="black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24" name="object 18">
              <a:extLst>
                <a:ext uri="{FF2B5EF4-FFF2-40B4-BE49-F238E27FC236}">
                  <a16:creationId xmlns:a16="http://schemas.microsoft.com/office/drawing/2014/main" id="{04909944-409B-5941-91BD-CF96C4669F34}"/>
                </a:ext>
              </a:extLst>
            </p:cNvPr>
            <p:cNvSpPr/>
            <p:nvPr/>
          </p:nvSpPr>
          <p:spPr>
            <a:xfrm>
              <a:off x="3859504" y="3446576"/>
              <a:ext cx="30480" cy="114300"/>
            </a:xfrm>
            <a:custGeom>
              <a:avLst/>
              <a:gdLst/>
              <a:ahLst/>
              <a:cxnLst/>
              <a:rect l="l" t="t" r="r" b="b"/>
              <a:pathLst>
                <a:path w="30479" h="114300">
                  <a:moveTo>
                    <a:pt x="29921" y="0"/>
                  </a:moveTo>
                  <a:lnTo>
                    <a:pt x="0" y="0"/>
                  </a:lnTo>
                  <a:lnTo>
                    <a:pt x="0" y="114160"/>
                  </a:lnTo>
                  <a:lnTo>
                    <a:pt x="29921" y="114160"/>
                  </a:lnTo>
                  <a:lnTo>
                    <a:pt x="2992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algn="l" defTabSz="685800" hangingPunct="1">
                <a:defRPr/>
              </a:pPr>
              <a:endParaRPr sz="1350" kern="1200" dirty="0">
                <a:solidFill>
                  <a:prstClr val="black"/>
                </a:solidFill>
                <a:latin typeface="Calibri Light" panose="020F0302020204030204" pitchFamily="34" charset="0"/>
              </a:endParaRPr>
            </a:p>
          </p:txBody>
        </p:sp>
        <p:pic>
          <p:nvPicPr>
            <p:cNvPr id="25" name="object 19">
              <a:extLst>
                <a:ext uri="{FF2B5EF4-FFF2-40B4-BE49-F238E27FC236}">
                  <a16:creationId xmlns:a16="http://schemas.microsoft.com/office/drawing/2014/main" id="{0E73F8B3-9FA0-F24A-B781-4B4251709259}"/>
                </a:ext>
              </a:extLst>
            </p:cNvPr>
            <p:cNvPicPr/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59552" y="3491085"/>
              <a:ext cx="206137" cy="215878"/>
            </a:xfrm>
            <a:prstGeom prst="rect">
              <a:avLst/>
            </a:prstGeom>
          </p:spPr>
        </p:pic>
        <p:pic>
          <p:nvPicPr>
            <p:cNvPr id="26" name="object 20">
              <a:extLst>
                <a:ext uri="{FF2B5EF4-FFF2-40B4-BE49-F238E27FC236}">
                  <a16:creationId xmlns:a16="http://schemas.microsoft.com/office/drawing/2014/main" id="{D3C8489E-D281-5041-843E-D50C7B334644}"/>
                </a:ext>
              </a:extLst>
            </p:cNvPr>
            <p:cNvPicPr/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83173" y="3490998"/>
              <a:ext cx="206155" cy="215875"/>
            </a:xfrm>
            <a:prstGeom prst="rect">
              <a:avLst/>
            </a:prstGeom>
          </p:spPr>
        </p:pic>
        <p:sp>
          <p:nvSpPr>
            <p:cNvPr id="27" name="object 21">
              <a:extLst>
                <a:ext uri="{FF2B5EF4-FFF2-40B4-BE49-F238E27FC236}">
                  <a16:creationId xmlns:a16="http://schemas.microsoft.com/office/drawing/2014/main" id="{5CCF285C-710F-E847-9F89-DFD10C49B850}"/>
                </a:ext>
              </a:extLst>
            </p:cNvPr>
            <p:cNvSpPr/>
            <p:nvPr/>
          </p:nvSpPr>
          <p:spPr>
            <a:xfrm>
              <a:off x="3592106" y="3848265"/>
              <a:ext cx="566420" cy="102870"/>
            </a:xfrm>
            <a:custGeom>
              <a:avLst/>
              <a:gdLst/>
              <a:ahLst/>
              <a:cxnLst/>
              <a:rect l="l" t="t" r="r" b="b"/>
              <a:pathLst>
                <a:path w="566420" h="102870">
                  <a:moveTo>
                    <a:pt x="193903" y="72288"/>
                  </a:moveTo>
                  <a:lnTo>
                    <a:pt x="93472" y="72288"/>
                  </a:lnTo>
                  <a:lnTo>
                    <a:pt x="93472" y="102793"/>
                  </a:lnTo>
                  <a:lnTo>
                    <a:pt x="193903" y="102793"/>
                  </a:lnTo>
                  <a:lnTo>
                    <a:pt x="193903" y="72288"/>
                  </a:lnTo>
                  <a:close/>
                </a:path>
                <a:path w="566420" h="102870">
                  <a:moveTo>
                    <a:pt x="342988" y="0"/>
                  </a:moveTo>
                  <a:lnTo>
                    <a:pt x="0" y="0"/>
                  </a:lnTo>
                  <a:lnTo>
                    <a:pt x="0" y="30505"/>
                  </a:lnTo>
                  <a:lnTo>
                    <a:pt x="342988" y="30505"/>
                  </a:lnTo>
                  <a:lnTo>
                    <a:pt x="342988" y="0"/>
                  </a:lnTo>
                  <a:close/>
                </a:path>
                <a:path w="566420" h="102870">
                  <a:moveTo>
                    <a:pt x="471817" y="72288"/>
                  </a:moveTo>
                  <a:lnTo>
                    <a:pt x="228333" y="72288"/>
                  </a:lnTo>
                  <a:lnTo>
                    <a:pt x="228333" y="102793"/>
                  </a:lnTo>
                  <a:lnTo>
                    <a:pt x="471817" y="102793"/>
                  </a:lnTo>
                  <a:lnTo>
                    <a:pt x="471817" y="72288"/>
                  </a:lnTo>
                  <a:close/>
                </a:path>
                <a:path w="566420" h="102870">
                  <a:moveTo>
                    <a:pt x="566140" y="0"/>
                  </a:moveTo>
                  <a:lnTo>
                    <a:pt x="379044" y="0"/>
                  </a:lnTo>
                  <a:lnTo>
                    <a:pt x="379044" y="30505"/>
                  </a:lnTo>
                  <a:lnTo>
                    <a:pt x="566140" y="30505"/>
                  </a:lnTo>
                  <a:lnTo>
                    <a:pt x="5661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algn="l" defTabSz="685800" hangingPunct="1">
                <a:defRPr/>
              </a:pPr>
              <a:endParaRPr sz="1350" kern="1200" dirty="0">
                <a:solidFill>
                  <a:prstClr val="black"/>
                </a:solidFill>
                <a:latin typeface="Calibri Light" panose="020F0302020204030204" pitchFamily="34" charset="0"/>
              </a:endParaRPr>
            </a:p>
          </p:txBody>
        </p:sp>
      </p:grp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1873" y="1634591"/>
            <a:ext cx="1543735" cy="516969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155258" marR="3810" indent="-146209" algn="ctr">
              <a:lnSpc>
                <a:spcPct val="100000"/>
              </a:lnSpc>
              <a:spcBef>
                <a:spcPts val="71"/>
              </a:spcBef>
            </a:pPr>
            <a:r>
              <a:rPr lang="de" sz="1650" spc="-4" dirty="0"/>
              <a:t>   Reisen auf </a:t>
            </a:r>
            <a:br>
              <a:rPr lang="de" sz="1650" spc="-4" dirty="0"/>
            </a:br>
            <a:r>
              <a:rPr lang="de" sz="1650" spc="-4" dirty="0"/>
              <a:t>Kosten von YL</a:t>
            </a:r>
            <a:endParaRPr sz="1650" dirty="0"/>
          </a:p>
        </p:txBody>
      </p:sp>
      <p:sp>
        <p:nvSpPr>
          <p:cNvPr id="4" name="object 4"/>
          <p:cNvSpPr txBox="1"/>
          <p:nvPr/>
        </p:nvSpPr>
        <p:spPr>
          <a:xfrm>
            <a:off x="2152133" y="3543300"/>
            <a:ext cx="1509236" cy="770884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 marR="3810" defTabSz="685800" hangingPunct="1">
              <a:spcBef>
                <a:spcPts val="71"/>
              </a:spcBef>
              <a:defRPr/>
            </a:pPr>
            <a:r>
              <a:rPr lang="de" sz="1650" kern="1200" spc="-4" dirty="0">
                <a:solidFill>
                  <a:srgbClr val="3C383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Unabhängigkeit und flexible Zeiten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429000" y="1624973"/>
            <a:ext cx="2172385" cy="516969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150495" marR="3810" indent="-141446" defTabSz="685800" hangingPunct="1">
              <a:spcBef>
                <a:spcPts val="71"/>
              </a:spcBef>
              <a:defRPr/>
            </a:pPr>
            <a:r>
              <a:rPr lang="de" sz="1650" kern="1200" spc="-4" dirty="0">
                <a:solidFill>
                  <a:srgbClr val="3C383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  Höheres Einkommenspotenzial</a:t>
            </a:r>
            <a:r>
              <a:rPr lang="de" sz="1650" spc="-4" dirty="0">
                <a:solidFill>
                  <a:srgbClr val="3C383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684752" y="3543300"/>
            <a:ext cx="1182529" cy="770884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 marR="3810" indent="-9525" defTabSz="685800" hangingPunct="1">
              <a:spcBef>
                <a:spcPts val="71"/>
              </a:spcBef>
              <a:defRPr/>
            </a:pPr>
            <a:r>
              <a:rPr lang="de" sz="1650" kern="1200" spc="-4" dirty="0">
                <a:solidFill>
                  <a:srgbClr val="3C383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Boni für Leadership-Entwicklung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136205" y="1634591"/>
            <a:ext cx="1465233" cy="529793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227648" marR="3810" indent="-218599" defTabSz="685800" hangingPunct="1">
              <a:spcBef>
                <a:spcPts val="71"/>
              </a:spcBef>
              <a:defRPr/>
            </a:pPr>
            <a:r>
              <a:rPr lang="de" sz="1650" kern="1200" dirty="0">
                <a:solidFill>
                  <a:srgbClr val="3C383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Ein nachhaltiges</a:t>
            </a:r>
          </a:p>
          <a:p>
            <a:pPr marL="227648" marR="3810" indent="-218599" defTabSz="685800" hangingPunct="1">
              <a:spcBef>
                <a:spcPts val="71"/>
              </a:spcBef>
              <a:defRPr/>
            </a:pPr>
            <a:r>
              <a:rPr lang="de" sz="1650" kern="1200" dirty="0">
                <a:solidFill>
                  <a:srgbClr val="3C383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Business</a:t>
            </a:r>
            <a:endParaRPr lang="ru-RU" sz="1650" kern="1200" dirty="0">
              <a:solidFill>
                <a:prstClr val="black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8" name="object 2">
            <a:extLst>
              <a:ext uri="{FF2B5EF4-FFF2-40B4-BE49-F238E27FC236}">
                <a16:creationId xmlns:a16="http://schemas.microsoft.com/office/drawing/2014/main" id="{604A8116-92B2-114E-B5ED-AC6EB594D121}"/>
              </a:ext>
            </a:extLst>
          </p:cNvPr>
          <p:cNvSpPr txBox="1"/>
          <p:nvPr/>
        </p:nvSpPr>
        <p:spPr>
          <a:xfrm>
            <a:off x="0" y="228601"/>
            <a:ext cx="9144000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defTabSz="685800" hangingPunct="1">
              <a:spcBef>
                <a:spcPts val="75"/>
              </a:spcBef>
              <a:defRPr/>
            </a:pPr>
            <a:r>
              <a:rPr lang="de" sz="1800" kern="1200" spc="217" dirty="0">
                <a:solidFill>
                  <a:srgbClr val="3C383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DEIN NÄCHSTES ZIEL IST SILBER</a:t>
            </a:r>
            <a:endParaRPr sz="1800" kern="1200" dirty="0">
              <a:solidFill>
                <a:prstClr val="black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81752"/>
            <a:ext cx="9144953" cy="4198620"/>
          </a:xfrm>
          <a:custGeom>
            <a:avLst/>
            <a:gdLst/>
            <a:ahLst/>
            <a:cxnLst/>
            <a:rect l="l" t="t" r="r" b="b"/>
            <a:pathLst>
              <a:path w="12193270" h="5598159">
                <a:moveTo>
                  <a:pt x="0" y="5597994"/>
                </a:moveTo>
                <a:lnTo>
                  <a:pt x="12193206" y="5597994"/>
                </a:lnTo>
                <a:lnTo>
                  <a:pt x="12193206" y="0"/>
                </a:lnTo>
                <a:lnTo>
                  <a:pt x="0" y="0"/>
                </a:lnTo>
                <a:lnTo>
                  <a:pt x="0" y="5597994"/>
                </a:lnTo>
                <a:close/>
              </a:path>
            </a:pathLst>
          </a:custGeom>
          <a:solidFill>
            <a:srgbClr val="EFEAE4"/>
          </a:solidFill>
        </p:spPr>
        <p:txBody>
          <a:bodyPr wrap="square" lIns="0" tIns="0" rIns="0" bIns="0" rtlCol="0"/>
          <a:lstStyle/>
          <a:p>
            <a:pPr algn="l" defTabSz="685800" hangingPunct="1">
              <a:defRPr/>
            </a:pPr>
            <a:endParaRPr sz="1350" kern="1200" dirty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388491" y="843753"/>
            <a:ext cx="2548414" cy="3800475"/>
          </a:xfrm>
          <a:custGeom>
            <a:avLst/>
            <a:gdLst/>
            <a:ahLst/>
            <a:cxnLst/>
            <a:rect l="l" t="t" r="r" b="b"/>
            <a:pathLst>
              <a:path w="3397884" h="5067300">
                <a:moveTo>
                  <a:pt x="0" y="5067007"/>
                </a:moveTo>
                <a:lnTo>
                  <a:pt x="3397694" y="5067007"/>
                </a:lnTo>
                <a:lnTo>
                  <a:pt x="3397694" y="0"/>
                </a:lnTo>
                <a:lnTo>
                  <a:pt x="0" y="0"/>
                </a:lnTo>
                <a:lnTo>
                  <a:pt x="0" y="50670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algn="l" defTabSz="685800" hangingPunct="1">
              <a:defRPr/>
            </a:pPr>
            <a:endParaRPr sz="1350" kern="1200" dirty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2CCC16AE-0E62-8339-0976-02BC1125687D}"/>
              </a:ext>
            </a:extLst>
          </p:cNvPr>
          <p:cNvSpPr txBox="1"/>
          <p:nvPr/>
        </p:nvSpPr>
        <p:spPr>
          <a:xfrm>
            <a:off x="0" y="227734"/>
            <a:ext cx="9144000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defTabSz="685800" hangingPunct="1">
              <a:spcBef>
                <a:spcPts val="75"/>
              </a:spcBef>
              <a:defRPr/>
            </a:pPr>
            <a:r>
              <a:rPr lang="de" sz="1800" kern="1200" spc="225" dirty="0">
                <a:solidFill>
                  <a:srgbClr val="3D3936"/>
                </a:solidFill>
                <a:latin typeface="Calibri Light" panose="020F0302020204030204" pitchFamily="34" charset="0"/>
              </a:rPr>
              <a:t>GESCHÄFTSAUFBAU als BRAND PARTNER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E3CADC8-46DC-B642-A611-15F6CC33EB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0788" y="971550"/>
            <a:ext cx="1036111" cy="121993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E7E90E8-3501-C342-BC6D-7114154CFE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3363" y="989512"/>
            <a:ext cx="1036111" cy="121993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7131942-3CA9-9442-B217-C8181DC26E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3364" y="2224513"/>
            <a:ext cx="1036111" cy="121993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8FC886A-88CD-DB4D-871E-11E672C0E9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10789" y="2209449"/>
            <a:ext cx="1036111" cy="121993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3C8303C-008B-624A-9973-1FA6B56090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13324" y="3317356"/>
            <a:ext cx="1036111" cy="1219937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D7C25D32-4C8A-26FE-B58E-F5A5BB507EE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35164"/>
          <a:stretch/>
        </p:blipFill>
        <p:spPr>
          <a:xfrm>
            <a:off x="349167" y="843753"/>
            <a:ext cx="5881892" cy="2394747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D270E5CC-1FF6-C226-AD1F-100FCFA141C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0120" y="882637"/>
            <a:ext cx="5863565" cy="2434719"/>
          </a:xfrm>
          <a:prstGeom prst="rect">
            <a:avLst/>
          </a:prstGeom>
        </p:spPr>
      </p:pic>
      <p:sp>
        <p:nvSpPr>
          <p:cNvPr id="3" name="object 6">
            <a:extLst>
              <a:ext uri="{FF2B5EF4-FFF2-40B4-BE49-F238E27FC236}">
                <a16:creationId xmlns:a16="http://schemas.microsoft.com/office/drawing/2014/main" id="{EB5CBC2D-6262-2E57-C32B-D0782480C384}"/>
              </a:ext>
            </a:extLst>
          </p:cNvPr>
          <p:cNvSpPr txBox="1"/>
          <p:nvPr/>
        </p:nvSpPr>
        <p:spPr>
          <a:xfrm>
            <a:off x="397100" y="3400501"/>
            <a:ext cx="3468318" cy="905793"/>
          </a:xfrm>
          <a:prstGeom prst="rect">
            <a:avLst/>
          </a:prstGeom>
        </p:spPr>
        <p:txBody>
          <a:bodyPr vert="horz" wrap="square" lIns="0" tIns="12859" rIns="0" bIns="0" rtlCol="0">
            <a:spAutoFit/>
          </a:bodyPr>
          <a:lstStyle/>
          <a:p>
            <a:pPr marL="9525" algn="l" defTabSz="685800" hangingPunct="1">
              <a:spcBef>
                <a:spcPts val="101"/>
              </a:spcBef>
              <a:defRPr/>
            </a:pPr>
            <a:r>
              <a:rPr lang="de-DE" sz="1388" kern="1200" spc="135" dirty="0">
                <a:solidFill>
                  <a:srgbClr val="3C383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PV = Produkt-Wert (Product-Value)</a:t>
            </a:r>
          </a:p>
          <a:p>
            <a:pPr marL="9525" algn="l" defTabSz="685800" hangingPunct="1">
              <a:spcBef>
                <a:spcPts val="101"/>
              </a:spcBef>
              <a:defRPr/>
            </a:pPr>
            <a:r>
              <a:rPr lang="de-DE" sz="1388" kern="1200" spc="135" dirty="0">
                <a:solidFill>
                  <a:srgbClr val="3C383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OGV = Organisations-Gruppen-Volumen</a:t>
            </a:r>
          </a:p>
          <a:p>
            <a:pPr marL="9525" algn="l" defTabSz="685800" hangingPunct="1">
              <a:spcBef>
                <a:spcPts val="101"/>
              </a:spcBef>
              <a:defRPr/>
            </a:pPr>
            <a:r>
              <a:rPr lang="de-DE" sz="1388" kern="1200" spc="135" dirty="0">
                <a:solidFill>
                  <a:srgbClr val="3C383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PGV = Persönliches Gruppen-Volumen</a:t>
            </a:r>
          </a:p>
          <a:p>
            <a:pPr marL="9525" algn="l" defTabSz="685800" hangingPunct="1">
              <a:spcBef>
                <a:spcPts val="101"/>
              </a:spcBef>
              <a:defRPr/>
            </a:pPr>
            <a:r>
              <a:rPr lang="de-DE" sz="1388" kern="1200" spc="135" dirty="0">
                <a:solidFill>
                  <a:srgbClr val="3C383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LINIE OGV = Volumen einer Linie</a:t>
            </a:r>
            <a:endParaRPr lang="de" sz="1388" kern="1200" spc="135" dirty="0">
              <a:solidFill>
                <a:srgbClr val="3C3835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29815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m 5">
            <a:extLst>
              <a:ext uri="{FF2B5EF4-FFF2-40B4-BE49-F238E27FC236}">
                <a16:creationId xmlns:a16="http://schemas.microsoft.com/office/drawing/2014/main" id="{8CED10C6-0836-851F-E52A-85D36E90A1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72216413"/>
              </p:ext>
            </p:extLst>
          </p:nvPr>
        </p:nvGraphicFramePr>
        <p:xfrm>
          <a:off x="415636" y="865909"/>
          <a:ext cx="8728364" cy="4156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Ellipse 6" descr="Benutzer mit einfarbiger Füllung">
            <a:extLst>
              <a:ext uri="{FF2B5EF4-FFF2-40B4-BE49-F238E27FC236}">
                <a16:creationId xmlns:a16="http://schemas.microsoft.com/office/drawing/2014/main" id="{176BEA20-996D-A980-EB5E-70E6570B4036}"/>
              </a:ext>
            </a:extLst>
          </p:cNvPr>
          <p:cNvSpPr/>
          <p:nvPr/>
        </p:nvSpPr>
        <p:spPr>
          <a:xfrm>
            <a:off x="42822" y="273715"/>
            <a:ext cx="372814" cy="372814"/>
          </a:xfrm>
          <a:prstGeom prst="ellipse">
            <a:avLst/>
          </a:prstGeom>
          <a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de-AT"/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27EE8B84-E66E-6F04-F36C-F1AECCE8B548}"/>
              </a:ext>
            </a:extLst>
          </p:cNvPr>
          <p:cNvSpPr txBox="1"/>
          <p:nvPr/>
        </p:nvSpPr>
        <p:spPr>
          <a:xfrm>
            <a:off x="3557074" y="-8545"/>
            <a:ext cx="2445488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defTabSz="685800" hangingPunct="1">
              <a:spcBef>
                <a:spcPts val="75"/>
              </a:spcBef>
              <a:defRPr/>
            </a:pPr>
            <a:r>
              <a:rPr lang="de" sz="1800" b="1" kern="1200" spc="217" dirty="0">
                <a:solidFill>
                  <a:srgbClr val="3C383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SILBER</a:t>
            </a:r>
            <a:endParaRPr sz="1800" b="1" kern="1200" dirty="0">
              <a:solidFill>
                <a:prstClr val="black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object 2">
            <a:extLst>
              <a:ext uri="{FF2B5EF4-FFF2-40B4-BE49-F238E27FC236}">
                <a16:creationId xmlns:a16="http://schemas.microsoft.com/office/drawing/2014/main" id="{58613151-C09C-AF40-8E71-9348E575AD41}"/>
              </a:ext>
            </a:extLst>
          </p:cNvPr>
          <p:cNvSpPr txBox="1"/>
          <p:nvPr/>
        </p:nvSpPr>
        <p:spPr>
          <a:xfrm>
            <a:off x="415636" y="332202"/>
            <a:ext cx="2299211" cy="255839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algn="l" defTabSz="685800" hangingPunct="1">
              <a:spcBef>
                <a:spcPts val="75"/>
              </a:spcBef>
              <a:defRPr/>
            </a:pPr>
            <a:r>
              <a:rPr lang="de" sz="1600" b="1" kern="1200" spc="217" dirty="0">
                <a:solidFill>
                  <a:srgbClr val="3C383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2x Linien zu 4000 PV</a:t>
            </a:r>
            <a:endParaRPr sz="1600" b="1" kern="1200" dirty="0">
              <a:solidFill>
                <a:prstClr val="black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8979032B-3A66-141A-9DF6-407FE7E2E765}"/>
              </a:ext>
            </a:extLst>
          </p:cNvPr>
          <p:cNvSpPr/>
          <p:nvPr/>
        </p:nvSpPr>
        <p:spPr>
          <a:xfrm>
            <a:off x="40062" y="609758"/>
            <a:ext cx="354163" cy="354163"/>
          </a:xfrm>
          <a:prstGeom prst="ellipse">
            <a:avLst/>
          </a:prstGeom>
          <a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de-AT"/>
          </a:p>
        </p:txBody>
      </p:sp>
      <p:sp>
        <p:nvSpPr>
          <p:cNvPr id="11" name="object 2">
            <a:extLst>
              <a:ext uri="{FF2B5EF4-FFF2-40B4-BE49-F238E27FC236}">
                <a16:creationId xmlns:a16="http://schemas.microsoft.com/office/drawing/2014/main" id="{E0F75FFC-1FC6-CDD1-6AF5-F182935EE481}"/>
              </a:ext>
            </a:extLst>
          </p:cNvPr>
          <p:cNvSpPr txBox="1"/>
          <p:nvPr/>
        </p:nvSpPr>
        <p:spPr>
          <a:xfrm>
            <a:off x="415636" y="658919"/>
            <a:ext cx="2654595" cy="255839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algn="l" defTabSz="685800" hangingPunct="1">
              <a:spcBef>
                <a:spcPts val="75"/>
              </a:spcBef>
              <a:defRPr/>
            </a:pPr>
            <a:r>
              <a:rPr lang="de" sz="1600" b="1" kern="1200" spc="217" dirty="0">
                <a:solidFill>
                  <a:srgbClr val="3C383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PGV von 1000 PV</a:t>
            </a:r>
            <a:endParaRPr sz="1600" b="1" kern="1200" dirty="0">
              <a:solidFill>
                <a:prstClr val="black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2" name="object 2">
            <a:extLst>
              <a:ext uri="{FF2B5EF4-FFF2-40B4-BE49-F238E27FC236}">
                <a16:creationId xmlns:a16="http://schemas.microsoft.com/office/drawing/2014/main" id="{A1817D70-AF64-5D34-D3B5-0C1869C16733}"/>
              </a:ext>
            </a:extLst>
          </p:cNvPr>
          <p:cNvSpPr txBox="1"/>
          <p:nvPr/>
        </p:nvSpPr>
        <p:spPr>
          <a:xfrm>
            <a:off x="415636" y="5485"/>
            <a:ext cx="1560379" cy="255839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algn="l" defTabSz="685800" hangingPunct="1">
              <a:spcBef>
                <a:spcPts val="75"/>
              </a:spcBef>
              <a:defRPr/>
            </a:pPr>
            <a:r>
              <a:rPr lang="de" sz="1600" b="1" kern="1200" spc="217" dirty="0">
                <a:solidFill>
                  <a:srgbClr val="3C383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ICH: 100 PV </a:t>
            </a:r>
            <a:endParaRPr sz="1600" b="1" kern="1200" dirty="0">
              <a:solidFill>
                <a:prstClr val="black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3" name="object 2">
            <a:extLst>
              <a:ext uri="{FF2B5EF4-FFF2-40B4-BE49-F238E27FC236}">
                <a16:creationId xmlns:a16="http://schemas.microsoft.com/office/drawing/2014/main" id="{75727CAF-7DAA-00B3-D9FD-F6CEE37F7837}"/>
              </a:ext>
            </a:extLst>
          </p:cNvPr>
          <p:cNvSpPr txBox="1"/>
          <p:nvPr/>
        </p:nvSpPr>
        <p:spPr>
          <a:xfrm>
            <a:off x="6854456" y="371240"/>
            <a:ext cx="2246722" cy="255839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algn="l" defTabSz="685800" hangingPunct="1">
              <a:spcBef>
                <a:spcPts val="75"/>
              </a:spcBef>
              <a:defRPr/>
            </a:pPr>
            <a:r>
              <a:rPr lang="de" sz="1600" b="1" kern="1200" spc="217" dirty="0">
                <a:solidFill>
                  <a:srgbClr val="3C383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Gesamt: 10.000 OGV</a:t>
            </a:r>
            <a:endParaRPr sz="1600" b="1" kern="1200" dirty="0">
              <a:solidFill>
                <a:prstClr val="black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15E657DC-0FCC-584E-74DF-E77D841E4DE2}"/>
                  </a:ext>
                </a:extLst>
              </p14:cNvPr>
              <p14:cNvContentPartPr/>
              <p14:nvPr/>
            </p14:nvContentPartPr>
            <p14:xfrm>
              <a:off x="372813" y="1202751"/>
              <a:ext cx="2578205" cy="3868976"/>
            </p14:xfrm>
          </p:contentPart>
        </mc:Choice>
        <mc:Fallback xmlns=""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15E657DC-0FCC-584E-74DF-E77D841E4DE2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54814" y="1167110"/>
                <a:ext cx="2613843" cy="39406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05A29C99-9E2C-1B4A-0FBA-E95195771157}"/>
                  </a:ext>
                </a:extLst>
              </p14:cNvPr>
              <p14:cNvContentPartPr/>
              <p14:nvPr/>
            </p14:nvContentPartPr>
            <p14:xfrm>
              <a:off x="5157735" y="1033592"/>
              <a:ext cx="2850191" cy="3672360"/>
            </p14:xfrm>
          </p:contentPart>
        </mc:Choice>
        <mc:Fallback xmlns=""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05A29C99-9E2C-1B4A-0FBA-E95195771157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139737" y="997952"/>
                <a:ext cx="2885827" cy="37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72CD49AC-B7F7-9917-5A42-D82AC76DF4FC}"/>
                  </a:ext>
                </a:extLst>
              </p14:cNvPr>
              <p14:cNvContentPartPr/>
              <p14:nvPr/>
            </p14:nvContentPartPr>
            <p14:xfrm>
              <a:off x="3238352" y="644087"/>
              <a:ext cx="5786323" cy="4091400"/>
            </p14:xfrm>
          </p:contentPart>
        </mc:Choice>
        <mc:Fallback xmlns=""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72CD49AC-B7F7-9917-5A42-D82AC76DF4FC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220352" y="608087"/>
                <a:ext cx="5821963" cy="4163040"/>
              </a:xfrm>
              <a:prstGeom prst="rect">
                <a:avLst/>
              </a:prstGeom>
            </p:spPr>
          </p:pic>
        </mc:Fallback>
      </mc:AlternateContent>
      <p:sp>
        <p:nvSpPr>
          <p:cNvPr id="25" name="Ellipse 24" descr="Benutzer mit einfarbiger Füllung">
            <a:extLst>
              <a:ext uri="{FF2B5EF4-FFF2-40B4-BE49-F238E27FC236}">
                <a16:creationId xmlns:a16="http://schemas.microsoft.com/office/drawing/2014/main" id="{095ED1E8-4051-1D78-BA60-FFAA30C62EE9}"/>
              </a:ext>
            </a:extLst>
          </p:cNvPr>
          <p:cNvSpPr/>
          <p:nvPr/>
        </p:nvSpPr>
        <p:spPr>
          <a:xfrm>
            <a:off x="85619" y="-3870"/>
            <a:ext cx="323792" cy="286617"/>
          </a:xfrm>
          <a:prstGeom prst="ellipse">
            <a:avLst/>
          </a:prstGeom>
          <a:blipFill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de-AT"/>
          </a:p>
        </p:txBody>
      </p:sp>
      <p:sp>
        <p:nvSpPr>
          <p:cNvPr id="26" name="Rechteck: abgerundete Ecken 25">
            <a:extLst>
              <a:ext uri="{FF2B5EF4-FFF2-40B4-BE49-F238E27FC236}">
                <a16:creationId xmlns:a16="http://schemas.microsoft.com/office/drawing/2014/main" id="{28F72AED-C1C1-0965-031A-C329EC394FC7}"/>
              </a:ext>
            </a:extLst>
          </p:cNvPr>
          <p:cNvSpPr/>
          <p:nvPr/>
        </p:nvSpPr>
        <p:spPr>
          <a:xfrm>
            <a:off x="40062" y="1260467"/>
            <a:ext cx="9061116" cy="464127"/>
          </a:xfrm>
          <a:prstGeom prst="round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AT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7" name="Rechteck: abgerundete Ecken 26">
            <a:extLst>
              <a:ext uri="{FF2B5EF4-FFF2-40B4-BE49-F238E27FC236}">
                <a16:creationId xmlns:a16="http://schemas.microsoft.com/office/drawing/2014/main" id="{D99C4758-B231-D2DA-9A73-7242BFD9640E}"/>
              </a:ext>
            </a:extLst>
          </p:cNvPr>
          <p:cNvSpPr/>
          <p:nvPr/>
        </p:nvSpPr>
        <p:spPr>
          <a:xfrm>
            <a:off x="40066" y="1731820"/>
            <a:ext cx="9061116" cy="464127"/>
          </a:xfrm>
          <a:prstGeom prst="round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AT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8" name="Rechteck: abgerundete Ecken 27">
            <a:extLst>
              <a:ext uri="{FF2B5EF4-FFF2-40B4-BE49-F238E27FC236}">
                <a16:creationId xmlns:a16="http://schemas.microsoft.com/office/drawing/2014/main" id="{E756AFCA-A715-D1F7-0BC7-D9E449479E28}"/>
              </a:ext>
            </a:extLst>
          </p:cNvPr>
          <p:cNvSpPr/>
          <p:nvPr/>
        </p:nvSpPr>
        <p:spPr>
          <a:xfrm>
            <a:off x="40062" y="2195947"/>
            <a:ext cx="9061116" cy="464127"/>
          </a:xfrm>
          <a:prstGeom prst="round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AT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9" name="Rechteck: abgerundete Ecken 28">
            <a:extLst>
              <a:ext uri="{FF2B5EF4-FFF2-40B4-BE49-F238E27FC236}">
                <a16:creationId xmlns:a16="http://schemas.microsoft.com/office/drawing/2014/main" id="{82AEFDA4-D833-53D3-044B-03E8EE17FF0D}"/>
              </a:ext>
            </a:extLst>
          </p:cNvPr>
          <p:cNvSpPr/>
          <p:nvPr/>
        </p:nvSpPr>
        <p:spPr>
          <a:xfrm>
            <a:off x="40065" y="2660076"/>
            <a:ext cx="9061116" cy="464127"/>
          </a:xfrm>
          <a:prstGeom prst="round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AT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0" name="Rechteck: abgerundete Ecken 29">
            <a:extLst>
              <a:ext uri="{FF2B5EF4-FFF2-40B4-BE49-F238E27FC236}">
                <a16:creationId xmlns:a16="http://schemas.microsoft.com/office/drawing/2014/main" id="{2DBB5237-11DF-3A07-EF69-DDEB10B385C6}"/>
              </a:ext>
            </a:extLst>
          </p:cNvPr>
          <p:cNvSpPr/>
          <p:nvPr/>
        </p:nvSpPr>
        <p:spPr>
          <a:xfrm>
            <a:off x="40062" y="3113961"/>
            <a:ext cx="9061116" cy="464127"/>
          </a:xfrm>
          <a:prstGeom prst="round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AT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1" name="object 2">
            <a:extLst>
              <a:ext uri="{FF2B5EF4-FFF2-40B4-BE49-F238E27FC236}">
                <a16:creationId xmlns:a16="http://schemas.microsoft.com/office/drawing/2014/main" id="{24C58034-58B1-4720-DE24-2EDAF4036F03}"/>
              </a:ext>
            </a:extLst>
          </p:cNvPr>
          <p:cNvSpPr txBox="1"/>
          <p:nvPr/>
        </p:nvSpPr>
        <p:spPr>
          <a:xfrm>
            <a:off x="60252" y="996590"/>
            <a:ext cx="2654595" cy="19428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algn="l" defTabSz="685800" hangingPunct="1">
              <a:spcBef>
                <a:spcPts val="75"/>
              </a:spcBef>
              <a:defRPr/>
            </a:pPr>
            <a:r>
              <a:rPr lang="de" sz="1200" b="1" kern="1200" spc="217" dirty="0">
                <a:solidFill>
                  <a:srgbClr val="3C383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Unilevel Ebenen</a:t>
            </a:r>
            <a:endParaRPr sz="1200" b="1" kern="1200" dirty="0">
              <a:solidFill>
                <a:prstClr val="black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2" name="object 2">
            <a:extLst>
              <a:ext uri="{FF2B5EF4-FFF2-40B4-BE49-F238E27FC236}">
                <a16:creationId xmlns:a16="http://schemas.microsoft.com/office/drawing/2014/main" id="{CD7A1812-6247-6459-5932-F66B38A1B5D7}"/>
              </a:ext>
            </a:extLst>
          </p:cNvPr>
          <p:cNvSpPr txBox="1"/>
          <p:nvPr/>
        </p:nvSpPr>
        <p:spPr>
          <a:xfrm>
            <a:off x="106393" y="1292643"/>
            <a:ext cx="303017" cy="37895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algn="l" defTabSz="685800" hangingPunct="1">
              <a:spcBef>
                <a:spcPts val="75"/>
              </a:spcBef>
              <a:defRPr/>
            </a:pPr>
            <a:r>
              <a:rPr lang="de" sz="1200" b="1" kern="1200" spc="217" dirty="0">
                <a:solidFill>
                  <a:srgbClr val="3C383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1 8%</a:t>
            </a:r>
            <a:endParaRPr sz="1200" b="1" kern="1200" dirty="0">
              <a:solidFill>
                <a:prstClr val="black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3" name="object 2">
            <a:extLst>
              <a:ext uri="{FF2B5EF4-FFF2-40B4-BE49-F238E27FC236}">
                <a16:creationId xmlns:a16="http://schemas.microsoft.com/office/drawing/2014/main" id="{26E3D600-C0F6-1054-12C1-D20DBD426373}"/>
              </a:ext>
            </a:extLst>
          </p:cNvPr>
          <p:cNvSpPr txBox="1"/>
          <p:nvPr/>
        </p:nvSpPr>
        <p:spPr>
          <a:xfrm>
            <a:off x="106394" y="1777911"/>
            <a:ext cx="266420" cy="37895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algn="l" defTabSz="685800" hangingPunct="1">
              <a:spcBef>
                <a:spcPts val="75"/>
              </a:spcBef>
              <a:defRPr/>
            </a:pPr>
            <a:r>
              <a:rPr lang="de-AT" sz="1200" b="1" kern="1200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2 5%</a:t>
            </a:r>
            <a:endParaRPr sz="1200" b="1" kern="1200" dirty="0">
              <a:solidFill>
                <a:prstClr val="black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4" name="object 2">
            <a:extLst>
              <a:ext uri="{FF2B5EF4-FFF2-40B4-BE49-F238E27FC236}">
                <a16:creationId xmlns:a16="http://schemas.microsoft.com/office/drawing/2014/main" id="{D5CDD77C-89DA-0479-BA66-3D554FDB881B}"/>
              </a:ext>
            </a:extLst>
          </p:cNvPr>
          <p:cNvSpPr txBox="1"/>
          <p:nvPr/>
        </p:nvSpPr>
        <p:spPr>
          <a:xfrm>
            <a:off x="106393" y="2228184"/>
            <a:ext cx="287831" cy="37895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algn="l" defTabSz="685800" hangingPunct="1">
              <a:spcBef>
                <a:spcPts val="75"/>
              </a:spcBef>
              <a:defRPr/>
            </a:pPr>
            <a:r>
              <a:rPr lang="de" sz="1200" b="1" kern="1200" spc="217" dirty="0">
                <a:solidFill>
                  <a:srgbClr val="3C383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3 4%</a:t>
            </a:r>
            <a:endParaRPr sz="1200" b="1" kern="1200" dirty="0">
              <a:solidFill>
                <a:prstClr val="black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5" name="object 2">
            <a:extLst>
              <a:ext uri="{FF2B5EF4-FFF2-40B4-BE49-F238E27FC236}">
                <a16:creationId xmlns:a16="http://schemas.microsoft.com/office/drawing/2014/main" id="{18BED927-68D2-4F6C-E725-3C4928CC2FD8}"/>
              </a:ext>
            </a:extLst>
          </p:cNvPr>
          <p:cNvSpPr txBox="1"/>
          <p:nvPr/>
        </p:nvSpPr>
        <p:spPr>
          <a:xfrm>
            <a:off x="106394" y="2680297"/>
            <a:ext cx="266420" cy="37895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algn="l" defTabSz="685800" hangingPunct="1">
              <a:spcBef>
                <a:spcPts val="75"/>
              </a:spcBef>
              <a:defRPr/>
            </a:pPr>
            <a:r>
              <a:rPr lang="de-AT" sz="1200" b="1" kern="1200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4 4%</a:t>
            </a:r>
            <a:endParaRPr sz="1200" b="1" kern="1200" dirty="0">
              <a:solidFill>
                <a:prstClr val="black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6" name="object 2">
            <a:extLst>
              <a:ext uri="{FF2B5EF4-FFF2-40B4-BE49-F238E27FC236}">
                <a16:creationId xmlns:a16="http://schemas.microsoft.com/office/drawing/2014/main" id="{C2CC760B-4130-8AE7-6FE6-756C20605E11}"/>
              </a:ext>
            </a:extLst>
          </p:cNvPr>
          <p:cNvSpPr txBox="1"/>
          <p:nvPr/>
        </p:nvSpPr>
        <p:spPr>
          <a:xfrm>
            <a:off x="106394" y="3149630"/>
            <a:ext cx="266420" cy="37895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algn="l" defTabSz="685800" hangingPunct="1">
              <a:spcBef>
                <a:spcPts val="75"/>
              </a:spcBef>
              <a:defRPr/>
            </a:pPr>
            <a:r>
              <a:rPr lang="de" sz="1200" b="1" kern="1200" spc="217" dirty="0">
                <a:solidFill>
                  <a:srgbClr val="3C383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5 4%</a:t>
            </a:r>
            <a:endParaRPr sz="1200" b="1" kern="1200" dirty="0">
              <a:solidFill>
                <a:prstClr val="black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1" name="Grafik 37" descr="Nach rechts zeigender Finger, Handrücken mit einfarbiger Füllung">
            <a:extLst>
              <a:ext uri="{FF2B5EF4-FFF2-40B4-BE49-F238E27FC236}">
                <a16:creationId xmlns:a16="http://schemas.microsoft.com/office/drawing/2014/main" id="{4094E158-452D-9814-F19D-0BCC136487ED}"/>
              </a:ext>
            </a:extLst>
          </p:cNvPr>
          <p:cNvSpPr/>
          <p:nvPr/>
        </p:nvSpPr>
        <p:spPr>
          <a:xfrm flipH="1">
            <a:off x="2060203" y="1518868"/>
            <a:ext cx="246579" cy="163498"/>
          </a:xfrm>
          <a:custGeom>
            <a:avLst/>
            <a:gdLst>
              <a:gd name="connsiteX0" fmla="*/ 414533 w 440769"/>
              <a:gd name="connsiteY0" fmla="*/ 73569 h 293953"/>
              <a:gd name="connsiteX1" fmla="*/ 154794 w 440769"/>
              <a:gd name="connsiteY1" fmla="*/ 73569 h 293953"/>
              <a:gd name="connsiteX2" fmla="*/ 251868 w 440769"/>
              <a:gd name="connsiteY2" fmla="*/ 52055 h 293953"/>
              <a:gd name="connsiteX3" fmla="*/ 271808 w 440769"/>
              <a:gd name="connsiteY3" fmla="*/ 20572 h 293953"/>
              <a:gd name="connsiteX4" fmla="*/ 240324 w 440769"/>
              <a:gd name="connsiteY4" fmla="*/ 632 h 293953"/>
              <a:gd name="connsiteX5" fmla="*/ 98648 w 440769"/>
              <a:gd name="connsiteY5" fmla="*/ 32116 h 293953"/>
              <a:gd name="connsiteX6" fmla="*/ 83956 w 440769"/>
              <a:gd name="connsiteY6" fmla="*/ 42085 h 293953"/>
              <a:gd name="connsiteX7" fmla="*/ 39354 w 440769"/>
              <a:gd name="connsiteY7" fmla="*/ 99805 h 293953"/>
              <a:gd name="connsiteX8" fmla="*/ 0 w 440769"/>
              <a:gd name="connsiteY8" fmla="*/ 99805 h 293953"/>
              <a:gd name="connsiteX9" fmla="*/ 0 w 440769"/>
              <a:gd name="connsiteY9" fmla="*/ 251975 h 293953"/>
              <a:gd name="connsiteX10" fmla="*/ 26236 w 440769"/>
              <a:gd name="connsiteY10" fmla="*/ 251975 h 293953"/>
              <a:gd name="connsiteX11" fmla="*/ 136429 w 440769"/>
              <a:gd name="connsiteY11" fmla="*/ 293953 h 293953"/>
              <a:gd name="connsiteX12" fmla="*/ 230879 w 440769"/>
              <a:gd name="connsiteY12" fmla="*/ 293953 h 293953"/>
              <a:gd name="connsiteX13" fmla="*/ 262363 w 440769"/>
              <a:gd name="connsiteY13" fmla="*/ 262470 h 293953"/>
              <a:gd name="connsiteX14" fmla="*/ 253967 w 440769"/>
              <a:gd name="connsiteY14" fmla="*/ 241481 h 293953"/>
              <a:gd name="connsiteX15" fmla="*/ 257115 w 440769"/>
              <a:gd name="connsiteY15" fmla="*/ 241481 h 293953"/>
              <a:gd name="connsiteX16" fmla="*/ 288599 w 440769"/>
              <a:gd name="connsiteY16" fmla="*/ 209997 h 293953"/>
              <a:gd name="connsiteX17" fmla="*/ 279678 w 440769"/>
              <a:gd name="connsiteY17" fmla="*/ 187959 h 293953"/>
              <a:gd name="connsiteX18" fmla="*/ 304341 w 440769"/>
              <a:gd name="connsiteY18" fmla="*/ 157525 h 293953"/>
              <a:gd name="connsiteX19" fmla="*/ 272857 w 440769"/>
              <a:gd name="connsiteY19" fmla="*/ 126041 h 293953"/>
              <a:gd name="connsiteX20" fmla="*/ 414533 w 440769"/>
              <a:gd name="connsiteY20" fmla="*/ 126041 h 293953"/>
              <a:gd name="connsiteX21" fmla="*/ 440769 w 440769"/>
              <a:gd name="connsiteY21" fmla="*/ 99805 h 293953"/>
              <a:gd name="connsiteX22" fmla="*/ 414533 w 440769"/>
              <a:gd name="connsiteY22" fmla="*/ 73569 h 293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40769" h="293953">
                <a:moveTo>
                  <a:pt x="414533" y="73569"/>
                </a:moveTo>
                <a:lnTo>
                  <a:pt x="154794" y="73569"/>
                </a:lnTo>
                <a:lnTo>
                  <a:pt x="251868" y="52055"/>
                </a:lnTo>
                <a:cubicBezTo>
                  <a:pt x="266036" y="48907"/>
                  <a:pt x="274956" y="34739"/>
                  <a:pt x="271808" y="20572"/>
                </a:cubicBezTo>
                <a:cubicBezTo>
                  <a:pt x="268659" y="6404"/>
                  <a:pt x="254492" y="-2516"/>
                  <a:pt x="240324" y="632"/>
                </a:cubicBezTo>
                <a:lnTo>
                  <a:pt x="98648" y="32116"/>
                </a:lnTo>
                <a:cubicBezTo>
                  <a:pt x="93401" y="33690"/>
                  <a:pt x="88154" y="36838"/>
                  <a:pt x="83956" y="42085"/>
                </a:cubicBezTo>
                <a:lnTo>
                  <a:pt x="39354" y="99805"/>
                </a:lnTo>
                <a:lnTo>
                  <a:pt x="0" y="99805"/>
                </a:lnTo>
                <a:lnTo>
                  <a:pt x="0" y="251975"/>
                </a:lnTo>
                <a:lnTo>
                  <a:pt x="26236" y="251975"/>
                </a:lnTo>
                <a:cubicBezTo>
                  <a:pt x="63492" y="251975"/>
                  <a:pt x="66115" y="293953"/>
                  <a:pt x="136429" y="293953"/>
                </a:cubicBezTo>
                <a:cubicBezTo>
                  <a:pt x="153220" y="293953"/>
                  <a:pt x="208841" y="293953"/>
                  <a:pt x="230879" y="293953"/>
                </a:cubicBezTo>
                <a:cubicBezTo>
                  <a:pt x="248195" y="293953"/>
                  <a:pt x="262363" y="279786"/>
                  <a:pt x="262363" y="262470"/>
                </a:cubicBezTo>
                <a:cubicBezTo>
                  <a:pt x="262363" y="254074"/>
                  <a:pt x="259214" y="246728"/>
                  <a:pt x="253967" y="241481"/>
                </a:cubicBezTo>
                <a:cubicBezTo>
                  <a:pt x="255016" y="241481"/>
                  <a:pt x="256066" y="241481"/>
                  <a:pt x="257115" y="241481"/>
                </a:cubicBezTo>
                <a:cubicBezTo>
                  <a:pt x="274431" y="241481"/>
                  <a:pt x="288599" y="227313"/>
                  <a:pt x="288599" y="209997"/>
                </a:cubicBezTo>
                <a:cubicBezTo>
                  <a:pt x="288599" y="201602"/>
                  <a:pt x="285450" y="193731"/>
                  <a:pt x="279678" y="187959"/>
                </a:cubicBezTo>
                <a:cubicBezTo>
                  <a:pt x="293846" y="184811"/>
                  <a:pt x="304341" y="172217"/>
                  <a:pt x="304341" y="157525"/>
                </a:cubicBezTo>
                <a:cubicBezTo>
                  <a:pt x="304341" y="140209"/>
                  <a:pt x="290173" y="126041"/>
                  <a:pt x="272857" y="126041"/>
                </a:cubicBezTo>
                <a:lnTo>
                  <a:pt x="414533" y="126041"/>
                </a:lnTo>
                <a:cubicBezTo>
                  <a:pt x="429225" y="126041"/>
                  <a:pt x="440769" y="114497"/>
                  <a:pt x="440769" y="99805"/>
                </a:cubicBezTo>
                <a:cubicBezTo>
                  <a:pt x="440769" y="85113"/>
                  <a:pt x="429225" y="73569"/>
                  <a:pt x="414533" y="73569"/>
                </a:cubicBezTo>
                <a:close/>
              </a:path>
            </a:pathLst>
          </a:custGeom>
          <a:solidFill>
            <a:srgbClr val="FF0000"/>
          </a:solidFill>
          <a:ln w="5159" cap="flat">
            <a:solidFill>
              <a:srgbClr val="DA204B"/>
            </a:solidFill>
            <a:prstDash val="solid"/>
            <a:miter/>
          </a:ln>
        </p:spPr>
        <p:txBody>
          <a:bodyPr rtlCol="0" anchor="ctr"/>
          <a:lstStyle/>
          <a:p>
            <a:endParaRPr lang="de-AT"/>
          </a:p>
        </p:txBody>
      </p:sp>
      <p:sp>
        <p:nvSpPr>
          <p:cNvPr id="42" name="Grafik 37" descr="Nach rechts zeigender Finger, Handrücken mit einfarbiger Füllung">
            <a:extLst>
              <a:ext uri="{FF2B5EF4-FFF2-40B4-BE49-F238E27FC236}">
                <a16:creationId xmlns:a16="http://schemas.microsoft.com/office/drawing/2014/main" id="{AAE8154A-46F2-4CBC-35F2-B5762CB782D2}"/>
              </a:ext>
            </a:extLst>
          </p:cNvPr>
          <p:cNvSpPr/>
          <p:nvPr/>
        </p:nvSpPr>
        <p:spPr>
          <a:xfrm flipH="1">
            <a:off x="6898595" y="1518868"/>
            <a:ext cx="246579" cy="163498"/>
          </a:xfrm>
          <a:custGeom>
            <a:avLst/>
            <a:gdLst>
              <a:gd name="connsiteX0" fmla="*/ 414533 w 440769"/>
              <a:gd name="connsiteY0" fmla="*/ 73569 h 293953"/>
              <a:gd name="connsiteX1" fmla="*/ 154794 w 440769"/>
              <a:gd name="connsiteY1" fmla="*/ 73569 h 293953"/>
              <a:gd name="connsiteX2" fmla="*/ 251868 w 440769"/>
              <a:gd name="connsiteY2" fmla="*/ 52055 h 293953"/>
              <a:gd name="connsiteX3" fmla="*/ 271808 w 440769"/>
              <a:gd name="connsiteY3" fmla="*/ 20572 h 293953"/>
              <a:gd name="connsiteX4" fmla="*/ 240324 w 440769"/>
              <a:gd name="connsiteY4" fmla="*/ 632 h 293953"/>
              <a:gd name="connsiteX5" fmla="*/ 98648 w 440769"/>
              <a:gd name="connsiteY5" fmla="*/ 32116 h 293953"/>
              <a:gd name="connsiteX6" fmla="*/ 83956 w 440769"/>
              <a:gd name="connsiteY6" fmla="*/ 42085 h 293953"/>
              <a:gd name="connsiteX7" fmla="*/ 39354 w 440769"/>
              <a:gd name="connsiteY7" fmla="*/ 99805 h 293953"/>
              <a:gd name="connsiteX8" fmla="*/ 0 w 440769"/>
              <a:gd name="connsiteY8" fmla="*/ 99805 h 293953"/>
              <a:gd name="connsiteX9" fmla="*/ 0 w 440769"/>
              <a:gd name="connsiteY9" fmla="*/ 251975 h 293953"/>
              <a:gd name="connsiteX10" fmla="*/ 26236 w 440769"/>
              <a:gd name="connsiteY10" fmla="*/ 251975 h 293953"/>
              <a:gd name="connsiteX11" fmla="*/ 136429 w 440769"/>
              <a:gd name="connsiteY11" fmla="*/ 293953 h 293953"/>
              <a:gd name="connsiteX12" fmla="*/ 230879 w 440769"/>
              <a:gd name="connsiteY12" fmla="*/ 293953 h 293953"/>
              <a:gd name="connsiteX13" fmla="*/ 262363 w 440769"/>
              <a:gd name="connsiteY13" fmla="*/ 262470 h 293953"/>
              <a:gd name="connsiteX14" fmla="*/ 253967 w 440769"/>
              <a:gd name="connsiteY14" fmla="*/ 241481 h 293953"/>
              <a:gd name="connsiteX15" fmla="*/ 257115 w 440769"/>
              <a:gd name="connsiteY15" fmla="*/ 241481 h 293953"/>
              <a:gd name="connsiteX16" fmla="*/ 288599 w 440769"/>
              <a:gd name="connsiteY16" fmla="*/ 209997 h 293953"/>
              <a:gd name="connsiteX17" fmla="*/ 279678 w 440769"/>
              <a:gd name="connsiteY17" fmla="*/ 187959 h 293953"/>
              <a:gd name="connsiteX18" fmla="*/ 304341 w 440769"/>
              <a:gd name="connsiteY18" fmla="*/ 157525 h 293953"/>
              <a:gd name="connsiteX19" fmla="*/ 272857 w 440769"/>
              <a:gd name="connsiteY19" fmla="*/ 126041 h 293953"/>
              <a:gd name="connsiteX20" fmla="*/ 414533 w 440769"/>
              <a:gd name="connsiteY20" fmla="*/ 126041 h 293953"/>
              <a:gd name="connsiteX21" fmla="*/ 440769 w 440769"/>
              <a:gd name="connsiteY21" fmla="*/ 99805 h 293953"/>
              <a:gd name="connsiteX22" fmla="*/ 414533 w 440769"/>
              <a:gd name="connsiteY22" fmla="*/ 73569 h 293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40769" h="293953">
                <a:moveTo>
                  <a:pt x="414533" y="73569"/>
                </a:moveTo>
                <a:lnTo>
                  <a:pt x="154794" y="73569"/>
                </a:lnTo>
                <a:lnTo>
                  <a:pt x="251868" y="52055"/>
                </a:lnTo>
                <a:cubicBezTo>
                  <a:pt x="266036" y="48907"/>
                  <a:pt x="274956" y="34739"/>
                  <a:pt x="271808" y="20572"/>
                </a:cubicBezTo>
                <a:cubicBezTo>
                  <a:pt x="268659" y="6404"/>
                  <a:pt x="254492" y="-2516"/>
                  <a:pt x="240324" y="632"/>
                </a:cubicBezTo>
                <a:lnTo>
                  <a:pt x="98648" y="32116"/>
                </a:lnTo>
                <a:cubicBezTo>
                  <a:pt x="93401" y="33690"/>
                  <a:pt x="88154" y="36838"/>
                  <a:pt x="83956" y="42085"/>
                </a:cubicBezTo>
                <a:lnTo>
                  <a:pt x="39354" y="99805"/>
                </a:lnTo>
                <a:lnTo>
                  <a:pt x="0" y="99805"/>
                </a:lnTo>
                <a:lnTo>
                  <a:pt x="0" y="251975"/>
                </a:lnTo>
                <a:lnTo>
                  <a:pt x="26236" y="251975"/>
                </a:lnTo>
                <a:cubicBezTo>
                  <a:pt x="63492" y="251975"/>
                  <a:pt x="66115" y="293953"/>
                  <a:pt x="136429" y="293953"/>
                </a:cubicBezTo>
                <a:cubicBezTo>
                  <a:pt x="153220" y="293953"/>
                  <a:pt x="208841" y="293953"/>
                  <a:pt x="230879" y="293953"/>
                </a:cubicBezTo>
                <a:cubicBezTo>
                  <a:pt x="248195" y="293953"/>
                  <a:pt x="262363" y="279786"/>
                  <a:pt x="262363" y="262470"/>
                </a:cubicBezTo>
                <a:cubicBezTo>
                  <a:pt x="262363" y="254074"/>
                  <a:pt x="259214" y="246728"/>
                  <a:pt x="253967" y="241481"/>
                </a:cubicBezTo>
                <a:cubicBezTo>
                  <a:pt x="255016" y="241481"/>
                  <a:pt x="256066" y="241481"/>
                  <a:pt x="257115" y="241481"/>
                </a:cubicBezTo>
                <a:cubicBezTo>
                  <a:pt x="274431" y="241481"/>
                  <a:pt x="288599" y="227313"/>
                  <a:pt x="288599" y="209997"/>
                </a:cubicBezTo>
                <a:cubicBezTo>
                  <a:pt x="288599" y="201602"/>
                  <a:pt x="285450" y="193731"/>
                  <a:pt x="279678" y="187959"/>
                </a:cubicBezTo>
                <a:cubicBezTo>
                  <a:pt x="293846" y="184811"/>
                  <a:pt x="304341" y="172217"/>
                  <a:pt x="304341" y="157525"/>
                </a:cubicBezTo>
                <a:cubicBezTo>
                  <a:pt x="304341" y="140209"/>
                  <a:pt x="290173" y="126041"/>
                  <a:pt x="272857" y="126041"/>
                </a:cubicBezTo>
                <a:lnTo>
                  <a:pt x="414533" y="126041"/>
                </a:lnTo>
                <a:cubicBezTo>
                  <a:pt x="429225" y="126041"/>
                  <a:pt x="440769" y="114497"/>
                  <a:pt x="440769" y="99805"/>
                </a:cubicBezTo>
                <a:cubicBezTo>
                  <a:pt x="440769" y="85113"/>
                  <a:pt x="429225" y="73569"/>
                  <a:pt x="414533" y="73569"/>
                </a:cubicBezTo>
                <a:close/>
              </a:path>
            </a:pathLst>
          </a:custGeom>
          <a:solidFill>
            <a:srgbClr val="FF0000"/>
          </a:solidFill>
          <a:ln w="5159" cap="flat">
            <a:solidFill>
              <a:srgbClr val="DA204B"/>
            </a:solidFill>
            <a:prstDash val="solid"/>
            <a:miter/>
          </a:ln>
        </p:spPr>
        <p:txBody>
          <a:bodyPr rtlCol="0" anchor="ctr"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698686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0" grpId="0" animBg="1"/>
      <p:bldP spid="11" grpId="0"/>
      <p:bldP spid="12" grpId="0"/>
      <p:bldP spid="13" grpId="0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/>
      <p:bldP spid="32" grpId="0"/>
      <p:bldP spid="33" grpId="0"/>
      <p:bldP spid="34" grpId="0"/>
      <p:bldP spid="35" grpId="0"/>
      <p:bldP spid="36" grpId="0"/>
      <p:bldP spid="41" grpId="0" animBg="1"/>
      <p:bldP spid="4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19D98376-DFA4-FF55-2612-EFB128442B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7772" b="67905"/>
          <a:stretch/>
        </p:blipFill>
        <p:spPr>
          <a:xfrm>
            <a:off x="724500" y="121840"/>
            <a:ext cx="3923700" cy="1611710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172FB296-B1FE-1346-636E-2933E44DB5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0477"/>
          <a:stretch/>
        </p:blipFill>
        <p:spPr>
          <a:xfrm>
            <a:off x="714975" y="121840"/>
            <a:ext cx="7512720" cy="478235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2721767D-8040-3A0B-F9F8-A45F564F2A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7772" b="33383"/>
          <a:stretch/>
        </p:blipFill>
        <p:spPr>
          <a:xfrm>
            <a:off x="724500" y="121840"/>
            <a:ext cx="3923700" cy="334526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538563CC-7035-0F42-07F4-FB28B322B5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7772"/>
          <a:stretch/>
        </p:blipFill>
        <p:spPr>
          <a:xfrm>
            <a:off x="724500" y="121840"/>
            <a:ext cx="3923700" cy="502166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46EB2925-C0CA-B9F7-4763-69FD453152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4191"/>
          <a:stretch/>
        </p:blipFill>
        <p:spPr>
          <a:xfrm>
            <a:off x="724500" y="121840"/>
            <a:ext cx="5695350" cy="502166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3EE38206-E578-1728-9ECA-9315FB5C00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500" y="121840"/>
            <a:ext cx="7512720" cy="5021660"/>
          </a:xfrm>
          <a:prstGeom prst="rect">
            <a:avLst/>
          </a:prstGeom>
        </p:spPr>
      </p:pic>
      <p:sp>
        <p:nvSpPr>
          <p:cNvPr id="8" name="Grafik 37" descr="Nach rechts zeigender Finger, Handrücken mit einfarbiger Füllung">
            <a:extLst>
              <a:ext uri="{FF2B5EF4-FFF2-40B4-BE49-F238E27FC236}">
                <a16:creationId xmlns:a16="http://schemas.microsoft.com/office/drawing/2014/main" id="{15CD8465-4261-9279-926F-0952FE9FC49D}"/>
              </a:ext>
            </a:extLst>
          </p:cNvPr>
          <p:cNvSpPr/>
          <p:nvPr/>
        </p:nvSpPr>
        <p:spPr>
          <a:xfrm rot="5400000" flipH="1">
            <a:off x="3281508" y="1664002"/>
            <a:ext cx="246579" cy="163498"/>
          </a:xfrm>
          <a:custGeom>
            <a:avLst/>
            <a:gdLst>
              <a:gd name="connsiteX0" fmla="*/ 414533 w 440769"/>
              <a:gd name="connsiteY0" fmla="*/ 73569 h 293953"/>
              <a:gd name="connsiteX1" fmla="*/ 154794 w 440769"/>
              <a:gd name="connsiteY1" fmla="*/ 73569 h 293953"/>
              <a:gd name="connsiteX2" fmla="*/ 251868 w 440769"/>
              <a:gd name="connsiteY2" fmla="*/ 52055 h 293953"/>
              <a:gd name="connsiteX3" fmla="*/ 271808 w 440769"/>
              <a:gd name="connsiteY3" fmla="*/ 20572 h 293953"/>
              <a:gd name="connsiteX4" fmla="*/ 240324 w 440769"/>
              <a:gd name="connsiteY4" fmla="*/ 632 h 293953"/>
              <a:gd name="connsiteX5" fmla="*/ 98648 w 440769"/>
              <a:gd name="connsiteY5" fmla="*/ 32116 h 293953"/>
              <a:gd name="connsiteX6" fmla="*/ 83956 w 440769"/>
              <a:gd name="connsiteY6" fmla="*/ 42085 h 293953"/>
              <a:gd name="connsiteX7" fmla="*/ 39354 w 440769"/>
              <a:gd name="connsiteY7" fmla="*/ 99805 h 293953"/>
              <a:gd name="connsiteX8" fmla="*/ 0 w 440769"/>
              <a:gd name="connsiteY8" fmla="*/ 99805 h 293953"/>
              <a:gd name="connsiteX9" fmla="*/ 0 w 440769"/>
              <a:gd name="connsiteY9" fmla="*/ 251975 h 293953"/>
              <a:gd name="connsiteX10" fmla="*/ 26236 w 440769"/>
              <a:gd name="connsiteY10" fmla="*/ 251975 h 293953"/>
              <a:gd name="connsiteX11" fmla="*/ 136429 w 440769"/>
              <a:gd name="connsiteY11" fmla="*/ 293953 h 293953"/>
              <a:gd name="connsiteX12" fmla="*/ 230879 w 440769"/>
              <a:gd name="connsiteY12" fmla="*/ 293953 h 293953"/>
              <a:gd name="connsiteX13" fmla="*/ 262363 w 440769"/>
              <a:gd name="connsiteY13" fmla="*/ 262470 h 293953"/>
              <a:gd name="connsiteX14" fmla="*/ 253967 w 440769"/>
              <a:gd name="connsiteY14" fmla="*/ 241481 h 293953"/>
              <a:gd name="connsiteX15" fmla="*/ 257115 w 440769"/>
              <a:gd name="connsiteY15" fmla="*/ 241481 h 293953"/>
              <a:gd name="connsiteX16" fmla="*/ 288599 w 440769"/>
              <a:gd name="connsiteY16" fmla="*/ 209997 h 293953"/>
              <a:gd name="connsiteX17" fmla="*/ 279678 w 440769"/>
              <a:gd name="connsiteY17" fmla="*/ 187959 h 293953"/>
              <a:gd name="connsiteX18" fmla="*/ 304341 w 440769"/>
              <a:gd name="connsiteY18" fmla="*/ 157525 h 293953"/>
              <a:gd name="connsiteX19" fmla="*/ 272857 w 440769"/>
              <a:gd name="connsiteY19" fmla="*/ 126041 h 293953"/>
              <a:gd name="connsiteX20" fmla="*/ 414533 w 440769"/>
              <a:gd name="connsiteY20" fmla="*/ 126041 h 293953"/>
              <a:gd name="connsiteX21" fmla="*/ 440769 w 440769"/>
              <a:gd name="connsiteY21" fmla="*/ 99805 h 293953"/>
              <a:gd name="connsiteX22" fmla="*/ 414533 w 440769"/>
              <a:gd name="connsiteY22" fmla="*/ 73569 h 293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40769" h="293953">
                <a:moveTo>
                  <a:pt x="414533" y="73569"/>
                </a:moveTo>
                <a:lnTo>
                  <a:pt x="154794" y="73569"/>
                </a:lnTo>
                <a:lnTo>
                  <a:pt x="251868" y="52055"/>
                </a:lnTo>
                <a:cubicBezTo>
                  <a:pt x="266036" y="48907"/>
                  <a:pt x="274956" y="34739"/>
                  <a:pt x="271808" y="20572"/>
                </a:cubicBezTo>
                <a:cubicBezTo>
                  <a:pt x="268659" y="6404"/>
                  <a:pt x="254492" y="-2516"/>
                  <a:pt x="240324" y="632"/>
                </a:cubicBezTo>
                <a:lnTo>
                  <a:pt x="98648" y="32116"/>
                </a:lnTo>
                <a:cubicBezTo>
                  <a:pt x="93401" y="33690"/>
                  <a:pt x="88154" y="36838"/>
                  <a:pt x="83956" y="42085"/>
                </a:cubicBezTo>
                <a:lnTo>
                  <a:pt x="39354" y="99805"/>
                </a:lnTo>
                <a:lnTo>
                  <a:pt x="0" y="99805"/>
                </a:lnTo>
                <a:lnTo>
                  <a:pt x="0" y="251975"/>
                </a:lnTo>
                <a:lnTo>
                  <a:pt x="26236" y="251975"/>
                </a:lnTo>
                <a:cubicBezTo>
                  <a:pt x="63492" y="251975"/>
                  <a:pt x="66115" y="293953"/>
                  <a:pt x="136429" y="293953"/>
                </a:cubicBezTo>
                <a:cubicBezTo>
                  <a:pt x="153220" y="293953"/>
                  <a:pt x="208841" y="293953"/>
                  <a:pt x="230879" y="293953"/>
                </a:cubicBezTo>
                <a:cubicBezTo>
                  <a:pt x="248195" y="293953"/>
                  <a:pt x="262363" y="279786"/>
                  <a:pt x="262363" y="262470"/>
                </a:cubicBezTo>
                <a:cubicBezTo>
                  <a:pt x="262363" y="254074"/>
                  <a:pt x="259214" y="246728"/>
                  <a:pt x="253967" y="241481"/>
                </a:cubicBezTo>
                <a:cubicBezTo>
                  <a:pt x="255016" y="241481"/>
                  <a:pt x="256066" y="241481"/>
                  <a:pt x="257115" y="241481"/>
                </a:cubicBezTo>
                <a:cubicBezTo>
                  <a:pt x="274431" y="241481"/>
                  <a:pt x="288599" y="227313"/>
                  <a:pt x="288599" y="209997"/>
                </a:cubicBezTo>
                <a:cubicBezTo>
                  <a:pt x="288599" y="201602"/>
                  <a:pt x="285450" y="193731"/>
                  <a:pt x="279678" y="187959"/>
                </a:cubicBezTo>
                <a:cubicBezTo>
                  <a:pt x="293846" y="184811"/>
                  <a:pt x="304341" y="172217"/>
                  <a:pt x="304341" y="157525"/>
                </a:cubicBezTo>
                <a:cubicBezTo>
                  <a:pt x="304341" y="140209"/>
                  <a:pt x="290173" y="126041"/>
                  <a:pt x="272857" y="126041"/>
                </a:cubicBezTo>
                <a:lnTo>
                  <a:pt x="414533" y="126041"/>
                </a:lnTo>
                <a:cubicBezTo>
                  <a:pt x="429225" y="126041"/>
                  <a:pt x="440769" y="114497"/>
                  <a:pt x="440769" y="99805"/>
                </a:cubicBezTo>
                <a:cubicBezTo>
                  <a:pt x="440769" y="85113"/>
                  <a:pt x="429225" y="73569"/>
                  <a:pt x="414533" y="73569"/>
                </a:cubicBezTo>
                <a:close/>
              </a:path>
            </a:pathLst>
          </a:custGeom>
          <a:solidFill>
            <a:srgbClr val="FF0000"/>
          </a:solidFill>
          <a:ln w="5159" cap="flat">
            <a:solidFill>
              <a:srgbClr val="DA204B"/>
            </a:solidFill>
            <a:prstDash val="solid"/>
            <a:miter/>
          </a:ln>
        </p:spPr>
        <p:txBody>
          <a:bodyPr rtlCol="0" anchor="ctr"/>
          <a:lstStyle/>
          <a:p>
            <a:endParaRPr lang="de-AT"/>
          </a:p>
        </p:txBody>
      </p:sp>
      <p:sp>
        <p:nvSpPr>
          <p:cNvPr id="9" name="Grafik 37" descr="Nach rechts zeigender Finger, Handrücken mit einfarbiger Füllung">
            <a:extLst>
              <a:ext uri="{FF2B5EF4-FFF2-40B4-BE49-F238E27FC236}">
                <a16:creationId xmlns:a16="http://schemas.microsoft.com/office/drawing/2014/main" id="{4E05B748-24F0-1BEE-8F81-CFC0A8AD89E6}"/>
              </a:ext>
            </a:extLst>
          </p:cNvPr>
          <p:cNvSpPr/>
          <p:nvPr/>
        </p:nvSpPr>
        <p:spPr>
          <a:xfrm rot="5400000" flipH="1">
            <a:off x="5058622" y="1664002"/>
            <a:ext cx="246579" cy="163498"/>
          </a:xfrm>
          <a:custGeom>
            <a:avLst/>
            <a:gdLst>
              <a:gd name="connsiteX0" fmla="*/ 414533 w 440769"/>
              <a:gd name="connsiteY0" fmla="*/ 73569 h 293953"/>
              <a:gd name="connsiteX1" fmla="*/ 154794 w 440769"/>
              <a:gd name="connsiteY1" fmla="*/ 73569 h 293953"/>
              <a:gd name="connsiteX2" fmla="*/ 251868 w 440769"/>
              <a:gd name="connsiteY2" fmla="*/ 52055 h 293953"/>
              <a:gd name="connsiteX3" fmla="*/ 271808 w 440769"/>
              <a:gd name="connsiteY3" fmla="*/ 20572 h 293953"/>
              <a:gd name="connsiteX4" fmla="*/ 240324 w 440769"/>
              <a:gd name="connsiteY4" fmla="*/ 632 h 293953"/>
              <a:gd name="connsiteX5" fmla="*/ 98648 w 440769"/>
              <a:gd name="connsiteY5" fmla="*/ 32116 h 293953"/>
              <a:gd name="connsiteX6" fmla="*/ 83956 w 440769"/>
              <a:gd name="connsiteY6" fmla="*/ 42085 h 293953"/>
              <a:gd name="connsiteX7" fmla="*/ 39354 w 440769"/>
              <a:gd name="connsiteY7" fmla="*/ 99805 h 293953"/>
              <a:gd name="connsiteX8" fmla="*/ 0 w 440769"/>
              <a:gd name="connsiteY8" fmla="*/ 99805 h 293953"/>
              <a:gd name="connsiteX9" fmla="*/ 0 w 440769"/>
              <a:gd name="connsiteY9" fmla="*/ 251975 h 293953"/>
              <a:gd name="connsiteX10" fmla="*/ 26236 w 440769"/>
              <a:gd name="connsiteY10" fmla="*/ 251975 h 293953"/>
              <a:gd name="connsiteX11" fmla="*/ 136429 w 440769"/>
              <a:gd name="connsiteY11" fmla="*/ 293953 h 293953"/>
              <a:gd name="connsiteX12" fmla="*/ 230879 w 440769"/>
              <a:gd name="connsiteY12" fmla="*/ 293953 h 293953"/>
              <a:gd name="connsiteX13" fmla="*/ 262363 w 440769"/>
              <a:gd name="connsiteY13" fmla="*/ 262470 h 293953"/>
              <a:gd name="connsiteX14" fmla="*/ 253967 w 440769"/>
              <a:gd name="connsiteY14" fmla="*/ 241481 h 293953"/>
              <a:gd name="connsiteX15" fmla="*/ 257115 w 440769"/>
              <a:gd name="connsiteY15" fmla="*/ 241481 h 293953"/>
              <a:gd name="connsiteX16" fmla="*/ 288599 w 440769"/>
              <a:gd name="connsiteY16" fmla="*/ 209997 h 293953"/>
              <a:gd name="connsiteX17" fmla="*/ 279678 w 440769"/>
              <a:gd name="connsiteY17" fmla="*/ 187959 h 293953"/>
              <a:gd name="connsiteX18" fmla="*/ 304341 w 440769"/>
              <a:gd name="connsiteY18" fmla="*/ 157525 h 293953"/>
              <a:gd name="connsiteX19" fmla="*/ 272857 w 440769"/>
              <a:gd name="connsiteY19" fmla="*/ 126041 h 293953"/>
              <a:gd name="connsiteX20" fmla="*/ 414533 w 440769"/>
              <a:gd name="connsiteY20" fmla="*/ 126041 h 293953"/>
              <a:gd name="connsiteX21" fmla="*/ 440769 w 440769"/>
              <a:gd name="connsiteY21" fmla="*/ 99805 h 293953"/>
              <a:gd name="connsiteX22" fmla="*/ 414533 w 440769"/>
              <a:gd name="connsiteY22" fmla="*/ 73569 h 293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40769" h="293953">
                <a:moveTo>
                  <a:pt x="414533" y="73569"/>
                </a:moveTo>
                <a:lnTo>
                  <a:pt x="154794" y="73569"/>
                </a:lnTo>
                <a:lnTo>
                  <a:pt x="251868" y="52055"/>
                </a:lnTo>
                <a:cubicBezTo>
                  <a:pt x="266036" y="48907"/>
                  <a:pt x="274956" y="34739"/>
                  <a:pt x="271808" y="20572"/>
                </a:cubicBezTo>
                <a:cubicBezTo>
                  <a:pt x="268659" y="6404"/>
                  <a:pt x="254492" y="-2516"/>
                  <a:pt x="240324" y="632"/>
                </a:cubicBezTo>
                <a:lnTo>
                  <a:pt x="98648" y="32116"/>
                </a:lnTo>
                <a:cubicBezTo>
                  <a:pt x="93401" y="33690"/>
                  <a:pt x="88154" y="36838"/>
                  <a:pt x="83956" y="42085"/>
                </a:cubicBezTo>
                <a:lnTo>
                  <a:pt x="39354" y="99805"/>
                </a:lnTo>
                <a:lnTo>
                  <a:pt x="0" y="99805"/>
                </a:lnTo>
                <a:lnTo>
                  <a:pt x="0" y="251975"/>
                </a:lnTo>
                <a:lnTo>
                  <a:pt x="26236" y="251975"/>
                </a:lnTo>
                <a:cubicBezTo>
                  <a:pt x="63492" y="251975"/>
                  <a:pt x="66115" y="293953"/>
                  <a:pt x="136429" y="293953"/>
                </a:cubicBezTo>
                <a:cubicBezTo>
                  <a:pt x="153220" y="293953"/>
                  <a:pt x="208841" y="293953"/>
                  <a:pt x="230879" y="293953"/>
                </a:cubicBezTo>
                <a:cubicBezTo>
                  <a:pt x="248195" y="293953"/>
                  <a:pt x="262363" y="279786"/>
                  <a:pt x="262363" y="262470"/>
                </a:cubicBezTo>
                <a:cubicBezTo>
                  <a:pt x="262363" y="254074"/>
                  <a:pt x="259214" y="246728"/>
                  <a:pt x="253967" y="241481"/>
                </a:cubicBezTo>
                <a:cubicBezTo>
                  <a:pt x="255016" y="241481"/>
                  <a:pt x="256066" y="241481"/>
                  <a:pt x="257115" y="241481"/>
                </a:cubicBezTo>
                <a:cubicBezTo>
                  <a:pt x="274431" y="241481"/>
                  <a:pt x="288599" y="227313"/>
                  <a:pt x="288599" y="209997"/>
                </a:cubicBezTo>
                <a:cubicBezTo>
                  <a:pt x="288599" y="201602"/>
                  <a:pt x="285450" y="193731"/>
                  <a:pt x="279678" y="187959"/>
                </a:cubicBezTo>
                <a:cubicBezTo>
                  <a:pt x="293846" y="184811"/>
                  <a:pt x="304341" y="172217"/>
                  <a:pt x="304341" y="157525"/>
                </a:cubicBezTo>
                <a:cubicBezTo>
                  <a:pt x="304341" y="140209"/>
                  <a:pt x="290173" y="126041"/>
                  <a:pt x="272857" y="126041"/>
                </a:cubicBezTo>
                <a:lnTo>
                  <a:pt x="414533" y="126041"/>
                </a:lnTo>
                <a:cubicBezTo>
                  <a:pt x="429225" y="126041"/>
                  <a:pt x="440769" y="114497"/>
                  <a:pt x="440769" y="99805"/>
                </a:cubicBezTo>
                <a:cubicBezTo>
                  <a:pt x="440769" y="85113"/>
                  <a:pt x="429225" y="73569"/>
                  <a:pt x="414533" y="73569"/>
                </a:cubicBezTo>
                <a:close/>
              </a:path>
            </a:pathLst>
          </a:custGeom>
          <a:solidFill>
            <a:srgbClr val="FF0000"/>
          </a:solidFill>
          <a:ln w="5159" cap="flat">
            <a:solidFill>
              <a:srgbClr val="DA204B"/>
            </a:solidFill>
            <a:prstDash val="solid"/>
            <a:miter/>
          </a:ln>
        </p:spPr>
        <p:txBody>
          <a:bodyPr rtlCol="0" anchor="ctr"/>
          <a:lstStyle/>
          <a:p>
            <a:endParaRPr lang="de-AT"/>
          </a:p>
        </p:txBody>
      </p:sp>
      <p:sp>
        <p:nvSpPr>
          <p:cNvPr id="10" name="Grafik 37" descr="Nach rechts zeigender Finger, Handrücken mit einfarbiger Füllung">
            <a:extLst>
              <a:ext uri="{FF2B5EF4-FFF2-40B4-BE49-F238E27FC236}">
                <a16:creationId xmlns:a16="http://schemas.microsoft.com/office/drawing/2014/main" id="{416659D7-6D71-E096-0492-9D3D47ADD245}"/>
              </a:ext>
            </a:extLst>
          </p:cNvPr>
          <p:cNvSpPr/>
          <p:nvPr/>
        </p:nvSpPr>
        <p:spPr>
          <a:xfrm rot="5400000" flipH="1">
            <a:off x="6830271" y="1664002"/>
            <a:ext cx="246579" cy="163498"/>
          </a:xfrm>
          <a:custGeom>
            <a:avLst/>
            <a:gdLst>
              <a:gd name="connsiteX0" fmla="*/ 414533 w 440769"/>
              <a:gd name="connsiteY0" fmla="*/ 73569 h 293953"/>
              <a:gd name="connsiteX1" fmla="*/ 154794 w 440769"/>
              <a:gd name="connsiteY1" fmla="*/ 73569 h 293953"/>
              <a:gd name="connsiteX2" fmla="*/ 251868 w 440769"/>
              <a:gd name="connsiteY2" fmla="*/ 52055 h 293953"/>
              <a:gd name="connsiteX3" fmla="*/ 271808 w 440769"/>
              <a:gd name="connsiteY3" fmla="*/ 20572 h 293953"/>
              <a:gd name="connsiteX4" fmla="*/ 240324 w 440769"/>
              <a:gd name="connsiteY4" fmla="*/ 632 h 293953"/>
              <a:gd name="connsiteX5" fmla="*/ 98648 w 440769"/>
              <a:gd name="connsiteY5" fmla="*/ 32116 h 293953"/>
              <a:gd name="connsiteX6" fmla="*/ 83956 w 440769"/>
              <a:gd name="connsiteY6" fmla="*/ 42085 h 293953"/>
              <a:gd name="connsiteX7" fmla="*/ 39354 w 440769"/>
              <a:gd name="connsiteY7" fmla="*/ 99805 h 293953"/>
              <a:gd name="connsiteX8" fmla="*/ 0 w 440769"/>
              <a:gd name="connsiteY8" fmla="*/ 99805 h 293953"/>
              <a:gd name="connsiteX9" fmla="*/ 0 w 440769"/>
              <a:gd name="connsiteY9" fmla="*/ 251975 h 293953"/>
              <a:gd name="connsiteX10" fmla="*/ 26236 w 440769"/>
              <a:gd name="connsiteY10" fmla="*/ 251975 h 293953"/>
              <a:gd name="connsiteX11" fmla="*/ 136429 w 440769"/>
              <a:gd name="connsiteY11" fmla="*/ 293953 h 293953"/>
              <a:gd name="connsiteX12" fmla="*/ 230879 w 440769"/>
              <a:gd name="connsiteY12" fmla="*/ 293953 h 293953"/>
              <a:gd name="connsiteX13" fmla="*/ 262363 w 440769"/>
              <a:gd name="connsiteY13" fmla="*/ 262470 h 293953"/>
              <a:gd name="connsiteX14" fmla="*/ 253967 w 440769"/>
              <a:gd name="connsiteY14" fmla="*/ 241481 h 293953"/>
              <a:gd name="connsiteX15" fmla="*/ 257115 w 440769"/>
              <a:gd name="connsiteY15" fmla="*/ 241481 h 293953"/>
              <a:gd name="connsiteX16" fmla="*/ 288599 w 440769"/>
              <a:gd name="connsiteY16" fmla="*/ 209997 h 293953"/>
              <a:gd name="connsiteX17" fmla="*/ 279678 w 440769"/>
              <a:gd name="connsiteY17" fmla="*/ 187959 h 293953"/>
              <a:gd name="connsiteX18" fmla="*/ 304341 w 440769"/>
              <a:gd name="connsiteY18" fmla="*/ 157525 h 293953"/>
              <a:gd name="connsiteX19" fmla="*/ 272857 w 440769"/>
              <a:gd name="connsiteY19" fmla="*/ 126041 h 293953"/>
              <a:gd name="connsiteX20" fmla="*/ 414533 w 440769"/>
              <a:gd name="connsiteY20" fmla="*/ 126041 h 293953"/>
              <a:gd name="connsiteX21" fmla="*/ 440769 w 440769"/>
              <a:gd name="connsiteY21" fmla="*/ 99805 h 293953"/>
              <a:gd name="connsiteX22" fmla="*/ 414533 w 440769"/>
              <a:gd name="connsiteY22" fmla="*/ 73569 h 293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40769" h="293953">
                <a:moveTo>
                  <a:pt x="414533" y="73569"/>
                </a:moveTo>
                <a:lnTo>
                  <a:pt x="154794" y="73569"/>
                </a:lnTo>
                <a:lnTo>
                  <a:pt x="251868" y="52055"/>
                </a:lnTo>
                <a:cubicBezTo>
                  <a:pt x="266036" y="48907"/>
                  <a:pt x="274956" y="34739"/>
                  <a:pt x="271808" y="20572"/>
                </a:cubicBezTo>
                <a:cubicBezTo>
                  <a:pt x="268659" y="6404"/>
                  <a:pt x="254492" y="-2516"/>
                  <a:pt x="240324" y="632"/>
                </a:cubicBezTo>
                <a:lnTo>
                  <a:pt x="98648" y="32116"/>
                </a:lnTo>
                <a:cubicBezTo>
                  <a:pt x="93401" y="33690"/>
                  <a:pt x="88154" y="36838"/>
                  <a:pt x="83956" y="42085"/>
                </a:cubicBezTo>
                <a:lnTo>
                  <a:pt x="39354" y="99805"/>
                </a:lnTo>
                <a:lnTo>
                  <a:pt x="0" y="99805"/>
                </a:lnTo>
                <a:lnTo>
                  <a:pt x="0" y="251975"/>
                </a:lnTo>
                <a:lnTo>
                  <a:pt x="26236" y="251975"/>
                </a:lnTo>
                <a:cubicBezTo>
                  <a:pt x="63492" y="251975"/>
                  <a:pt x="66115" y="293953"/>
                  <a:pt x="136429" y="293953"/>
                </a:cubicBezTo>
                <a:cubicBezTo>
                  <a:pt x="153220" y="293953"/>
                  <a:pt x="208841" y="293953"/>
                  <a:pt x="230879" y="293953"/>
                </a:cubicBezTo>
                <a:cubicBezTo>
                  <a:pt x="248195" y="293953"/>
                  <a:pt x="262363" y="279786"/>
                  <a:pt x="262363" y="262470"/>
                </a:cubicBezTo>
                <a:cubicBezTo>
                  <a:pt x="262363" y="254074"/>
                  <a:pt x="259214" y="246728"/>
                  <a:pt x="253967" y="241481"/>
                </a:cubicBezTo>
                <a:cubicBezTo>
                  <a:pt x="255016" y="241481"/>
                  <a:pt x="256066" y="241481"/>
                  <a:pt x="257115" y="241481"/>
                </a:cubicBezTo>
                <a:cubicBezTo>
                  <a:pt x="274431" y="241481"/>
                  <a:pt x="288599" y="227313"/>
                  <a:pt x="288599" y="209997"/>
                </a:cubicBezTo>
                <a:cubicBezTo>
                  <a:pt x="288599" y="201602"/>
                  <a:pt x="285450" y="193731"/>
                  <a:pt x="279678" y="187959"/>
                </a:cubicBezTo>
                <a:cubicBezTo>
                  <a:pt x="293846" y="184811"/>
                  <a:pt x="304341" y="172217"/>
                  <a:pt x="304341" y="157525"/>
                </a:cubicBezTo>
                <a:cubicBezTo>
                  <a:pt x="304341" y="140209"/>
                  <a:pt x="290173" y="126041"/>
                  <a:pt x="272857" y="126041"/>
                </a:cubicBezTo>
                <a:lnTo>
                  <a:pt x="414533" y="126041"/>
                </a:lnTo>
                <a:cubicBezTo>
                  <a:pt x="429225" y="126041"/>
                  <a:pt x="440769" y="114497"/>
                  <a:pt x="440769" y="99805"/>
                </a:cubicBezTo>
                <a:cubicBezTo>
                  <a:pt x="440769" y="85113"/>
                  <a:pt x="429225" y="73569"/>
                  <a:pt x="414533" y="73569"/>
                </a:cubicBezTo>
                <a:close/>
              </a:path>
            </a:pathLst>
          </a:custGeom>
          <a:solidFill>
            <a:srgbClr val="FF0000"/>
          </a:solidFill>
          <a:ln w="5159" cap="flat">
            <a:solidFill>
              <a:srgbClr val="DA204B"/>
            </a:solidFill>
            <a:prstDash val="solid"/>
            <a:miter/>
          </a:ln>
        </p:spPr>
        <p:txBody>
          <a:bodyPr rtlCol="0" anchor="ctr"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50876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m 5">
            <a:extLst>
              <a:ext uri="{FF2B5EF4-FFF2-40B4-BE49-F238E27FC236}">
                <a16:creationId xmlns:a16="http://schemas.microsoft.com/office/drawing/2014/main" id="{8CED10C6-0836-851F-E52A-85D36E90A1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08552496"/>
              </p:ext>
            </p:extLst>
          </p:nvPr>
        </p:nvGraphicFramePr>
        <p:xfrm>
          <a:off x="415636" y="865909"/>
          <a:ext cx="8728364" cy="4156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object 2">
            <a:extLst>
              <a:ext uri="{FF2B5EF4-FFF2-40B4-BE49-F238E27FC236}">
                <a16:creationId xmlns:a16="http://schemas.microsoft.com/office/drawing/2014/main" id="{27EE8B84-E66E-6F04-F36C-F1AECCE8B548}"/>
              </a:ext>
            </a:extLst>
          </p:cNvPr>
          <p:cNvSpPr txBox="1"/>
          <p:nvPr/>
        </p:nvSpPr>
        <p:spPr>
          <a:xfrm>
            <a:off x="2840801" y="-7745"/>
            <a:ext cx="4104490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defTabSz="685800" hangingPunct="1">
              <a:spcBef>
                <a:spcPts val="75"/>
              </a:spcBef>
              <a:defRPr/>
            </a:pPr>
            <a:r>
              <a:rPr lang="de" sz="1800" b="1" kern="1200" spc="217" dirty="0">
                <a:solidFill>
                  <a:srgbClr val="3C383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SILBER Generationenprovision</a:t>
            </a:r>
            <a:endParaRPr sz="1800" b="1" kern="1200" dirty="0">
              <a:solidFill>
                <a:prstClr val="black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6" name="Rechteck: abgerundete Ecken 25">
            <a:extLst>
              <a:ext uri="{FF2B5EF4-FFF2-40B4-BE49-F238E27FC236}">
                <a16:creationId xmlns:a16="http://schemas.microsoft.com/office/drawing/2014/main" id="{28F72AED-C1C1-0965-031A-C329EC394FC7}"/>
              </a:ext>
            </a:extLst>
          </p:cNvPr>
          <p:cNvSpPr/>
          <p:nvPr/>
        </p:nvSpPr>
        <p:spPr>
          <a:xfrm>
            <a:off x="40062" y="1260467"/>
            <a:ext cx="9061116" cy="464127"/>
          </a:xfrm>
          <a:prstGeom prst="round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AT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7" name="Rechteck: abgerundete Ecken 26">
            <a:extLst>
              <a:ext uri="{FF2B5EF4-FFF2-40B4-BE49-F238E27FC236}">
                <a16:creationId xmlns:a16="http://schemas.microsoft.com/office/drawing/2014/main" id="{D99C4758-B231-D2DA-9A73-7242BFD9640E}"/>
              </a:ext>
            </a:extLst>
          </p:cNvPr>
          <p:cNvSpPr/>
          <p:nvPr/>
        </p:nvSpPr>
        <p:spPr>
          <a:xfrm>
            <a:off x="40066" y="1731820"/>
            <a:ext cx="9061116" cy="464127"/>
          </a:xfrm>
          <a:prstGeom prst="round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AT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8" name="Rechteck: abgerundete Ecken 27">
            <a:extLst>
              <a:ext uri="{FF2B5EF4-FFF2-40B4-BE49-F238E27FC236}">
                <a16:creationId xmlns:a16="http://schemas.microsoft.com/office/drawing/2014/main" id="{E756AFCA-A715-D1F7-0BC7-D9E449479E28}"/>
              </a:ext>
            </a:extLst>
          </p:cNvPr>
          <p:cNvSpPr/>
          <p:nvPr/>
        </p:nvSpPr>
        <p:spPr>
          <a:xfrm>
            <a:off x="40062" y="2195947"/>
            <a:ext cx="9061116" cy="464127"/>
          </a:xfrm>
          <a:prstGeom prst="round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AT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9" name="Rechteck: abgerundete Ecken 28">
            <a:extLst>
              <a:ext uri="{FF2B5EF4-FFF2-40B4-BE49-F238E27FC236}">
                <a16:creationId xmlns:a16="http://schemas.microsoft.com/office/drawing/2014/main" id="{82AEFDA4-D833-53D3-044B-03E8EE17FF0D}"/>
              </a:ext>
            </a:extLst>
          </p:cNvPr>
          <p:cNvSpPr/>
          <p:nvPr/>
        </p:nvSpPr>
        <p:spPr>
          <a:xfrm>
            <a:off x="40065" y="2660076"/>
            <a:ext cx="9061116" cy="464127"/>
          </a:xfrm>
          <a:prstGeom prst="round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AT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0" name="Rechteck: abgerundete Ecken 29">
            <a:extLst>
              <a:ext uri="{FF2B5EF4-FFF2-40B4-BE49-F238E27FC236}">
                <a16:creationId xmlns:a16="http://schemas.microsoft.com/office/drawing/2014/main" id="{2DBB5237-11DF-3A07-EF69-DDEB10B385C6}"/>
              </a:ext>
            </a:extLst>
          </p:cNvPr>
          <p:cNvSpPr/>
          <p:nvPr/>
        </p:nvSpPr>
        <p:spPr>
          <a:xfrm>
            <a:off x="40062" y="3113961"/>
            <a:ext cx="9061116" cy="464127"/>
          </a:xfrm>
          <a:prstGeom prst="round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AT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1" name="object 2">
            <a:extLst>
              <a:ext uri="{FF2B5EF4-FFF2-40B4-BE49-F238E27FC236}">
                <a16:creationId xmlns:a16="http://schemas.microsoft.com/office/drawing/2014/main" id="{24C58034-58B1-4720-DE24-2EDAF4036F03}"/>
              </a:ext>
            </a:extLst>
          </p:cNvPr>
          <p:cNvSpPr txBox="1"/>
          <p:nvPr/>
        </p:nvSpPr>
        <p:spPr>
          <a:xfrm>
            <a:off x="60252" y="1038154"/>
            <a:ext cx="2654595" cy="19428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algn="l" defTabSz="685800" hangingPunct="1">
              <a:spcBef>
                <a:spcPts val="75"/>
              </a:spcBef>
              <a:defRPr/>
            </a:pPr>
            <a:r>
              <a:rPr lang="de" sz="1200" b="1" kern="1200" spc="217" dirty="0">
                <a:solidFill>
                  <a:srgbClr val="3C383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Unilevel Ebenen</a:t>
            </a:r>
            <a:endParaRPr sz="1200" b="1" kern="1200" dirty="0">
              <a:solidFill>
                <a:prstClr val="black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2" name="object 2">
            <a:extLst>
              <a:ext uri="{FF2B5EF4-FFF2-40B4-BE49-F238E27FC236}">
                <a16:creationId xmlns:a16="http://schemas.microsoft.com/office/drawing/2014/main" id="{CD7A1812-6247-6459-5932-F66B38A1B5D7}"/>
              </a:ext>
            </a:extLst>
          </p:cNvPr>
          <p:cNvSpPr txBox="1"/>
          <p:nvPr/>
        </p:nvSpPr>
        <p:spPr>
          <a:xfrm>
            <a:off x="106393" y="1292643"/>
            <a:ext cx="303017" cy="37895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algn="l" defTabSz="685800" hangingPunct="1">
              <a:spcBef>
                <a:spcPts val="75"/>
              </a:spcBef>
              <a:defRPr/>
            </a:pPr>
            <a:r>
              <a:rPr lang="de" sz="1200" b="1" kern="1200" spc="217" dirty="0">
                <a:solidFill>
                  <a:srgbClr val="3C383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1 8%</a:t>
            </a:r>
            <a:endParaRPr sz="1200" b="1" kern="1200" dirty="0">
              <a:solidFill>
                <a:prstClr val="black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3" name="object 2">
            <a:extLst>
              <a:ext uri="{FF2B5EF4-FFF2-40B4-BE49-F238E27FC236}">
                <a16:creationId xmlns:a16="http://schemas.microsoft.com/office/drawing/2014/main" id="{26E3D600-C0F6-1054-12C1-D20DBD426373}"/>
              </a:ext>
            </a:extLst>
          </p:cNvPr>
          <p:cNvSpPr txBox="1"/>
          <p:nvPr/>
        </p:nvSpPr>
        <p:spPr>
          <a:xfrm>
            <a:off x="106394" y="1777911"/>
            <a:ext cx="266420" cy="37895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algn="l" defTabSz="685800" hangingPunct="1">
              <a:spcBef>
                <a:spcPts val="75"/>
              </a:spcBef>
              <a:defRPr/>
            </a:pPr>
            <a:r>
              <a:rPr lang="de-AT" sz="1200" b="1" kern="1200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2 5%</a:t>
            </a:r>
            <a:endParaRPr sz="1200" b="1" kern="1200" dirty="0">
              <a:solidFill>
                <a:prstClr val="black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4" name="object 2">
            <a:extLst>
              <a:ext uri="{FF2B5EF4-FFF2-40B4-BE49-F238E27FC236}">
                <a16:creationId xmlns:a16="http://schemas.microsoft.com/office/drawing/2014/main" id="{D5CDD77C-89DA-0479-BA66-3D554FDB881B}"/>
              </a:ext>
            </a:extLst>
          </p:cNvPr>
          <p:cNvSpPr txBox="1"/>
          <p:nvPr/>
        </p:nvSpPr>
        <p:spPr>
          <a:xfrm>
            <a:off x="106393" y="2228184"/>
            <a:ext cx="287831" cy="37895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algn="l" defTabSz="685800" hangingPunct="1">
              <a:spcBef>
                <a:spcPts val="75"/>
              </a:spcBef>
              <a:defRPr/>
            </a:pPr>
            <a:r>
              <a:rPr lang="de" sz="1200" b="1" kern="1200" spc="217" dirty="0">
                <a:solidFill>
                  <a:srgbClr val="3C383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3 4%</a:t>
            </a:r>
            <a:endParaRPr sz="1200" b="1" kern="1200" dirty="0">
              <a:solidFill>
                <a:prstClr val="black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5" name="object 2">
            <a:extLst>
              <a:ext uri="{FF2B5EF4-FFF2-40B4-BE49-F238E27FC236}">
                <a16:creationId xmlns:a16="http://schemas.microsoft.com/office/drawing/2014/main" id="{18BED927-68D2-4F6C-E725-3C4928CC2FD8}"/>
              </a:ext>
            </a:extLst>
          </p:cNvPr>
          <p:cNvSpPr txBox="1"/>
          <p:nvPr/>
        </p:nvSpPr>
        <p:spPr>
          <a:xfrm>
            <a:off x="106394" y="2680297"/>
            <a:ext cx="266420" cy="37895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algn="l" defTabSz="685800" hangingPunct="1">
              <a:spcBef>
                <a:spcPts val="75"/>
              </a:spcBef>
              <a:defRPr/>
            </a:pPr>
            <a:r>
              <a:rPr lang="de-AT" sz="1200" b="1" kern="1200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4 4%</a:t>
            </a:r>
            <a:endParaRPr sz="1200" b="1" kern="1200" dirty="0">
              <a:solidFill>
                <a:prstClr val="black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6" name="object 2">
            <a:extLst>
              <a:ext uri="{FF2B5EF4-FFF2-40B4-BE49-F238E27FC236}">
                <a16:creationId xmlns:a16="http://schemas.microsoft.com/office/drawing/2014/main" id="{C2CC760B-4130-8AE7-6FE6-756C20605E11}"/>
              </a:ext>
            </a:extLst>
          </p:cNvPr>
          <p:cNvSpPr txBox="1"/>
          <p:nvPr/>
        </p:nvSpPr>
        <p:spPr>
          <a:xfrm>
            <a:off x="106394" y="3149630"/>
            <a:ext cx="266420" cy="37895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algn="l" defTabSz="685800" hangingPunct="1">
              <a:spcBef>
                <a:spcPts val="75"/>
              </a:spcBef>
              <a:defRPr/>
            </a:pPr>
            <a:r>
              <a:rPr lang="de" sz="1200" b="1" kern="1200" spc="217" dirty="0">
                <a:solidFill>
                  <a:srgbClr val="3C383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5 4%</a:t>
            </a:r>
            <a:endParaRPr sz="1200" b="1" kern="1200" dirty="0">
              <a:solidFill>
                <a:prstClr val="black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73604FC1-42EB-A165-E30D-8D300740A96E}"/>
                  </a:ext>
                </a:extLst>
              </p14:cNvPr>
              <p14:cNvContentPartPr/>
              <p14:nvPr/>
            </p14:nvContentPartPr>
            <p14:xfrm>
              <a:off x="3206269" y="830673"/>
              <a:ext cx="5828040" cy="3844794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73604FC1-42EB-A165-E30D-8D300740A96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188269" y="795033"/>
                <a:ext cx="5863680" cy="39164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8902D6F0-3A8E-E6B0-A57F-C36E6C6C3323}"/>
                  </a:ext>
                </a:extLst>
              </p14:cNvPr>
              <p14:cNvContentPartPr/>
              <p14:nvPr/>
            </p14:nvContentPartPr>
            <p14:xfrm>
              <a:off x="374149" y="1204713"/>
              <a:ext cx="1812960" cy="2669400"/>
            </p14:xfrm>
          </p:contentPart>
        </mc:Choice>
        <mc:Fallback xmlns=""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8902D6F0-3A8E-E6B0-A57F-C36E6C6C332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56153" y="1169073"/>
                <a:ext cx="1848593" cy="274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4DBABCD5-768B-D505-1775-40D802FFC1C9}"/>
                  </a:ext>
                </a:extLst>
              </p14:cNvPr>
              <p14:cNvContentPartPr/>
              <p14:nvPr/>
            </p14:nvContentPartPr>
            <p14:xfrm>
              <a:off x="5796469" y="2194713"/>
              <a:ext cx="2218680" cy="2546631"/>
            </p14:xfrm>
          </p:contentPart>
        </mc:Choice>
        <mc:Fallback xmlns=""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4DBABCD5-768B-D505-1775-40D802FFC1C9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778469" y="2158713"/>
                <a:ext cx="2254320" cy="26182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D4675963-8595-55E0-5427-36E03F00C606}"/>
                  </a:ext>
                </a:extLst>
              </p14:cNvPr>
              <p14:cNvContentPartPr/>
              <p14:nvPr/>
            </p14:nvContentPartPr>
            <p14:xfrm>
              <a:off x="825589" y="1696473"/>
              <a:ext cx="2035440" cy="2946240"/>
            </p14:xfrm>
          </p:contentPart>
        </mc:Choice>
        <mc:Fallback xmlns=""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D4675963-8595-55E0-5427-36E03F00C606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07949" y="1660473"/>
                <a:ext cx="2071080" cy="3017880"/>
              </a:xfrm>
              <a:prstGeom prst="rect">
                <a:avLst/>
              </a:prstGeom>
            </p:spPr>
          </p:pic>
        </mc:Fallback>
      </mc:AlternateContent>
      <p:sp>
        <p:nvSpPr>
          <p:cNvPr id="22" name="Grafik 37" descr="Nach rechts zeigender Finger, Handrücken mit einfarbiger Füllung">
            <a:extLst>
              <a:ext uri="{FF2B5EF4-FFF2-40B4-BE49-F238E27FC236}">
                <a16:creationId xmlns:a16="http://schemas.microsoft.com/office/drawing/2014/main" id="{28E64EED-0A75-46D2-F54D-EFA6A17B18B4}"/>
              </a:ext>
            </a:extLst>
          </p:cNvPr>
          <p:cNvSpPr/>
          <p:nvPr/>
        </p:nvSpPr>
        <p:spPr>
          <a:xfrm flipH="1">
            <a:off x="2325375" y="4822113"/>
            <a:ext cx="246579" cy="163498"/>
          </a:xfrm>
          <a:custGeom>
            <a:avLst/>
            <a:gdLst>
              <a:gd name="connsiteX0" fmla="*/ 414533 w 440769"/>
              <a:gd name="connsiteY0" fmla="*/ 73569 h 293953"/>
              <a:gd name="connsiteX1" fmla="*/ 154794 w 440769"/>
              <a:gd name="connsiteY1" fmla="*/ 73569 h 293953"/>
              <a:gd name="connsiteX2" fmla="*/ 251868 w 440769"/>
              <a:gd name="connsiteY2" fmla="*/ 52055 h 293953"/>
              <a:gd name="connsiteX3" fmla="*/ 271808 w 440769"/>
              <a:gd name="connsiteY3" fmla="*/ 20572 h 293953"/>
              <a:gd name="connsiteX4" fmla="*/ 240324 w 440769"/>
              <a:gd name="connsiteY4" fmla="*/ 632 h 293953"/>
              <a:gd name="connsiteX5" fmla="*/ 98648 w 440769"/>
              <a:gd name="connsiteY5" fmla="*/ 32116 h 293953"/>
              <a:gd name="connsiteX6" fmla="*/ 83956 w 440769"/>
              <a:gd name="connsiteY6" fmla="*/ 42085 h 293953"/>
              <a:gd name="connsiteX7" fmla="*/ 39354 w 440769"/>
              <a:gd name="connsiteY7" fmla="*/ 99805 h 293953"/>
              <a:gd name="connsiteX8" fmla="*/ 0 w 440769"/>
              <a:gd name="connsiteY8" fmla="*/ 99805 h 293953"/>
              <a:gd name="connsiteX9" fmla="*/ 0 w 440769"/>
              <a:gd name="connsiteY9" fmla="*/ 251975 h 293953"/>
              <a:gd name="connsiteX10" fmla="*/ 26236 w 440769"/>
              <a:gd name="connsiteY10" fmla="*/ 251975 h 293953"/>
              <a:gd name="connsiteX11" fmla="*/ 136429 w 440769"/>
              <a:gd name="connsiteY11" fmla="*/ 293953 h 293953"/>
              <a:gd name="connsiteX12" fmla="*/ 230879 w 440769"/>
              <a:gd name="connsiteY12" fmla="*/ 293953 h 293953"/>
              <a:gd name="connsiteX13" fmla="*/ 262363 w 440769"/>
              <a:gd name="connsiteY13" fmla="*/ 262470 h 293953"/>
              <a:gd name="connsiteX14" fmla="*/ 253967 w 440769"/>
              <a:gd name="connsiteY14" fmla="*/ 241481 h 293953"/>
              <a:gd name="connsiteX15" fmla="*/ 257115 w 440769"/>
              <a:gd name="connsiteY15" fmla="*/ 241481 h 293953"/>
              <a:gd name="connsiteX16" fmla="*/ 288599 w 440769"/>
              <a:gd name="connsiteY16" fmla="*/ 209997 h 293953"/>
              <a:gd name="connsiteX17" fmla="*/ 279678 w 440769"/>
              <a:gd name="connsiteY17" fmla="*/ 187959 h 293953"/>
              <a:gd name="connsiteX18" fmla="*/ 304341 w 440769"/>
              <a:gd name="connsiteY18" fmla="*/ 157525 h 293953"/>
              <a:gd name="connsiteX19" fmla="*/ 272857 w 440769"/>
              <a:gd name="connsiteY19" fmla="*/ 126041 h 293953"/>
              <a:gd name="connsiteX20" fmla="*/ 414533 w 440769"/>
              <a:gd name="connsiteY20" fmla="*/ 126041 h 293953"/>
              <a:gd name="connsiteX21" fmla="*/ 440769 w 440769"/>
              <a:gd name="connsiteY21" fmla="*/ 99805 h 293953"/>
              <a:gd name="connsiteX22" fmla="*/ 414533 w 440769"/>
              <a:gd name="connsiteY22" fmla="*/ 73569 h 293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40769" h="293953">
                <a:moveTo>
                  <a:pt x="414533" y="73569"/>
                </a:moveTo>
                <a:lnTo>
                  <a:pt x="154794" y="73569"/>
                </a:lnTo>
                <a:lnTo>
                  <a:pt x="251868" y="52055"/>
                </a:lnTo>
                <a:cubicBezTo>
                  <a:pt x="266036" y="48907"/>
                  <a:pt x="274956" y="34739"/>
                  <a:pt x="271808" y="20572"/>
                </a:cubicBezTo>
                <a:cubicBezTo>
                  <a:pt x="268659" y="6404"/>
                  <a:pt x="254492" y="-2516"/>
                  <a:pt x="240324" y="632"/>
                </a:cubicBezTo>
                <a:lnTo>
                  <a:pt x="98648" y="32116"/>
                </a:lnTo>
                <a:cubicBezTo>
                  <a:pt x="93401" y="33690"/>
                  <a:pt x="88154" y="36838"/>
                  <a:pt x="83956" y="42085"/>
                </a:cubicBezTo>
                <a:lnTo>
                  <a:pt x="39354" y="99805"/>
                </a:lnTo>
                <a:lnTo>
                  <a:pt x="0" y="99805"/>
                </a:lnTo>
                <a:lnTo>
                  <a:pt x="0" y="251975"/>
                </a:lnTo>
                <a:lnTo>
                  <a:pt x="26236" y="251975"/>
                </a:lnTo>
                <a:cubicBezTo>
                  <a:pt x="63492" y="251975"/>
                  <a:pt x="66115" y="293953"/>
                  <a:pt x="136429" y="293953"/>
                </a:cubicBezTo>
                <a:cubicBezTo>
                  <a:pt x="153220" y="293953"/>
                  <a:pt x="208841" y="293953"/>
                  <a:pt x="230879" y="293953"/>
                </a:cubicBezTo>
                <a:cubicBezTo>
                  <a:pt x="248195" y="293953"/>
                  <a:pt x="262363" y="279786"/>
                  <a:pt x="262363" y="262470"/>
                </a:cubicBezTo>
                <a:cubicBezTo>
                  <a:pt x="262363" y="254074"/>
                  <a:pt x="259214" y="246728"/>
                  <a:pt x="253967" y="241481"/>
                </a:cubicBezTo>
                <a:cubicBezTo>
                  <a:pt x="255016" y="241481"/>
                  <a:pt x="256066" y="241481"/>
                  <a:pt x="257115" y="241481"/>
                </a:cubicBezTo>
                <a:cubicBezTo>
                  <a:pt x="274431" y="241481"/>
                  <a:pt x="288599" y="227313"/>
                  <a:pt x="288599" y="209997"/>
                </a:cubicBezTo>
                <a:cubicBezTo>
                  <a:pt x="288599" y="201602"/>
                  <a:pt x="285450" y="193731"/>
                  <a:pt x="279678" y="187959"/>
                </a:cubicBezTo>
                <a:cubicBezTo>
                  <a:pt x="293846" y="184811"/>
                  <a:pt x="304341" y="172217"/>
                  <a:pt x="304341" y="157525"/>
                </a:cubicBezTo>
                <a:cubicBezTo>
                  <a:pt x="304341" y="140209"/>
                  <a:pt x="290173" y="126041"/>
                  <a:pt x="272857" y="126041"/>
                </a:cubicBezTo>
                <a:lnTo>
                  <a:pt x="414533" y="126041"/>
                </a:lnTo>
                <a:cubicBezTo>
                  <a:pt x="429225" y="126041"/>
                  <a:pt x="440769" y="114497"/>
                  <a:pt x="440769" y="99805"/>
                </a:cubicBezTo>
                <a:cubicBezTo>
                  <a:pt x="440769" y="85113"/>
                  <a:pt x="429225" y="73569"/>
                  <a:pt x="414533" y="73569"/>
                </a:cubicBezTo>
                <a:close/>
              </a:path>
            </a:pathLst>
          </a:custGeom>
          <a:solidFill>
            <a:srgbClr val="FF0000"/>
          </a:solidFill>
          <a:ln w="5159" cap="flat">
            <a:solidFill>
              <a:srgbClr val="DA204B"/>
            </a:solidFill>
            <a:prstDash val="solid"/>
            <a:miter/>
          </a:ln>
        </p:spPr>
        <p:txBody>
          <a:bodyPr rtlCol="0" anchor="ctr"/>
          <a:lstStyle/>
          <a:p>
            <a:endParaRPr lang="de-AT"/>
          </a:p>
        </p:txBody>
      </p:sp>
      <p:sp>
        <p:nvSpPr>
          <p:cNvPr id="23" name="Rechteck: abgerundete Ecken 22">
            <a:extLst>
              <a:ext uri="{FF2B5EF4-FFF2-40B4-BE49-F238E27FC236}">
                <a16:creationId xmlns:a16="http://schemas.microsoft.com/office/drawing/2014/main" id="{F772B130-6E14-DDA6-DBD0-86FBC98B48DA}"/>
              </a:ext>
            </a:extLst>
          </p:cNvPr>
          <p:cNvSpPr/>
          <p:nvPr/>
        </p:nvSpPr>
        <p:spPr>
          <a:xfrm>
            <a:off x="40062" y="44653"/>
            <a:ext cx="3007938" cy="280928"/>
          </a:xfrm>
          <a:prstGeom prst="roundRect">
            <a:avLst/>
          </a:prstGeom>
          <a:ln>
            <a:solidFill>
              <a:srgbClr val="D9AE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9525" algn="l" defTabSz="685800" hangingPunct="1">
              <a:spcBef>
                <a:spcPts val="75"/>
              </a:spcBef>
              <a:defRPr/>
            </a:pPr>
            <a:r>
              <a:rPr lang="de-AT" b="1" kern="1200" spc="217" dirty="0">
                <a:solidFill>
                  <a:srgbClr val="3C383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2,5 % Persönliche Generationenbonus</a:t>
            </a:r>
            <a:endParaRPr lang="de-AT" b="1" kern="1200" dirty="0">
              <a:solidFill>
                <a:prstClr val="black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4" name="Rechteck: abgerundete Ecken 23">
            <a:extLst>
              <a:ext uri="{FF2B5EF4-FFF2-40B4-BE49-F238E27FC236}">
                <a16:creationId xmlns:a16="http://schemas.microsoft.com/office/drawing/2014/main" id="{B6BE056C-31A0-9AA3-0AE3-70F861F6A589}"/>
              </a:ext>
            </a:extLst>
          </p:cNvPr>
          <p:cNvSpPr/>
          <p:nvPr/>
        </p:nvSpPr>
        <p:spPr>
          <a:xfrm>
            <a:off x="40062" y="385869"/>
            <a:ext cx="3007938" cy="280928"/>
          </a:xfrm>
          <a:prstGeom prst="roundRect">
            <a:avLst/>
          </a:prstGeom>
          <a:ln>
            <a:solidFill>
              <a:srgbClr val="A9D8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9525" algn="l" defTabSz="685800" hangingPunct="1">
              <a:spcBef>
                <a:spcPts val="75"/>
              </a:spcBef>
              <a:defRPr/>
            </a:pPr>
            <a:r>
              <a:rPr lang="de-AT" b="1" kern="1200" spc="217" dirty="0">
                <a:solidFill>
                  <a:srgbClr val="3C383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3 % Generationenbonus </a:t>
            </a:r>
            <a:r>
              <a:rPr lang="de-AT" b="1" kern="1200" spc="217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2te</a:t>
            </a:r>
            <a:r>
              <a:rPr lang="de-AT" b="1" kern="1200" spc="217" dirty="0">
                <a:solidFill>
                  <a:srgbClr val="3C383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Generation</a:t>
            </a:r>
            <a:endParaRPr lang="de-AT" b="1" kern="1200" dirty="0">
              <a:solidFill>
                <a:prstClr val="black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7" name="Rechteck: abgerundete Ecken 36">
            <a:extLst>
              <a:ext uri="{FF2B5EF4-FFF2-40B4-BE49-F238E27FC236}">
                <a16:creationId xmlns:a16="http://schemas.microsoft.com/office/drawing/2014/main" id="{A1B5FFE3-FA58-5EBE-FD23-CA4FC556DCC1}"/>
              </a:ext>
            </a:extLst>
          </p:cNvPr>
          <p:cNvSpPr/>
          <p:nvPr/>
        </p:nvSpPr>
        <p:spPr>
          <a:xfrm>
            <a:off x="40062" y="718926"/>
            <a:ext cx="3007938" cy="280928"/>
          </a:xfrm>
          <a:prstGeom prst="roundRect">
            <a:avLst/>
          </a:prstGeom>
          <a:ln>
            <a:solidFill>
              <a:srgbClr val="FFACD5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9525" algn="l" defTabSz="685800" hangingPunct="1">
              <a:spcBef>
                <a:spcPts val="75"/>
              </a:spcBef>
              <a:defRPr/>
            </a:pPr>
            <a:r>
              <a:rPr lang="de-AT" b="1" kern="1200" spc="217" dirty="0">
                <a:solidFill>
                  <a:srgbClr val="3C383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3 % Generationenbonus </a:t>
            </a:r>
            <a:r>
              <a:rPr lang="de-AT" b="1" kern="1200" spc="217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3te</a:t>
            </a:r>
            <a:r>
              <a:rPr lang="de-AT" b="1" kern="1200" spc="217" dirty="0">
                <a:solidFill>
                  <a:srgbClr val="3C383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Generation</a:t>
            </a:r>
            <a:endParaRPr lang="de-AT" b="1" kern="1200" dirty="0">
              <a:solidFill>
                <a:prstClr val="black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8" name="Rechteck: abgerundete Ecken 37">
            <a:extLst>
              <a:ext uri="{FF2B5EF4-FFF2-40B4-BE49-F238E27FC236}">
                <a16:creationId xmlns:a16="http://schemas.microsoft.com/office/drawing/2014/main" id="{D881EB2E-D780-3C90-2433-2412A08B88EF}"/>
              </a:ext>
            </a:extLst>
          </p:cNvPr>
          <p:cNvSpPr/>
          <p:nvPr/>
        </p:nvSpPr>
        <p:spPr>
          <a:xfrm>
            <a:off x="2633726" y="4799426"/>
            <a:ext cx="4155001" cy="280928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9525" algn="l" defTabSz="685800" hangingPunct="1">
              <a:spcBef>
                <a:spcPts val="75"/>
              </a:spcBef>
              <a:defRPr/>
            </a:pPr>
            <a:r>
              <a:rPr lang="de-AT" sz="900" b="1" kern="1200" spc="217" dirty="0">
                <a:solidFill>
                  <a:srgbClr val="3C383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4te Generation – nicht bonusberechtigt im Rang Silber!</a:t>
            </a:r>
            <a:endParaRPr lang="de-AT" sz="900" b="1" kern="1200" dirty="0">
              <a:solidFill>
                <a:prstClr val="black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3" name="Freihand 42">
                <a:extLst>
                  <a:ext uri="{FF2B5EF4-FFF2-40B4-BE49-F238E27FC236}">
                    <a16:creationId xmlns:a16="http://schemas.microsoft.com/office/drawing/2014/main" id="{F8523AF1-7114-3869-F707-15028D082E09}"/>
                  </a:ext>
                </a:extLst>
              </p14:cNvPr>
              <p14:cNvContentPartPr/>
              <p14:nvPr/>
            </p14:nvContentPartPr>
            <p14:xfrm>
              <a:off x="-297971" y="3442571"/>
              <a:ext cx="360" cy="360"/>
            </p14:xfrm>
          </p:contentPart>
        </mc:Choice>
        <mc:Fallback xmlns="">
          <p:pic>
            <p:nvPicPr>
              <p:cNvPr id="43" name="Freihand 42">
                <a:extLst>
                  <a:ext uri="{FF2B5EF4-FFF2-40B4-BE49-F238E27FC236}">
                    <a16:creationId xmlns:a16="http://schemas.microsoft.com/office/drawing/2014/main" id="{F8523AF1-7114-3869-F707-15028D082E09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-315971" y="3406931"/>
                <a:ext cx="36000" cy="72000"/>
              </a:xfrm>
              <a:prstGeom prst="rect">
                <a:avLst/>
              </a:prstGeom>
            </p:spPr>
          </p:pic>
        </mc:Fallback>
      </mc:AlternateContent>
      <p:cxnSp>
        <p:nvCxnSpPr>
          <p:cNvPr id="46" name="Gerader Verbinder 45">
            <a:extLst>
              <a:ext uri="{FF2B5EF4-FFF2-40B4-BE49-F238E27FC236}">
                <a16:creationId xmlns:a16="http://schemas.microsoft.com/office/drawing/2014/main" id="{CB695B9B-0A2E-4945-DF62-06B4D6150DCE}"/>
              </a:ext>
            </a:extLst>
          </p:cNvPr>
          <p:cNvCxnSpPr/>
          <p:nvPr/>
        </p:nvCxnSpPr>
        <p:spPr>
          <a:xfrm flipH="1">
            <a:off x="3435927" y="3664527"/>
            <a:ext cx="207818" cy="131618"/>
          </a:xfrm>
          <a:prstGeom prst="line">
            <a:avLst/>
          </a:prstGeom>
          <a:noFill/>
          <a:ln w="25400" cap="flat">
            <a:solidFill>
              <a:srgbClr val="D9AEFF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7" name="Gerader Verbinder 46">
            <a:extLst>
              <a:ext uri="{FF2B5EF4-FFF2-40B4-BE49-F238E27FC236}">
                <a16:creationId xmlns:a16="http://schemas.microsoft.com/office/drawing/2014/main" id="{1F8B3A63-6A7B-BA33-58E3-D871383EC7D7}"/>
              </a:ext>
            </a:extLst>
          </p:cNvPr>
          <p:cNvCxnSpPr>
            <a:cxnSpLocks/>
          </p:cNvCxnSpPr>
          <p:nvPr/>
        </p:nvCxnSpPr>
        <p:spPr>
          <a:xfrm flipH="1">
            <a:off x="3588327" y="3713018"/>
            <a:ext cx="346364" cy="235527"/>
          </a:xfrm>
          <a:prstGeom prst="line">
            <a:avLst/>
          </a:prstGeom>
          <a:noFill/>
          <a:ln w="25400" cap="flat">
            <a:solidFill>
              <a:srgbClr val="D9AEFF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9" name="Gerader Verbinder 48">
            <a:extLst>
              <a:ext uri="{FF2B5EF4-FFF2-40B4-BE49-F238E27FC236}">
                <a16:creationId xmlns:a16="http://schemas.microsoft.com/office/drawing/2014/main" id="{9CF90FBA-AEFD-FCB2-0C83-17CFD81C7B84}"/>
              </a:ext>
            </a:extLst>
          </p:cNvPr>
          <p:cNvCxnSpPr>
            <a:cxnSpLocks/>
          </p:cNvCxnSpPr>
          <p:nvPr/>
        </p:nvCxnSpPr>
        <p:spPr>
          <a:xfrm flipH="1">
            <a:off x="3934691" y="3830781"/>
            <a:ext cx="547254" cy="408930"/>
          </a:xfrm>
          <a:prstGeom prst="line">
            <a:avLst/>
          </a:prstGeom>
          <a:noFill/>
          <a:ln w="25400" cap="flat">
            <a:solidFill>
              <a:srgbClr val="D9AEFF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2" name="Gerader Verbinder 51">
            <a:extLst>
              <a:ext uri="{FF2B5EF4-FFF2-40B4-BE49-F238E27FC236}">
                <a16:creationId xmlns:a16="http://schemas.microsoft.com/office/drawing/2014/main" id="{7D42EF42-7C32-B333-D22E-FD41F47B66BA}"/>
              </a:ext>
            </a:extLst>
          </p:cNvPr>
          <p:cNvCxnSpPr>
            <a:cxnSpLocks/>
          </p:cNvCxnSpPr>
          <p:nvPr/>
        </p:nvCxnSpPr>
        <p:spPr>
          <a:xfrm flipH="1">
            <a:off x="4172853" y="3868772"/>
            <a:ext cx="664476" cy="500818"/>
          </a:xfrm>
          <a:prstGeom prst="line">
            <a:avLst/>
          </a:prstGeom>
          <a:noFill/>
          <a:ln w="25400" cap="flat">
            <a:solidFill>
              <a:srgbClr val="D9AEFF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4" name="Gerader Verbinder 53">
            <a:extLst>
              <a:ext uri="{FF2B5EF4-FFF2-40B4-BE49-F238E27FC236}">
                <a16:creationId xmlns:a16="http://schemas.microsoft.com/office/drawing/2014/main" id="{74C3F994-10CB-0E5C-CB43-D6E998B8B918}"/>
              </a:ext>
            </a:extLst>
          </p:cNvPr>
          <p:cNvCxnSpPr>
            <a:cxnSpLocks/>
          </p:cNvCxnSpPr>
          <p:nvPr/>
        </p:nvCxnSpPr>
        <p:spPr>
          <a:xfrm flipH="1">
            <a:off x="4495601" y="4165125"/>
            <a:ext cx="397445" cy="325297"/>
          </a:xfrm>
          <a:prstGeom prst="line">
            <a:avLst/>
          </a:prstGeom>
          <a:noFill/>
          <a:ln w="25400" cap="flat">
            <a:solidFill>
              <a:srgbClr val="D9AEFF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6" name="Gerader Verbinder 55">
            <a:extLst>
              <a:ext uri="{FF2B5EF4-FFF2-40B4-BE49-F238E27FC236}">
                <a16:creationId xmlns:a16="http://schemas.microsoft.com/office/drawing/2014/main" id="{9CC7A08E-CF19-D1CE-9581-AA99D15482AA}"/>
              </a:ext>
            </a:extLst>
          </p:cNvPr>
          <p:cNvCxnSpPr>
            <a:cxnSpLocks/>
          </p:cNvCxnSpPr>
          <p:nvPr/>
        </p:nvCxnSpPr>
        <p:spPr>
          <a:xfrm flipH="1">
            <a:off x="5195428" y="3663872"/>
            <a:ext cx="397445" cy="325297"/>
          </a:xfrm>
          <a:prstGeom prst="line">
            <a:avLst/>
          </a:prstGeom>
          <a:noFill/>
          <a:ln w="25400" cap="flat">
            <a:solidFill>
              <a:srgbClr val="D9AEFF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7" name="Gerader Verbinder 56">
            <a:extLst>
              <a:ext uri="{FF2B5EF4-FFF2-40B4-BE49-F238E27FC236}">
                <a16:creationId xmlns:a16="http://schemas.microsoft.com/office/drawing/2014/main" id="{00642BC0-D937-4CB9-CE57-76EDECB25F99}"/>
              </a:ext>
            </a:extLst>
          </p:cNvPr>
          <p:cNvCxnSpPr>
            <a:cxnSpLocks/>
          </p:cNvCxnSpPr>
          <p:nvPr/>
        </p:nvCxnSpPr>
        <p:spPr>
          <a:xfrm flipH="1">
            <a:off x="5182569" y="3995756"/>
            <a:ext cx="397445" cy="325297"/>
          </a:xfrm>
          <a:prstGeom prst="line">
            <a:avLst/>
          </a:prstGeom>
          <a:noFill/>
          <a:ln w="25400" cap="flat">
            <a:solidFill>
              <a:srgbClr val="D9AEFF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30467996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37" grpId="0" animBg="1"/>
      <p:bldP spid="3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rafik 30">
            <a:extLst>
              <a:ext uri="{FF2B5EF4-FFF2-40B4-BE49-F238E27FC236}">
                <a16:creationId xmlns:a16="http://schemas.microsoft.com/office/drawing/2014/main" id="{01DA1191-AE99-FFEC-AB73-67163F936D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3602" y="0"/>
            <a:ext cx="665679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2023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2CDABD38-B7DF-2439-4364-770A8386B9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7901"/>
            <a:ext cx="9144000" cy="4527697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7E5FC28D-E859-3C07-7416-AD82A7E438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1729"/>
            <a:ext cx="9144000" cy="4687859"/>
          </a:xfrm>
          <a:prstGeom prst="rect">
            <a:avLst/>
          </a:prstGeom>
        </p:spPr>
      </p:pic>
      <p:sp>
        <p:nvSpPr>
          <p:cNvPr id="2" name="object 2">
            <a:extLst>
              <a:ext uri="{FF2B5EF4-FFF2-40B4-BE49-F238E27FC236}">
                <a16:creationId xmlns:a16="http://schemas.microsoft.com/office/drawing/2014/main" id="{D6C2B88A-D973-1129-AC79-188065A9F798}"/>
              </a:ext>
            </a:extLst>
          </p:cNvPr>
          <p:cNvSpPr txBox="1"/>
          <p:nvPr/>
        </p:nvSpPr>
        <p:spPr>
          <a:xfrm>
            <a:off x="4572000" y="152679"/>
            <a:ext cx="4104490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defTabSz="685800" hangingPunct="1">
              <a:spcBef>
                <a:spcPts val="75"/>
              </a:spcBef>
              <a:defRPr/>
            </a:pPr>
            <a:r>
              <a:rPr lang="de" sz="1800" b="1" kern="1200" spc="217" dirty="0">
                <a:solidFill>
                  <a:srgbClr val="3C383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LEADERSHIP BONUS</a:t>
            </a:r>
            <a:endParaRPr sz="1800" b="1" kern="1200" dirty="0">
              <a:solidFill>
                <a:prstClr val="black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DE98899B-D984-B9A5-C706-6D8297B6DA48}"/>
              </a:ext>
            </a:extLst>
          </p:cNvPr>
          <p:cNvSpPr txBox="1"/>
          <p:nvPr/>
        </p:nvSpPr>
        <p:spPr>
          <a:xfrm>
            <a:off x="4662054" y="4281333"/>
            <a:ext cx="4104490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defTabSz="685800" hangingPunct="1">
              <a:spcBef>
                <a:spcPts val="75"/>
              </a:spcBef>
              <a:defRPr/>
            </a:pPr>
            <a:r>
              <a:rPr lang="de" sz="1800" kern="1200" spc="217" dirty="0">
                <a:solidFill>
                  <a:srgbClr val="3C3835"/>
                </a:solidFill>
                <a:latin typeface="Avenir Next LT Pro" panose="020B0504020202020204" pitchFamily="34" charset="0"/>
                <a:cs typeface="Calibri Light" panose="020F0302020204030204" pitchFamily="34" charset="0"/>
              </a:rPr>
              <a:t>1 Anteil = zirka € 130</a:t>
            </a:r>
            <a:endParaRPr sz="1800" kern="1200" dirty="0">
              <a:solidFill>
                <a:prstClr val="black"/>
              </a:solidFill>
              <a:latin typeface="Avenir Next LT Pro" panose="020B050402020202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5228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7095" y="644680"/>
            <a:ext cx="9144953" cy="4198620"/>
          </a:xfrm>
          <a:custGeom>
            <a:avLst/>
            <a:gdLst/>
            <a:ahLst/>
            <a:cxnLst/>
            <a:rect l="l" t="t" r="r" b="b"/>
            <a:pathLst>
              <a:path w="12193270" h="5598159">
                <a:moveTo>
                  <a:pt x="0" y="5597994"/>
                </a:moveTo>
                <a:lnTo>
                  <a:pt x="12193206" y="5597994"/>
                </a:lnTo>
                <a:lnTo>
                  <a:pt x="12193206" y="0"/>
                </a:lnTo>
                <a:lnTo>
                  <a:pt x="0" y="0"/>
                </a:lnTo>
                <a:lnTo>
                  <a:pt x="0" y="5597994"/>
                </a:lnTo>
                <a:close/>
              </a:path>
            </a:pathLst>
          </a:custGeom>
          <a:solidFill>
            <a:srgbClr val="EFEAE4"/>
          </a:solidFill>
        </p:spPr>
        <p:txBody>
          <a:bodyPr wrap="square" lIns="0" tIns="0" rIns="0" bIns="0" rtlCol="0"/>
          <a:lstStyle/>
          <a:p>
            <a:pPr algn="l" defTabSz="685800" hangingPunct="1">
              <a:defRPr/>
            </a:pPr>
            <a:endParaRPr sz="1350" kern="1200" dirty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2CCC16AE-0E62-8339-0976-02BC1125687D}"/>
              </a:ext>
            </a:extLst>
          </p:cNvPr>
          <p:cNvSpPr txBox="1"/>
          <p:nvPr/>
        </p:nvSpPr>
        <p:spPr>
          <a:xfrm>
            <a:off x="0" y="227734"/>
            <a:ext cx="9144000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defTabSz="685800" hangingPunct="1">
              <a:spcBef>
                <a:spcPts val="75"/>
              </a:spcBef>
              <a:defRPr/>
            </a:pPr>
            <a:r>
              <a:rPr lang="de" sz="1800" kern="1200" spc="225" dirty="0">
                <a:solidFill>
                  <a:srgbClr val="3D3936"/>
                </a:solidFill>
                <a:latin typeface="Calibri Light" panose="020F0302020204030204" pitchFamily="34" charset="0"/>
              </a:rPr>
              <a:t>EINSTIEG als BRAND PARTNER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7C25D32-4C8A-26FE-B58E-F5A5BB507E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8207"/>
          <a:stretch/>
        </p:blipFill>
        <p:spPr>
          <a:xfrm>
            <a:off x="349167" y="843754"/>
            <a:ext cx="5881892" cy="804938"/>
          </a:xfrm>
          <a:prstGeom prst="rect">
            <a:avLst/>
          </a:prstGeom>
        </p:spPr>
      </p:pic>
      <p:sp>
        <p:nvSpPr>
          <p:cNvPr id="5" name="object 6">
            <a:extLst>
              <a:ext uri="{FF2B5EF4-FFF2-40B4-BE49-F238E27FC236}">
                <a16:creationId xmlns:a16="http://schemas.microsoft.com/office/drawing/2014/main" id="{5C05DCBD-61B8-7810-CC77-FBCA8A9C059A}"/>
              </a:ext>
            </a:extLst>
          </p:cNvPr>
          <p:cNvSpPr txBox="1"/>
          <p:nvPr/>
        </p:nvSpPr>
        <p:spPr>
          <a:xfrm>
            <a:off x="470468" y="3368829"/>
            <a:ext cx="3775362" cy="905793"/>
          </a:xfrm>
          <a:prstGeom prst="rect">
            <a:avLst/>
          </a:prstGeom>
        </p:spPr>
        <p:txBody>
          <a:bodyPr vert="horz" wrap="square" lIns="0" tIns="12859" rIns="0" bIns="0" rtlCol="0">
            <a:spAutoFit/>
          </a:bodyPr>
          <a:lstStyle/>
          <a:p>
            <a:pPr marL="9525" algn="l" defTabSz="685800" hangingPunct="1">
              <a:spcBef>
                <a:spcPts val="101"/>
              </a:spcBef>
              <a:defRPr/>
            </a:pPr>
            <a:r>
              <a:rPr lang="de-DE" sz="1388" kern="1200" spc="135" dirty="0">
                <a:solidFill>
                  <a:srgbClr val="3C383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PV = Produkt-Wert (Product-Value)</a:t>
            </a:r>
          </a:p>
          <a:p>
            <a:pPr marL="9525" algn="l" defTabSz="685800" hangingPunct="1">
              <a:spcBef>
                <a:spcPts val="101"/>
              </a:spcBef>
              <a:defRPr/>
            </a:pPr>
            <a:r>
              <a:rPr lang="de-DE" sz="1388" kern="1200" spc="135" dirty="0">
                <a:solidFill>
                  <a:srgbClr val="3C383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OGV = Organisations-Gruppen-Volumen</a:t>
            </a:r>
          </a:p>
          <a:p>
            <a:pPr marL="9525" algn="l" defTabSz="685800" hangingPunct="1">
              <a:spcBef>
                <a:spcPts val="101"/>
              </a:spcBef>
              <a:defRPr/>
            </a:pPr>
            <a:r>
              <a:rPr lang="de-DE" sz="1388" kern="1200" spc="135" dirty="0">
                <a:solidFill>
                  <a:srgbClr val="3C383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PGV = Persönliches Gruppen-Volumen</a:t>
            </a:r>
          </a:p>
          <a:p>
            <a:pPr marL="9525" algn="l" defTabSz="685800" hangingPunct="1">
              <a:spcBef>
                <a:spcPts val="101"/>
              </a:spcBef>
              <a:defRPr/>
            </a:pPr>
            <a:r>
              <a:rPr lang="de-DE" sz="1388" kern="1200" spc="135" dirty="0">
                <a:solidFill>
                  <a:srgbClr val="3C383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LINIE OGV = Volumen einer Linie</a:t>
            </a:r>
            <a:endParaRPr lang="de" sz="1388" kern="1200" spc="135" dirty="0">
              <a:solidFill>
                <a:srgbClr val="3C3835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8BEC6C24-3170-B66E-3B1A-8571A47D1A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9189" r="46226" b="59265"/>
          <a:stretch/>
        </p:blipFill>
        <p:spPr>
          <a:xfrm>
            <a:off x="349167" y="1921874"/>
            <a:ext cx="3162960" cy="426472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6975104C-EABB-551B-6E77-CEF2D6EAF6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9189" r="46226" b="35164"/>
          <a:stretch/>
        </p:blipFill>
        <p:spPr>
          <a:xfrm>
            <a:off x="349167" y="1921873"/>
            <a:ext cx="3162960" cy="1316627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883D8201-D8CF-D326-96B1-7520F075FB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9189" r="32328" b="35164"/>
          <a:stretch/>
        </p:blipFill>
        <p:spPr>
          <a:xfrm>
            <a:off x="349167" y="1921873"/>
            <a:ext cx="3980378" cy="1316627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5F51953C-D63A-A637-B356-1D6C360EA3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9189" r="16664" b="35164"/>
          <a:stretch/>
        </p:blipFill>
        <p:spPr>
          <a:xfrm>
            <a:off x="349167" y="1921873"/>
            <a:ext cx="4901706" cy="1316627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67556558-9DAE-4E23-70BB-72242D4587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9189" b="35164"/>
          <a:stretch/>
        </p:blipFill>
        <p:spPr>
          <a:xfrm>
            <a:off x="349167" y="1921873"/>
            <a:ext cx="5881892" cy="1316627"/>
          </a:xfrm>
          <a:prstGeom prst="rect">
            <a:avLst/>
          </a:prstGeom>
        </p:spPr>
      </p:pic>
      <p:sp>
        <p:nvSpPr>
          <p:cNvPr id="13" name="Pfeil: nach rechts 12">
            <a:extLst>
              <a:ext uri="{FF2B5EF4-FFF2-40B4-BE49-F238E27FC236}">
                <a16:creationId xmlns:a16="http://schemas.microsoft.com/office/drawing/2014/main" id="{70F3EB76-AFDA-59AC-25DE-875E0244D68A}"/>
              </a:ext>
            </a:extLst>
          </p:cNvPr>
          <p:cNvSpPr/>
          <p:nvPr/>
        </p:nvSpPr>
        <p:spPr>
          <a:xfrm>
            <a:off x="4172463" y="3642010"/>
            <a:ext cx="2216027" cy="570627"/>
          </a:xfrm>
          <a:prstGeom prst="rightArrow">
            <a:avLst/>
          </a:prstGeom>
          <a:solidFill>
            <a:srgbClr val="7030A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sz="1200" dirty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… u</a:t>
            </a:r>
            <a:r>
              <a:rPr kumimoji="0" lang="de-DE" sz="1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nd dann geht’s weiter</a:t>
            </a:r>
            <a:endParaRPr kumimoji="0" lang="de-AT" sz="1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object 4">
            <a:extLst>
              <a:ext uri="{FF2B5EF4-FFF2-40B4-BE49-F238E27FC236}">
                <a16:creationId xmlns:a16="http://schemas.microsoft.com/office/drawing/2014/main" id="{14C2022C-8C7C-FA8A-2F36-3278D07389AC}"/>
              </a:ext>
            </a:extLst>
          </p:cNvPr>
          <p:cNvSpPr/>
          <p:nvPr/>
        </p:nvSpPr>
        <p:spPr>
          <a:xfrm>
            <a:off x="6388491" y="843753"/>
            <a:ext cx="2548414" cy="3800475"/>
          </a:xfrm>
          <a:custGeom>
            <a:avLst/>
            <a:gdLst/>
            <a:ahLst/>
            <a:cxnLst/>
            <a:rect l="l" t="t" r="r" b="b"/>
            <a:pathLst>
              <a:path w="3397884" h="5067300">
                <a:moveTo>
                  <a:pt x="0" y="5067007"/>
                </a:moveTo>
                <a:lnTo>
                  <a:pt x="3397694" y="5067007"/>
                </a:lnTo>
                <a:lnTo>
                  <a:pt x="3397694" y="0"/>
                </a:lnTo>
                <a:lnTo>
                  <a:pt x="0" y="0"/>
                </a:lnTo>
                <a:lnTo>
                  <a:pt x="0" y="50670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algn="l" defTabSz="685800" hangingPunct="1">
              <a:defRPr/>
            </a:pPr>
            <a:endParaRPr sz="1350" kern="1200" dirty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  <p:pic>
        <p:nvPicPr>
          <p:cNvPr id="15" name="Picture 16">
            <a:extLst>
              <a:ext uri="{FF2B5EF4-FFF2-40B4-BE49-F238E27FC236}">
                <a16:creationId xmlns:a16="http://schemas.microsoft.com/office/drawing/2014/main" id="{869277AA-AB3B-9FF8-23C8-86A66B7625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0788" y="971550"/>
            <a:ext cx="1036111" cy="1219937"/>
          </a:xfrm>
          <a:prstGeom prst="rect">
            <a:avLst/>
          </a:prstGeom>
        </p:spPr>
      </p:pic>
      <p:pic>
        <p:nvPicPr>
          <p:cNvPr id="16" name="Picture 17">
            <a:extLst>
              <a:ext uri="{FF2B5EF4-FFF2-40B4-BE49-F238E27FC236}">
                <a16:creationId xmlns:a16="http://schemas.microsoft.com/office/drawing/2014/main" id="{5D4A23AD-BB26-C858-C176-EF07A32E77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3363" y="989512"/>
            <a:ext cx="1036111" cy="1219937"/>
          </a:xfrm>
          <a:prstGeom prst="rect">
            <a:avLst/>
          </a:prstGeom>
        </p:spPr>
      </p:pic>
      <p:pic>
        <p:nvPicPr>
          <p:cNvPr id="22" name="Picture 18">
            <a:extLst>
              <a:ext uri="{FF2B5EF4-FFF2-40B4-BE49-F238E27FC236}">
                <a16:creationId xmlns:a16="http://schemas.microsoft.com/office/drawing/2014/main" id="{C705ED6F-B79A-C344-A523-D1348911A3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3364" y="2224513"/>
            <a:ext cx="1036111" cy="1219937"/>
          </a:xfrm>
          <a:prstGeom prst="rect">
            <a:avLst/>
          </a:prstGeom>
        </p:spPr>
      </p:pic>
      <p:pic>
        <p:nvPicPr>
          <p:cNvPr id="23" name="Picture 19">
            <a:extLst>
              <a:ext uri="{FF2B5EF4-FFF2-40B4-BE49-F238E27FC236}">
                <a16:creationId xmlns:a16="http://schemas.microsoft.com/office/drawing/2014/main" id="{52FA9875-A929-5298-4129-B8CF6134DF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10789" y="2209449"/>
            <a:ext cx="1036111" cy="1219937"/>
          </a:xfrm>
          <a:prstGeom prst="rect">
            <a:avLst/>
          </a:prstGeom>
        </p:spPr>
      </p:pic>
      <p:pic>
        <p:nvPicPr>
          <p:cNvPr id="24" name="Picture 20">
            <a:extLst>
              <a:ext uri="{FF2B5EF4-FFF2-40B4-BE49-F238E27FC236}">
                <a16:creationId xmlns:a16="http://schemas.microsoft.com/office/drawing/2014/main" id="{9735DC7F-B39B-3108-D78B-94FBC47A8A1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13324" y="3317356"/>
            <a:ext cx="1036111" cy="1219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801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 animBg="1"/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2CDABD38-B7DF-2439-4364-770A8386B9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7901"/>
            <a:ext cx="9144000" cy="4527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5577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9755C511-6F2E-A41A-AFA6-DD14AE0926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486" y="0"/>
            <a:ext cx="749502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5807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9755C511-6F2E-A41A-AFA6-DD14AE0926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7556"/>
          <a:stretch/>
        </p:blipFill>
        <p:spPr>
          <a:xfrm>
            <a:off x="824486" y="0"/>
            <a:ext cx="7495028" cy="64008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AC01ADDF-7716-AFF7-1AD0-9B4F71554D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486" y="578394"/>
            <a:ext cx="7643550" cy="4565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849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953" y="603116"/>
            <a:ext cx="9144953" cy="4198620"/>
          </a:xfrm>
          <a:custGeom>
            <a:avLst/>
            <a:gdLst/>
            <a:ahLst/>
            <a:cxnLst/>
            <a:rect l="l" t="t" r="r" b="b"/>
            <a:pathLst>
              <a:path w="12193270" h="5598159">
                <a:moveTo>
                  <a:pt x="0" y="5597994"/>
                </a:moveTo>
                <a:lnTo>
                  <a:pt x="12193206" y="5597994"/>
                </a:lnTo>
                <a:lnTo>
                  <a:pt x="12193206" y="0"/>
                </a:lnTo>
                <a:lnTo>
                  <a:pt x="0" y="0"/>
                </a:lnTo>
                <a:lnTo>
                  <a:pt x="0" y="5597994"/>
                </a:lnTo>
                <a:close/>
              </a:path>
            </a:pathLst>
          </a:custGeom>
          <a:solidFill>
            <a:srgbClr val="EFEAE4"/>
          </a:solidFill>
        </p:spPr>
        <p:txBody>
          <a:bodyPr wrap="square" lIns="0" tIns="0" rIns="0" bIns="0" rtlCol="0"/>
          <a:lstStyle/>
          <a:p>
            <a:pPr algn="l" defTabSz="685800" hangingPunct="1">
              <a:defRPr/>
            </a:pPr>
            <a:endParaRPr sz="1350" kern="1200" dirty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2CCC16AE-0E62-8339-0976-02BC1125687D}"/>
              </a:ext>
            </a:extLst>
          </p:cNvPr>
          <p:cNvSpPr txBox="1"/>
          <p:nvPr/>
        </p:nvSpPr>
        <p:spPr>
          <a:xfrm>
            <a:off x="0" y="227734"/>
            <a:ext cx="9144000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defTabSz="685800" hangingPunct="1">
              <a:spcBef>
                <a:spcPts val="75"/>
              </a:spcBef>
              <a:defRPr/>
            </a:pPr>
            <a:r>
              <a:rPr lang="de" sz="1800" kern="1200" spc="225" dirty="0">
                <a:solidFill>
                  <a:srgbClr val="3D3936"/>
                </a:solidFill>
                <a:latin typeface="Calibri Light" panose="020F0302020204030204" pitchFamily="34" charset="0"/>
              </a:rPr>
              <a:t>EINSTIEG als BRAND PARTNER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7C25D32-4C8A-26FE-B58E-F5A5BB507E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8207"/>
          <a:stretch/>
        </p:blipFill>
        <p:spPr>
          <a:xfrm>
            <a:off x="349167" y="843754"/>
            <a:ext cx="5881892" cy="804938"/>
          </a:xfrm>
          <a:prstGeom prst="rect">
            <a:avLst/>
          </a:prstGeom>
        </p:spPr>
      </p:pic>
      <p:sp>
        <p:nvSpPr>
          <p:cNvPr id="5" name="object 6">
            <a:extLst>
              <a:ext uri="{FF2B5EF4-FFF2-40B4-BE49-F238E27FC236}">
                <a16:creationId xmlns:a16="http://schemas.microsoft.com/office/drawing/2014/main" id="{5C05DCBD-61B8-7810-CC77-FBCA8A9C059A}"/>
              </a:ext>
            </a:extLst>
          </p:cNvPr>
          <p:cNvSpPr txBox="1"/>
          <p:nvPr/>
        </p:nvSpPr>
        <p:spPr>
          <a:xfrm>
            <a:off x="6477000" y="884992"/>
            <a:ext cx="2667000" cy="2904995"/>
          </a:xfrm>
          <a:prstGeom prst="rect">
            <a:avLst/>
          </a:prstGeom>
        </p:spPr>
        <p:txBody>
          <a:bodyPr vert="horz" wrap="square" lIns="0" tIns="12859" rIns="0" bIns="0" rtlCol="0">
            <a:spAutoFit/>
          </a:bodyPr>
          <a:lstStyle/>
          <a:p>
            <a:pPr marL="9525" algn="l" defTabSz="685800" hangingPunct="1">
              <a:spcBef>
                <a:spcPts val="101"/>
              </a:spcBef>
              <a:defRPr/>
            </a:pPr>
            <a:r>
              <a:rPr lang="de-DE" sz="1388" b="1" kern="1200" spc="135" dirty="0">
                <a:solidFill>
                  <a:srgbClr val="3C383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PV</a:t>
            </a:r>
            <a:r>
              <a:rPr lang="de-DE" sz="1388" kern="1200" spc="135" dirty="0">
                <a:solidFill>
                  <a:srgbClr val="3C383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= </a:t>
            </a:r>
          </a:p>
          <a:p>
            <a:pPr marL="9525" algn="l" defTabSz="685800" hangingPunct="1">
              <a:spcBef>
                <a:spcPts val="101"/>
              </a:spcBef>
              <a:defRPr/>
            </a:pPr>
            <a:r>
              <a:rPr lang="de-DE" sz="1388" kern="1200" spc="135" dirty="0">
                <a:solidFill>
                  <a:srgbClr val="3C383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Produkt-Wert (Product-Value)</a:t>
            </a:r>
          </a:p>
          <a:p>
            <a:pPr marL="9525" algn="l" defTabSz="685800" hangingPunct="1">
              <a:spcBef>
                <a:spcPts val="101"/>
              </a:spcBef>
              <a:defRPr/>
            </a:pPr>
            <a:endParaRPr lang="de-DE" sz="1388" kern="1200" spc="135" dirty="0">
              <a:solidFill>
                <a:srgbClr val="3C3835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9525" algn="l" defTabSz="685800" hangingPunct="1">
              <a:spcBef>
                <a:spcPts val="101"/>
              </a:spcBef>
              <a:defRPr/>
            </a:pPr>
            <a:r>
              <a:rPr lang="de-DE" sz="1388" b="1" kern="1200" spc="135" dirty="0">
                <a:solidFill>
                  <a:srgbClr val="3C383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OGV</a:t>
            </a:r>
            <a:r>
              <a:rPr lang="de-DE" sz="1388" kern="1200" spc="135" dirty="0">
                <a:solidFill>
                  <a:srgbClr val="3C383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= </a:t>
            </a:r>
          </a:p>
          <a:p>
            <a:pPr marL="9525" algn="l" defTabSz="685800" hangingPunct="1">
              <a:spcBef>
                <a:spcPts val="101"/>
              </a:spcBef>
              <a:defRPr/>
            </a:pPr>
            <a:r>
              <a:rPr lang="de-DE" sz="1388" kern="1200" spc="135" dirty="0">
                <a:solidFill>
                  <a:srgbClr val="3C383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Organisations-Gruppen-Volumen</a:t>
            </a:r>
          </a:p>
          <a:p>
            <a:pPr marL="9525" algn="l" defTabSz="685800" hangingPunct="1">
              <a:spcBef>
                <a:spcPts val="101"/>
              </a:spcBef>
              <a:defRPr/>
            </a:pPr>
            <a:endParaRPr lang="de-DE" sz="1388" kern="1200" spc="135" dirty="0">
              <a:solidFill>
                <a:srgbClr val="3C3835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9525" algn="l" defTabSz="685800" hangingPunct="1">
              <a:spcBef>
                <a:spcPts val="101"/>
              </a:spcBef>
              <a:defRPr/>
            </a:pPr>
            <a:r>
              <a:rPr lang="de-DE" sz="1388" b="1" kern="1200" spc="135" dirty="0">
                <a:solidFill>
                  <a:srgbClr val="3C383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PGV</a:t>
            </a:r>
            <a:r>
              <a:rPr lang="de-DE" sz="1388" kern="1200" spc="135" dirty="0">
                <a:solidFill>
                  <a:srgbClr val="3C383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= </a:t>
            </a:r>
          </a:p>
          <a:p>
            <a:pPr marL="9525" algn="l" defTabSz="685800" hangingPunct="1">
              <a:spcBef>
                <a:spcPts val="101"/>
              </a:spcBef>
              <a:defRPr/>
            </a:pPr>
            <a:r>
              <a:rPr lang="de-DE" sz="1388" kern="1200" spc="135" dirty="0">
                <a:solidFill>
                  <a:srgbClr val="3C383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Persönliches Gruppen-Volumen</a:t>
            </a:r>
          </a:p>
          <a:p>
            <a:pPr marL="9525" algn="l" defTabSz="685800" hangingPunct="1">
              <a:spcBef>
                <a:spcPts val="101"/>
              </a:spcBef>
              <a:defRPr/>
            </a:pPr>
            <a:endParaRPr lang="de-DE" sz="1388" kern="1200" spc="135" dirty="0">
              <a:solidFill>
                <a:srgbClr val="3C3835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9525" algn="l" defTabSz="685800" hangingPunct="1">
              <a:spcBef>
                <a:spcPts val="101"/>
              </a:spcBef>
              <a:defRPr/>
            </a:pPr>
            <a:r>
              <a:rPr lang="de-DE" sz="1388" b="1" kern="1200" spc="135" dirty="0">
                <a:solidFill>
                  <a:srgbClr val="3C383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LINIE OGV </a:t>
            </a:r>
            <a:r>
              <a:rPr lang="de-DE" sz="1388" kern="1200" spc="135" dirty="0">
                <a:solidFill>
                  <a:srgbClr val="3C383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= </a:t>
            </a:r>
          </a:p>
          <a:p>
            <a:pPr marL="9525" algn="l" defTabSz="685800" hangingPunct="1">
              <a:spcBef>
                <a:spcPts val="101"/>
              </a:spcBef>
              <a:defRPr/>
            </a:pPr>
            <a:r>
              <a:rPr lang="de-DE" sz="1388" kern="1200" spc="135" dirty="0">
                <a:solidFill>
                  <a:srgbClr val="3C383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Volumen einer Linie</a:t>
            </a:r>
            <a:endParaRPr lang="de" sz="1388" kern="1200" spc="135" dirty="0">
              <a:solidFill>
                <a:srgbClr val="3C3835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EEE9A5CB-49DC-C862-4F1F-7B959A85316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6461" b="84723"/>
          <a:stretch/>
        </p:blipFill>
        <p:spPr>
          <a:xfrm>
            <a:off x="349167" y="1693719"/>
            <a:ext cx="3149106" cy="398317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C7A31D4F-1E15-F0E3-4AB5-43F8022016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6461"/>
          <a:stretch/>
        </p:blipFill>
        <p:spPr>
          <a:xfrm>
            <a:off x="349167" y="1693719"/>
            <a:ext cx="3149106" cy="2607357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D5CB90A2-5ECD-7EAC-C8F0-6B0B2E197C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2093"/>
          <a:stretch/>
        </p:blipFill>
        <p:spPr>
          <a:xfrm>
            <a:off x="349167" y="1693719"/>
            <a:ext cx="3994233" cy="2607357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35EF62A0-398A-11D6-41F7-6BDE8FDD54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6075"/>
          <a:stretch/>
        </p:blipFill>
        <p:spPr>
          <a:xfrm>
            <a:off x="349167" y="1693719"/>
            <a:ext cx="4936342" cy="2607357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2EB98ACB-4EC8-B4B9-12DB-357C52593C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167" y="1693719"/>
            <a:ext cx="5881892" cy="2607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298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object 2">
            <a:extLst>
              <a:ext uri="{FF2B5EF4-FFF2-40B4-BE49-F238E27FC236}">
                <a16:creationId xmlns:a16="http://schemas.microsoft.com/office/drawing/2014/main" id="{30F25E48-90BE-70A9-4730-3492B179AF89}"/>
              </a:ext>
            </a:extLst>
          </p:cNvPr>
          <p:cNvSpPr/>
          <p:nvPr/>
        </p:nvSpPr>
        <p:spPr>
          <a:xfrm>
            <a:off x="0" y="681752"/>
            <a:ext cx="9144953" cy="4198620"/>
          </a:xfrm>
          <a:custGeom>
            <a:avLst/>
            <a:gdLst/>
            <a:ahLst/>
            <a:cxnLst/>
            <a:rect l="l" t="t" r="r" b="b"/>
            <a:pathLst>
              <a:path w="12193270" h="5598159">
                <a:moveTo>
                  <a:pt x="0" y="5597994"/>
                </a:moveTo>
                <a:lnTo>
                  <a:pt x="12193206" y="5597994"/>
                </a:lnTo>
                <a:lnTo>
                  <a:pt x="12193206" y="0"/>
                </a:lnTo>
                <a:lnTo>
                  <a:pt x="0" y="0"/>
                </a:lnTo>
                <a:lnTo>
                  <a:pt x="0" y="5597994"/>
                </a:lnTo>
                <a:close/>
              </a:path>
            </a:pathLst>
          </a:custGeom>
          <a:solidFill>
            <a:srgbClr val="EFEAE4"/>
          </a:solidFill>
        </p:spPr>
        <p:txBody>
          <a:bodyPr wrap="square" lIns="0" tIns="0" rIns="0" bIns="0" rtlCol="0"/>
          <a:lstStyle/>
          <a:p>
            <a:pPr algn="l" defTabSz="685800" hangingPunct="1">
              <a:defRPr/>
            </a:pPr>
            <a:endParaRPr sz="1350" kern="1200" dirty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64983" y="2354337"/>
            <a:ext cx="2150745" cy="487680"/>
          </a:xfrm>
          <a:custGeom>
            <a:avLst/>
            <a:gdLst/>
            <a:ahLst/>
            <a:cxnLst/>
            <a:rect l="l" t="t" r="r" b="b"/>
            <a:pathLst>
              <a:path w="2867660" h="650239">
                <a:moveTo>
                  <a:pt x="2867304" y="324904"/>
                </a:moveTo>
                <a:lnTo>
                  <a:pt x="2863781" y="276892"/>
                </a:lnTo>
                <a:lnTo>
                  <a:pt x="2853548" y="231067"/>
                </a:lnTo>
                <a:lnTo>
                  <a:pt x="2837106" y="187933"/>
                </a:lnTo>
                <a:lnTo>
                  <a:pt x="2814960" y="147990"/>
                </a:lnTo>
                <a:lnTo>
                  <a:pt x="2787610" y="111743"/>
                </a:lnTo>
                <a:lnTo>
                  <a:pt x="2755560" y="79693"/>
                </a:lnTo>
                <a:lnTo>
                  <a:pt x="2719313" y="52344"/>
                </a:lnTo>
                <a:lnTo>
                  <a:pt x="2679371" y="30197"/>
                </a:lnTo>
                <a:lnTo>
                  <a:pt x="2636236" y="13756"/>
                </a:lnTo>
                <a:lnTo>
                  <a:pt x="2590411" y="3522"/>
                </a:lnTo>
                <a:lnTo>
                  <a:pt x="2542400" y="0"/>
                </a:lnTo>
                <a:lnTo>
                  <a:pt x="324904" y="0"/>
                </a:lnTo>
                <a:lnTo>
                  <a:pt x="276892" y="3522"/>
                </a:lnTo>
                <a:lnTo>
                  <a:pt x="231067" y="13756"/>
                </a:lnTo>
                <a:lnTo>
                  <a:pt x="187933" y="30197"/>
                </a:lnTo>
                <a:lnTo>
                  <a:pt x="147990" y="52344"/>
                </a:lnTo>
                <a:lnTo>
                  <a:pt x="111743" y="79693"/>
                </a:lnTo>
                <a:lnTo>
                  <a:pt x="79693" y="111743"/>
                </a:lnTo>
                <a:lnTo>
                  <a:pt x="52344" y="147990"/>
                </a:lnTo>
                <a:lnTo>
                  <a:pt x="30197" y="187933"/>
                </a:lnTo>
                <a:lnTo>
                  <a:pt x="13756" y="231067"/>
                </a:lnTo>
                <a:lnTo>
                  <a:pt x="3522" y="276892"/>
                </a:lnTo>
                <a:lnTo>
                  <a:pt x="0" y="324904"/>
                </a:lnTo>
                <a:lnTo>
                  <a:pt x="3522" y="372915"/>
                </a:lnTo>
                <a:lnTo>
                  <a:pt x="13756" y="418740"/>
                </a:lnTo>
                <a:lnTo>
                  <a:pt x="30197" y="461874"/>
                </a:lnTo>
                <a:lnTo>
                  <a:pt x="52344" y="501817"/>
                </a:lnTo>
                <a:lnTo>
                  <a:pt x="79693" y="538064"/>
                </a:lnTo>
                <a:lnTo>
                  <a:pt x="111743" y="570114"/>
                </a:lnTo>
                <a:lnTo>
                  <a:pt x="147990" y="597463"/>
                </a:lnTo>
                <a:lnTo>
                  <a:pt x="187933" y="619610"/>
                </a:lnTo>
                <a:lnTo>
                  <a:pt x="231067" y="636051"/>
                </a:lnTo>
                <a:lnTo>
                  <a:pt x="276892" y="646285"/>
                </a:lnTo>
                <a:lnTo>
                  <a:pt x="324904" y="649808"/>
                </a:lnTo>
                <a:lnTo>
                  <a:pt x="2542400" y="649808"/>
                </a:lnTo>
                <a:lnTo>
                  <a:pt x="2590411" y="646285"/>
                </a:lnTo>
                <a:lnTo>
                  <a:pt x="2636236" y="636051"/>
                </a:lnTo>
                <a:lnTo>
                  <a:pt x="2679371" y="619610"/>
                </a:lnTo>
                <a:lnTo>
                  <a:pt x="2719313" y="597463"/>
                </a:lnTo>
                <a:lnTo>
                  <a:pt x="2755560" y="570114"/>
                </a:lnTo>
                <a:lnTo>
                  <a:pt x="2787610" y="538064"/>
                </a:lnTo>
                <a:lnTo>
                  <a:pt x="2814960" y="501817"/>
                </a:lnTo>
                <a:lnTo>
                  <a:pt x="2837106" y="461874"/>
                </a:lnTo>
                <a:lnTo>
                  <a:pt x="2853548" y="418740"/>
                </a:lnTo>
                <a:lnTo>
                  <a:pt x="2863781" y="372915"/>
                </a:lnTo>
                <a:lnTo>
                  <a:pt x="2867304" y="324904"/>
                </a:lnTo>
                <a:close/>
              </a:path>
            </a:pathLst>
          </a:custGeom>
          <a:ln w="48450">
            <a:solidFill>
              <a:srgbClr val="EFC4C3"/>
            </a:solidFill>
          </a:ln>
        </p:spPr>
        <p:txBody>
          <a:bodyPr wrap="square" lIns="0" tIns="0" rIns="0" bIns="0" rtlCol="0"/>
          <a:lstStyle/>
          <a:p>
            <a:pPr algn="l" defTabSz="685800" hangingPunct="1">
              <a:defRPr/>
            </a:pPr>
            <a:endParaRPr sz="1350" kern="1200" dirty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64975" y="2915613"/>
            <a:ext cx="2397919" cy="487680"/>
          </a:xfrm>
          <a:custGeom>
            <a:avLst/>
            <a:gdLst/>
            <a:ahLst/>
            <a:cxnLst/>
            <a:rect l="l" t="t" r="r" b="b"/>
            <a:pathLst>
              <a:path w="3197225" h="650239">
                <a:moveTo>
                  <a:pt x="3196958" y="324904"/>
                </a:moveTo>
                <a:lnTo>
                  <a:pt x="3193435" y="276892"/>
                </a:lnTo>
                <a:lnTo>
                  <a:pt x="3183201" y="231067"/>
                </a:lnTo>
                <a:lnTo>
                  <a:pt x="3166760" y="187933"/>
                </a:lnTo>
                <a:lnTo>
                  <a:pt x="3144613" y="147990"/>
                </a:lnTo>
                <a:lnTo>
                  <a:pt x="3117263" y="111743"/>
                </a:lnTo>
                <a:lnTo>
                  <a:pt x="3085212" y="79693"/>
                </a:lnTo>
                <a:lnTo>
                  <a:pt x="3048964" y="52344"/>
                </a:lnTo>
                <a:lnTo>
                  <a:pt x="3009020" y="30197"/>
                </a:lnTo>
                <a:lnTo>
                  <a:pt x="2965883" y="13756"/>
                </a:lnTo>
                <a:lnTo>
                  <a:pt x="2920056" y="3522"/>
                </a:lnTo>
                <a:lnTo>
                  <a:pt x="2872041" y="0"/>
                </a:lnTo>
                <a:lnTo>
                  <a:pt x="324904" y="0"/>
                </a:lnTo>
                <a:lnTo>
                  <a:pt x="276895" y="3522"/>
                </a:lnTo>
                <a:lnTo>
                  <a:pt x="231072" y="13756"/>
                </a:lnTo>
                <a:lnTo>
                  <a:pt x="187938" y="30197"/>
                </a:lnTo>
                <a:lnTo>
                  <a:pt x="147996" y="52344"/>
                </a:lnTo>
                <a:lnTo>
                  <a:pt x="111748" y="79693"/>
                </a:lnTo>
                <a:lnTo>
                  <a:pt x="79698" y="111743"/>
                </a:lnTo>
                <a:lnTo>
                  <a:pt x="52347" y="147990"/>
                </a:lnTo>
                <a:lnTo>
                  <a:pt x="30199" y="187933"/>
                </a:lnTo>
                <a:lnTo>
                  <a:pt x="13757" y="231067"/>
                </a:lnTo>
                <a:lnTo>
                  <a:pt x="3523" y="276892"/>
                </a:lnTo>
                <a:lnTo>
                  <a:pt x="0" y="324904"/>
                </a:lnTo>
                <a:lnTo>
                  <a:pt x="3523" y="372915"/>
                </a:lnTo>
                <a:lnTo>
                  <a:pt x="13757" y="418740"/>
                </a:lnTo>
                <a:lnTo>
                  <a:pt x="30199" y="461874"/>
                </a:lnTo>
                <a:lnTo>
                  <a:pt x="52347" y="501817"/>
                </a:lnTo>
                <a:lnTo>
                  <a:pt x="79698" y="538064"/>
                </a:lnTo>
                <a:lnTo>
                  <a:pt x="111748" y="570114"/>
                </a:lnTo>
                <a:lnTo>
                  <a:pt x="147996" y="597463"/>
                </a:lnTo>
                <a:lnTo>
                  <a:pt x="187938" y="619610"/>
                </a:lnTo>
                <a:lnTo>
                  <a:pt x="231072" y="636051"/>
                </a:lnTo>
                <a:lnTo>
                  <a:pt x="276895" y="646285"/>
                </a:lnTo>
                <a:lnTo>
                  <a:pt x="324904" y="649808"/>
                </a:lnTo>
                <a:lnTo>
                  <a:pt x="2872041" y="649808"/>
                </a:lnTo>
                <a:lnTo>
                  <a:pt x="2920056" y="646285"/>
                </a:lnTo>
                <a:lnTo>
                  <a:pt x="2965883" y="636051"/>
                </a:lnTo>
                <a:lnTo>
                  <a:pt x="3009020" y="619610"/>
                </a:lnTo>
                <a:lnTo>
                  <a:pt x="3048964" y="597463"/>
                </a:lnTo>
                <a:lnTo>
                  <a:pt x="3085212" y="570114"/>
                </a:lnTo>
                <a:lnTo>
                  <a:pt x="3117263" y="538064"/>
                </a:lnTo>
                <a:lnTo>
                  <a:pt x="3144613" y="501817"/>
                </a:lnTo>
                <a:lnTo>
                  <a:pt x="3166760" y="461874"/>
                </a:lnTo>
                <a:lnTo>
                  <a:pt x="3183201" y="418740"/>
                </a:lnTo>
                <a:lnTo>
                  <a:pt x="3193435" y="372915"/>
                </a:lnTo>
                <a:lnTo>
                  <a:pt x="3196958" y="324904"/>
                </a:lnTo>
                <a:close/>
              </a:path>
            </a:pathLst>
          </a:custGeom>
          <a:ln w="48450">
            <a:solidFill>
              <a:srgbClr val="EFC4C3"/>
            </a:solidFill>
          </a:ln>
        </p:spPr>
        <p:txBody>
          <a:bodyPr wrap="square" lIns="0" tIns="0" rIns="0" bIns="0" rtlCol="0"/>
          <a:lstStyle/>
          <a:p>
            <a:pPr algn="l" defTabSz="685800" hangingPunct="1">
              <a:defRPr/>
            </a:pPr>
            <a:endParaRPr sz="1350" kern="1200" dirty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  <p:sp>
        <p:nvSpPr>
          <p:cNvPr id="5" name="object 5"/>
          <p:cNvSpPr/>
          <p:nvPr/>
        </p:nvSpPr>
        <p:spPr>
          <a:xfrm flipH="1">
            <a:off x="417528" y="1590797"/>
            <a:ext cx="45719" cy="1812495"/>
          </a:xfrm>
          <a:custGeom>
            <a:avLst/>
            <a:gdLst/>
            <a:ahLst/>
            <a:cxnLst/>
            <a:rect l="l" t="t" r="r" b="b"/>
            <a:pathLst>
              <a:path h="2108200">
                <a:moveTo>
                  <a:pt x="0" y="0"/>
                </a:moveTo>
                <a:lnTo>
                  <a:pt x="0" y="2107946"/>
                </a:lnTo>
              </a:path>
            </a:pathLst>
          </a:custGeom>
          <a:ln w="23926">
            <a:solidFill>
              <a:srgbClr val="EFC4C3"/>
            </a:solidFill>
          </a:ln>
        </p:spPr>
        <p:txBody>
          <a:bodyPr wrap="square" lIns="0" tIns="0" rIns="0" bIns="0" rtlCol="0"/>
          <a:lstStyle/>
          <a:p>
            <a:pPr algn="l" defTabSz="685800" hangingPunct="1">
              <a:defRPr/>
            </a:pPr>
            <a:endParaRPr sz="1350" kern="1200" dirty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337507" y="2104954"/>
            <a:ext cx="1883093" cy="487680"/>
          </a:xfrm>
          <a:custGeom>
            <a:avLst/>
            <a:gdLst/>
            <a:ahLst/>
            <a:cxnLst/>
            <a:rect l="l" t="t" r="r" b="b"/>
            <a:pathLst>
              <a:path w="2510790" h="650239">
                <a:moveTo>
                  <a:pt x="2510383" y="324904"/>
                </a:moveTo>
                <a:lnTo>
                  <a:pt x="2506860" y="276892"/>
                </a:lnTo>
                <a:lnTo>
                  <a:pt x="2496627" y="231067"/>
                </a:lnTo>
                <a:lnTo>
                  <a:pt x="2480185" y="187933"/>
                </a:lnTo>
                <a:lnTo>
                  <a:pt x="2458039" y="147990"/>
                </a:lnTo>
                <a:lnTo>
                  <a:pt x="2430689" y="111743"/>
                </a:lnTo>
                <a:lnTo>
                  <a:pt x="2398639" y="79693"/>
                </a:lnTo>
                <a:lnTo>
                  <a:pt x="2362392" y="52344"/>
                </a:lnTo>
                <a:lnTo>
                  <a:pt x="2322450" y="30197"/>
                </a:lnTo>
                <a:lnTo>
                  <a:pt x="2279315" y="13756"/>
                </a:lnTo>
                <a:lnTo>
                  <a:pt x="2233491" y="3522"/>
                </a:lnTo>
                <a:lnTo>
                  <a:pt x="2185479" y="0"/>
                </a:lnTo>
                <a:lnTo>
                  <a:pt x="324904" y="0"/>
                </a:lnTo>
                <a:lnTo>
                  <a:pt x="276892" y="3522"/>
                </a:lnTo>
                <a:lnTo>
                  <a:pt x="231067" y="13756"/>
                </a:lnTo>
                <a:lnTo>
                  <a:pt x="187933" y="30197"/>
                </a:lnTo>
                <a:lnTo>
                  <a:pt x="147990" y="52344"/>
                </a:lnTo>
                <a:lnTo>
                  <a:pt x="111743" y="79693"/>
                </a:lnTo>
                <a:lnTo>
                  <a:pt x="79693" y="111743"/>
                </a:lnTo>
                <a:lnTo>
                  <a:pt x="52344" y="147990"/>
                </a:lnTo>
                <a:lnTo>
                  <a:pt x="30197" y="187933"/>
                </a:lnTo>
                <a:lnTo>
                  <a:pt x="13756" y="231067"/>
                </a:lnTo>
                <a:lnTo>
                  <a:pt x="3522" y="276892"/>
                </a:lnTo>
                <a:lnTo>
                  <a:pt x="0" y="324904"/>
                </a:lnTo>
                <a:lnTo>
                  <a:pt x="3522" y="372915"/>
                </a:lnTo>
                <a:lnTo>
                  <a:pt x="13756" y="418740"/>
                </a:lnTo>
                <a:lnTo>
                  <a:pt x="30197" y="461874"/>
                </a:lnTo>
                <a:lnTo>
                  <a:pt x="52344" y="501817"/>
                </a:lnTo>
                <a:lnTo>
                  <a:pt x="79693" y="538064"/>
                </a:lnTo>
                <a:lnTo>
                  <a:pt x="111743" y="570114"/>
                </a:lnTo>
                <a:lnTo>
                  <a:pt x="147990" y="597463"/>
                </a:lnTo>
                <a:lnTo>
                  <a:pt x="187933" y="619610"/>
                </a:lnTo>
                <a:lnTo>
                  <a:pt x="231067" y="636051"/>
                </a:lnTo>
                <a:lnTo>
                  <a:pt x="276892" y="646285"/>
                </a:lnTo>
                <a:lnTo>
                  <a:pt x="324904" y="649808"/>
                </a:lnTo>
                <a:lnTo>
                  <a:pt x="2185479" y="649808"/>
                </a:lnTo>
                <a:lnTo>
                  <a:pt x="2233491" y="646285"/>
                </a:lnTo>
                <a:lnTo>
                  <a:pt x="2279315" y="636051"/>
                </a:lnTo>
                <a:lnTo>
                  <a:pt x="2322450" y="619610"/>
                </a:lnTo>
                <a:lnTo>
                  <a:pt x="2362392" y="597463"/>
                </a:lnTo>
                <a:lnTo>
                  <a:pt x="2398639" y="570114"/>
                </a:lnTo>
                <a:lnTo>
                  <a:pt x="2430689" y="538064"/>
                </a:lnTo>
                <a:lnTo>
                  <a:pt x="2458039" y="501817"/>
                </a:lnTo>
                <a:lnTo>
                  <a:pt x="2480185" y="461874"/>
                </a:lnTo>
                <a:lnTo>
                  <a:pt x="2496627" y="418740"/>
                </a:lnTo>
                <a:lnTo>
                  <a:pt x="2506860" y="372915"/>
                </a:lnTo>
                <a:lnTo>
                  <a:pt x="2510383" y="324904"/>
                </a:lnTo>
                <a:close/>
              </a:path>
            </a:pathLst>
          </a:custGeom>
          <a:ln w="48450">
            <a:solidFill>
              <a:srgbClr val="D4CEE2"/>
            </a:solidFill>
          </a:ln>
        </p:spPr>
        <p:txBody>
          <a:bodyPr wrap="square" lIns="0" tIns="0" rIns="0" bIns="0" rtlCol="0"/>
          <a:lstStyle/>
          <a:p>
            <a:pPr algn="l" defTabSz="685800" hangingPunct="1">
              <a:defRPr/>
            </a:pPr>
            <a:endParaRPr sz="1350" kern="1200" dirty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141669" y="2099843"/>
            <a:ext cx="2034540" cy="487680"/>
          </a:xfrm>
          <a:custGeom>
            <a:avLst/>
            <a:gdLst/>
            <a:ahLst/>
            <a:cxnLst/>
            <a:rect l="l" t="t" r="r" b="b"/>
            <a:pathLst>
              <a:path w="2510790" h="650239">
                <a:moveTo>
                  <a:pt x="2510383" y="324904"/>
                </a:moveTo>
                <a:lnTo>
                  <a:pt x="2506860" y="276892"/>
                </a:lnTo>
                <a:lnTo>
                  <a:pt x="2496627" y="231067"/>
                </a:lnTo>
                <a:lnTo>
                  <a:pt x="2480185" y="187933"/>
                </a:lnTo>
                <a:lnTo>
                  <a:pt x="2458039" y="147990"/>
                </a:lnTo>
                <a:lnTo>
                  <a:pt x="2430689" y="111743"/>
                </a:lnTo>
                <a:lnTo>
                  <a:pt x="2398639" y="79693"/>
                </a:lnTo>
                <a:lnTo>
                  <a:pt x="2362392" y="52344"/>
                </a:lnTo>
                <a:lnTo>
                  <a:pt x="2322450" y="30197"/>
                </a:lnTo>
                <a:lnTo>
                  <a:pt x="2279315" y="13756"/>
                </a:lnTo>
                <a:lnTo>
                  <a:pt x="2233491" y="3522"/>
                </a:lnTo>
                <a:lnTo>
                  <a:pt x="2185479" y="0"/>
                </a:lnTo>
                <a:lnTo>
                  <a:pt x="324904" y="0"/>
                </a:lnTo>
                <a:lnTo>
                  <a:pt x="276892" y="3522"/>
                </a:lnTo>
                <a:lnTo>
                  <a:pt x="231067" y="13756"/>
                </a:lnTo>
                <a:lnTo>
                  <a:pt x="187933" y="30197"/>
                </a:lnTo>
                <a:lnTo>
                  <a:pt x="147990" y="52344"/>
                </a:lnTo>
                <a:lnTo>
                  <a:pt x="111743" y="79693"/>
                </a:lnTo>
                <a:lnTo>
                  <a:pt x="79693" y="111743"/>
                </a:lnTo>
                <a:lnTo>
                  <a:pt x="52344" y="147990"/>
                </a:lnTo>
                <a:lnTo>
                  <a:pt x="30197" y="187933"/>
                </a:lnTo>
                <a:lnTo>
                  <a:pt x="13756" y="231067"/>
                </a:lnTo>
                <a:lnTo>
                  <a:pt x="3522" y="276892"/>
                </a:lnTo>
                <a:lnTo>
                  <a:pt x="0" y="324904"/>
                </a:lnTo>
                <a:lnTo>
                  <a:pt x="3522" y="372915"/>
                </a:lnTo>
                <a:lnTo>
                  <a:pt x="13756" y="418740"/>
                </a:lnTo>
                <a:lnTo>
                  <a:pt x="30197" y="461874"/>
                </a:lnTo>
                <a:lnTo>
                  <a:pt x="52344" y="501817"/>
                </a:lnTo>
                <a:lnTo>
                  <a:pt x="79693" y="538064"/>
                </a:lnTo>
                <a:lnTo>
                  <a:pt x="111743" y="570114"/>
                </a:lnTo>
                <a:lnTo>
                  <a:pt x="147990" y="597463"/>
                </a:lnTo>
                <a:lnTo>
                  <a:pt x="187933" y="619610"/>
                </a:lnTo>
                <a:lnTo>
                  <a:pt x="231067" y="636051"/>
                </a:lnTo>
                <a:lnTo>
                  <a:pt x="276892" y="646285"/>
                </a:lnTo>
                <a:lnTo>
                  <a:pt x="324904" y="649808"/>
                </a:lnTo>
                <a:lnTo>
                  <a:pt x="2185479" y="649808"/>
                </a:lnTo>
                <a:lnTo>
                  <a:pt x="2233491" y="646285"/>
                </a:lnTo>
                <a:lnTo>
                  <a:pt x="2279315" y="636051"/>
                </a:lnTo>
                <a:lnTo>
                  <a:pt x="2322450" y="619610"/>
                </a:lnTo>
                <a:lnTo>
                  <a:pt x="2362392" y="597463"/>
                </a:lnTo>
                <a:lnTo>
                  <a:pt x="2398639" y="570114"/>
                </a:lnTo>
                <a:lnTo>
                  <a:pt x="2430689" y="538064"/>
                </a:lnTo>
                <a:lnTo>
                  <a:pt x="2458039" y="501817"/>
                </a:lnTo>
                <a:lnTo>
                  <a:pt x="2480185" y="461874"/>
                </a:lnTo>
                <a:lnTo>
                  <a:pt x="2496627" y="418740"/>
                </a:lnTo>
                <a:lnTo>
                  <a:pt x="2506860" y="372915"/>
                </a:lnTo>
                <a:lnTo>
                  <a:pt x="2510383" y="324904"/>
                </a:lnTo>
                <a:close/>
              </a:path>
            </a:pathLst>
          </a:custGeom>
          <a:ln w="48450">
            <a:solidFill>
              <a:srgbClr val="7030A0"/>
            </a:solidFill>
          </a:ln>
        </p:spPr>
        <p:txBody>
          <a:bodyPr wrap="square" lIns="0" tIns="0" rIns="0" bIns="0" rtlCol="0"/>
          <a:lstStyle/>
          <a:p>
            <a:pPr algn="l" defTabSz="685800" hangingPunct="1">
              <a:defRPr/>
            </a:pPr>
            <a:endParaRPr sz="1350" kern="1200" dirty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141670" y="2661120"/>
            <a:ext cx="2652713" cy="679133"/>
          </a:xfrm>
          <a:custGeom>
            <a:avLst/>
            <a:gdLst/>
            <a:ahLst/>
            <a:cxnLst/>
            <a:rect l="l" t="t" r="r" b="b"/>
            <a:pathLst>
              <a:path w="3536950" h="905510">
                <a:moveTo>
                  <a:pt x="3536391" y="452500"/>
                </a:moveTo>
                <a:lnTo>
                  <a:pt x="3533735" y="403195"/>
                </a:lnTo>
                <a:lnTo>
                  <a:pt x="3525954" y="355428"/>
                </a:lnTo>
                <a:lnTo>
                  <a:pt x="3513322" y="309475"/>
                </a:lnTo>
                <a:lnTo>
                  <a:pt x="3496116" y="265611"/>
                </a:lnTo>
                <a:lnTo>
                  <a:pt x="3474611" y="224114"/>
                </a:lnTo>
                <a:lnTo>
                  <a:pt x="3449084" y="185259"/>
                </a:lnTo>
                <a:lnTo>
                  <a:pt x="3419810" y="149322"/>
                </a:lnTo>
                <a:lnTo>
                  <a:pt x="3387067" y="116579"/>
                </a:lnTo>
                <a:lnTo>
                  <a:pt x="3351129" y="87306"/>
                </a:lnTo>
                <a:lnTo>
                  <a:pt x="3312272" y="61779"/>
                </a:lnTo>
                <a:lnTo>
                  <a:pt x="3270774" y="40274"/>
                </a:lnTo>
                <a:lnTo>
                  <a:pt x="3226909" y="23068"/>
                </a:lnTo>
                <a:lnTo>
                  <a:pt x="3180954" y="10436"/>
                </a:lnTo>
                <a:lnTo>
                  <a:pt x="3133185" y="2655"/>
                </a:lnTo>
                <a:lnTo>
                  <a:pt x="3083877" y="0"/>
                </a:lnTo>
                <a:lnTo>
                  <a:pt x="452513" y="0"/>
                </a:lnTo>
                <a:lnTo>
                  <a:pt x="403206" y="2655"/>
                </a:lnTo>
                <a:lnTo>
                  <a:pt x="355436" y="10436"/>
                </a:lnTo>
                <a:lnTo>
                  <a:pt x="309481" y="23068"/>
                </a:lnTo>
                <a:lnTo>
                  <a:pt x="265616" y="40274"/>
                </a:lnTo>
                <a:lnTo>
                  <a:pt x="224118" y="61779"/>
                </a:lnTo>
                <a:lnTo>
                  <a:pt x="185262" y="87306"/>
                </a:lnTo>
                <a:lnTo>
                  <a:pt x="149324" y="116579"/>
                </a:lnTo>
                <a:lnTo>
                  <a:pt x="116580" y="149322"/>
                </a:lnTo>
                <a:lnTo>
                  <a:pt x="87306" y="185259"/>
                </a:lnTo>
                <a:lnTo>
                  <a:pt x="61779" y="224114"/>
                </a:lnTo>
                <a:lnTo>
                  <a:pt x="40275" y="265611"/>
                </a:lnTo>
                <a:lnTo>
                  <a:pt x="23068" y="309475"/>
                </a:lnTo>
                <a:lnTo>
                  <a:pt x="10436" y="355428"/>
                </a:lnTo>
                <a:lnTo>
                  <a:pt x="2655" y="403195"/>
                </a:lnTo>
                <a:lnTo>
                  <a:pt x="0" y="452500"/>
                </a:lnTo>
                <a:lnTo>
                  <a:pt x="2655" y="501806"/>
                </a:lnTo>
                <a:lnTo>
                  <a:pt x="10436" y="549573"/>
                </a:lnTo>
                <a:lnTo>
                  <a:pt x="23068" y="595526"/>
                </a:lnTo>
                <a:lnTo>
                  <a:pt x="40275" y="639390"/>
                </a:lnTo>
                <a:lnTo>
                  <a:pt x="61779" y="680887"/>
                </a:lnTo>
                <a:lnTo>
                  <a:pt x="87306" y="719742"/>
                </a:lnTo>
                <a:lnTo>
                  <a:pt x="116580" y="755679"/>
                </a:lnTo>
                <a:lnTo>
                  <a:pt x="149324" y="788422"/>
                </a:lnTo>
                <a:lnTo>
                  <a:pt x="185262" y="817695"/>
                </a:lnTo>
                <a:lnTo>
                  <a:pt x="224118" y="843222"/>
                </a:lnTo>
                <a:lnTo>
                  <a:pt x="265616" y="864727"/>
                </a:lnTo>
                <a:lnTo>
                  <a:pt x="309481" y="881933"/>
                </a:lnTo>
                <a:lnTo>
                  <a:pt x="355436" y="894565"/>
                </a:lnTo>
                <a:lnTo>
                  <a:pt x="403206" y="902346"/>
                </a:lnTo>
                <a:lnTo>
                  <a:pt x="452513" y="905001"/>
                </a:lnTo>
                <a:lnTo>
                  <a:pt x="3083877" y="905001"/>
                </a:lnTo>
                <a:lnTo>
                  <a:pt x="3133185" y="902346"/>
                </a:lnTo>
                <a:lnTo>
                  <a:pt x="3180954" y="894565"/>
                </a:lnTo>
                <a:lnTo>
                  <a:pt x="3226909" y="881933"/>
                </a:lnTo>
                <a:lnTo>
                  <a:pt x="3270774" y="864727"/>
                </a:lnTo>
                <a:lnTo>
                  <a:pt x="3312272" y="843222"/>
                </a:lnTo>
                <a:lnTo>
                  <a:pt x="3351129" y="817695"/>
                </a:lnTo>
                <a:lnTo>
                  <a:pt x="3387067" y="788422"/>
                </a:lnTo>
                <a:lnTo>
                  <a:pt x="3419810" y="755679"/>
                </a:lnTo>
                <a:lnTo>
                  <a:pt x="3449084" y="719742"/>
                </a:lnTo>
                <a:lnTo>
                  <a:pt x="3474611" y="680887"/>
                </a:lnTo>
                <a:lnTo>
                  <a:pt x="3496116" y="639390"/>
                </a:lnTo>
                <a:lnTo>
                  <a:pt x="3513322" y="595526"/>
                </a:lnTo>
                <a:lnTo>
                  <a:pt x="3525954" y="549573"/>
                </a:lnTo>
                <a:lnTo>
                  <a:pt x="3533735" y="501806"/>
                </a:lnTo>
                <a:lnTo>
                  <a:pt x="3536391" y="452500"/>
                </a:lnTo>
                <a:close/>
              </a:path>
            </a:pathLst>
          </a:custGeom>
          <a:ln w="48450">
            <a:solidFill>
              <a:srgbClr val="7030A0"/>
            </a:solidFill>
          </a:ln>
        </p:spPr>
        <p:txBody>
          <a:bodyPr wrap="square" lIns="0" tIns="0" rIns="0" bIns="0" rtlCol="0"/>
          <a:lstStyle/>
          <a:p>
            <a:pPr algn="l" defTabSz="685800" hangingPunct="1"/>
            <a:endParaRPr sz="1350" kern="1200" dirty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141673" y="3429690"/>
            <a:ext cx="2034540" cy="679133"/>
          </a:xfrm>
          <a:custGeom>
            <a:avLst/>
            <a:gdLst/>
            <a:ahLst/>
            <a:cxnLst/>
            <a:rect l="l" t="t" r="r" b="b"/>
            <a:pathLst>
              <a:path w="2712720" h="905510">
                <a:moveTo>
                  <a:pt x="2712288" y="452500"/>
                </a:moveTo>
                <a:lnTo>
                  <a:pt x="2709632" y="403195"/>
                </a:lnTo>
                <a:lnTo>
                  <a:pt x="2701851" y="355428"/>
                </a:lnTo>
                <a:lnTo>
                  <a:pt x="2689219" y="309475"/>
                </a:lnTo>
                <a:lnTo>
                  <a:pt x="2672013" y="265611"/>
                </a:lnTo>
                <a:lnTo>
                  <a:pt x="2650508" y="224114"/>
                </a:lnTo>
                <a:lnTo>
                  <a:pt x="2624981" y="185259"/>
                </a:lnTo>
                <a:lnTo>
                  <a:pt x="2595707" y="149322"/>
                </a:lnTo>
                <a:lnTo>
                  <a:pt x="2562964" y="116579"/>
                </a:lnTo>
                <a:lnTo>
                  <a:pt x="2527026" y="87306"/>
                </a:lnTo>
                <a:lnTo>
                  <a:pt x="2488169" y="61779"/>
                </a:lnTo>
                <a:lnTo>
                  <a:pt x="2446671" y="40274"/>
                </a:lnTo>
                <a:lnTo>
                  <a:pt x="2402806" y="23068"/>
                </a:lnTo>
                <a:lnTo>
                  <a:pt x="2356851" y="10436"/>
                </a:lnTo>
                <a:lnTo>
                  <a:pt x="2309082" y="2655"/>
                </a:lnTo>
                <a:lnTo>
                  <a:pt x="2259774" y="0"/>
                </a:lnTo>
                <a:lnTo>
                  <a:pt x="452501" y="0"/>
                </a:lnTo>
                <a:lnTo>
                  <a:pt x="403195" y="2655"/>
                </a:lnTo>
                <a:lnTo>
                  <a:pt x="355428" y="10436"/>
                </a:lnTo>
                <a:lnTo>
                  <a:pt x="309475" y="23068"/>
                </a:lnTo>
                <a:lnTo>
                  <a:pt x="265611" y="40274"/>
                </a:lnTo>
                <a:lnTo>
                  <a:pt x="224114" y="61779"/>
                </a:lnTo>
                <a:lnTo>
                  <a:pt x="185259" y="87306"/>
                </a:lnTo>
                <a:lnTo>
                  <a:pt x="149322" y="116579"/>
                </a:lnTo>
                <a:lnTo>
                  <a:pt x="116579" y="149322"/>
                </a:lnTo>
                <a:lnTo>
                  <a:pt x="87306" y="185259"/>
                </a:lnTo>
                <a:lnTo>
                  <a:pt x="61779" y="224114"/>
                </a:lnTo>
                <a:lnTo>
                  <a:pt x="40274" y="265611"/>
                </a:lnTo>
                <a:lnTo>
                  <a:pt x="23068" y="309475"/>
                </a:lnTo>
                <a:lnTo>
                  <a:pt x="10436" y="355428"/>
                </a:lnTo>
                <a:lnTo>
                  <a:pt x="2655" y="403195"/>
                </a:lnTo>
                <a:lnTo>
                  <a:pt x="0" y="452500"/>
                </a:lnTo>
                <a:lnTo>
                  <a:pt x="2655" y="501806"/>
                </a:lnTo>
                <a:lnTo>
                  <a:pt x="10436" y="549573"/>
                </a:lnTo>
                <a:lnTo>
                  <a:pt x="23068" y="595526"/>
                </a:lnTo>
                <a:lnTo>
                  <a:pt x="40274" y="639390"/>
                </a:lnTo>
                <a:lnTo>
                  <a:pt x="61779" y="680887"/>
                </a:lnTo>
                <a:lnTo>
                  <a:pt x="87306" y="719742"/>
                </a:lnTo>
                <a:lnTo>
                  <a:pt x="116579" y="755679"/>
                </a:lnTo>
                <a:lnTo>
                  <a:pt x="149322" y="788422"/>
                </a:lnTo>
                <a:lnTo>
                  <a:pt x="185259" y="817695"/>
                </a:lnTo>
                <a:lnTo>
                  <a:pt x="224114" y="843222"/>
                </a:lnTo>
                <a:lnTo>
                  <a:pt x="265611" y="864727"/>
                </a:lnTo>
                <a:lnTo>
                  <a:pt x="309475" y="881933"/>
                </a:lnTo>
                <a:lnTo>
                  <a:pt x="355428" y="894565"/>
                </a:lnTo>
                <a:lnTo>
                  <a:pt x="403195" y="902346"/>
                </a:lnTo>
                <a:lnTo>
                  <a:pt x="452501" y="905001"/>
                </a:lnTo>
                <a:lnTo>
                  <a:pt x="2259774" y="905001"/>
                </a:lnTo>
                <a:lnTo>
                  <a:pt x="2309082" y="902346"/>
                </a:lnTo>
                <a:lnTo>
                  <a:pt x="2356851" y="894565"/>
                </a:lnTo>
                <a:lnTo>
                  <a:pt x="2402806" y="881933"/>
                </a:lnTo>
                <a:lnTo>
                  <a:pt x="2446671" y="864727"/>
                </a:lnTo>
                <a:lnTo>
                  <a:pt x="2488169" y="843222"/>
                </a:lnTo>
                <a:lnTo>
                  <a:pt x="2527026" y="817695"/>
                </a:lnTo>
                <a:lnTo>
                  <a:pt x="2562964" y="788422"/>
                </a:lnTo>
                <a:lnTo>
                  <a:pt x="2595707" y="755679"/>
                </a:lnTo>
                <a:lnTo>
                  <a:pt x="2624981" y="719742"/>
                </a:lnTo>
                <a:lnTo>
                  <a:pt x="2650508" y="680887"/>
                </a:lnTo>
                <a:lnTo>
                  <a:pt x="2672013" y="639390"/>
                </a:lnTo>
                <a:lnTo>
                  <a:pt x="2689219" y="595526"/>
                </a:lnTo>
                <a:lnTo>
                  <a:pt x="2701851" y="549573"/>
                </a:lnTo>
                <a:lnTo>
                  <a:pt x="2709632" y="501806"/>
                </a:lnTo>
                <a:lnTo>
                  <a:pt x="2712288" y="452500"/>
                </a:lnTo>
                <a:close/>
              </a:path>
            </a:pathLst>
          </a:custGeom>
          <a:ln w="48450">
            <a:solidFill>
              <a:srgbClr val="7030A0"/>
            </a:solidFill>
          </a:ln>
        </p:spPr>
        <p:txBody>
          <a:bodyPr wrap="square" lIns="0" tIns="0" rIns="0" bIns="0" rtlCol="0"/>
          <a:lstStyle/>
          <a:p>
            <a:pPr algn="l" defTabSz="685800" hangingPunct="1"/>
            <a:endParaRPr sz="1350" kern="1200" dirty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226802" y="1590797"/>
            <a:ext cx="0" cy="3102293"/>
          </a:xfrm>
          <a:custGeom>
            <a:avLst/>
            <a:gdLst/>
            <a:ahLst/>
            <a:cxnLst/>
            <a:rect l="l" t="t" r="r" b="b"/>
            <a:pathLst>
              <a:path h="4136390">
                <a:moveTo>
                  <a:pt x="0" y="0"/>
                </a:moveTo>
                <a:lnTo>
                  <a:pt x="0" y="4136275"/>
                </a:lnTo>
              </a:path>
            </a:pathLst>
          </a:custGeom>
          <a:ln w="23926">
            <a:solidFill>
              <a:srgbClr val="D4CEE2"/>
            </a:solidFill>
          </a:ln>
        </p:spPr>
        <p:txBody>
          <a:bodyPr wrap="square" lIns="0" tIns="0" rIns="0" bIns="0" rtlCol="0"/>
          <a:lstStyle/>
          <a:p>
            <a:pPr algn="l" defTabSz="685800" hangingPunct="1">
              <a:defRPr/>
            </a:pPr>
            <a:endParaRPr sz="1350" kern="1200" dirty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  <p:sp>
        <p:nvSpPr>
          <p:cNvPr id="14" name="object 12">
            <a:extLst>
              <a:ext uri="{FF2B5EF4-FFF2-40B4-BE49-F238E27FC236}">
                <a16:creationId xmlns:a16="http://schemas.microsoft.com/office/drawing/2014/main" id="{E1343C58-FC41-B246-BE33-0CE4C6AE854A}"/>
              </a:ext>
            </a:extLst>
          </p:cNvPr>
          <p:cNvSpPr txBox="1"/>
          <p:nvPr/>
        </p:nvSpPr>
        <p:spPr>
          <a:xfrm>
            <a:off x="6320007" y="3576173"/>
            <a:ext cx="1646873" cy="378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marR="3810" algn="l" defTabSz="685800" hangingPunct="1">
              <a:lnSpc>
                <a:spcPts val="1508"/>
              </a:lnSpc>
              <a:defRPr/>
            </a:pPr>
            <a:r>
              <a:rPr lang="de" sz="1238" kern="1200" spc="8" dirty="0">
                <a:solidFill>
                  <a:srgbClr val="3C383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Diamond Leadership Bonus</a:t>
            </a:r>
          </a:p>
        </p:txBody>
      </p:sp>
      <p:sp>
        <p:nvSpPr>
          <p:cNvPr id="16" name="object 3">
            <a:extLst>
              <a:ext uri="{FF2B5EF4-FFF2-40B4-BE49-F238E27FC236}">
                <a16:creationId xmlns:a16="http://schemas.microsoft.com/office/drawing/2014/main" id="{7FC63824-40C7-4D44-82A5-70DC2E009C3A}"/>
              </a:ext>
            </a:extLst>
          </p:cNvPr>
          <p:cNvSpPr txBox="1"/>
          <p:nvPr/>
        </p:nvSpPr>
        <p:spPr>
          <a:xfrm>
            <a:off x="743319" y="2484816"/>
            <a:ext cx="1748314" cy="202524"/>
          </a:xfrm>
          <a:prstGeom prst="rect">
            <a:avLst/>
          </a:prstGeom>
        </p:spPr>
        <p:txBody>
          <a:bodyPr vert="horz" wrap="square" lIns="0" tIns="11906" rIns="0" bIns="0" rtlCol="0">
            <a:spAutoFit/>
          </a:bodyPr>
          <a:lstStyle/>
          <a:p>
            <a:pPr marL="9525" algn="l" defTabSz="685800" hangingPunct="1">
              <a:spcBef>
                <a:spcPts val="94"/>
              </a:spcBef>
              <a:defRPr/>
            </a:pPr>
            <a:r>
              <a:rPr lang="de" sz="1238" kern="1200" spc="8" dirty="0">
                <a:solidFill>
                  <a:srgbClr val="3C383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Fast Start Bonus</a:t>
            </a:r>
          </a:p>
        </p:txBody>
      </p:sp>
      <p:sp>
        <p:nvSpPr>
          <p:cNvPr id="17" name="object 4">
            <a:extLst>
              <a:ext uri="{FF2B5EF4-FFF2-40B4-BE49-F238E27FC236}">
                <a16:creationId xmlns:a16="http://schemas.microsoft.com/office/drawing/2014/main" id="{7534401D-2239-F342-AA46-26A16F816CA2}"/>
              </a:ext>
            </a:extLst>
          </p:cNvPr>
          <p:cNvSpPr txBox="1">
            <a:spLocks/>
          </p:cNvSpPr>
          <p:nvPr/>
        </p:nvSpPr>
        <p:spPr>
          <a:xfrm>
            <a:off x="708782" y="1508075"/>
            <a:ext cx="2335453" cy="666561"/>
          </a:xfrm>
          <a:prstGeom prst="rect">
            <a:avLst/>
          </a:prstGeom>
        </p:spPr>
        <p:txBody>
          <a:bodyPr vert="horz" wrap="square" lIns="0" tIns="12859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9525" algn="l" defTabSz="685800" hangingPunct="1">
              <a:spcBef>
                <a:spcPts val="101"/>
              </a:spcBef>
              <a:defRPr/>
            </a:pPr>
            <a:r>
              <a:rPr lang="de" sz="1388" spc="135" dirty="0">
                <a:solidFill>
                  <a:srgbClr val="3C3835"/>
                </a:solidFill>
                <a:latin typeface="Calibri Light" panose="020F0302020204030204" pitchFamily="34" charset="0"/>
              </a:rPr>
              <a:t>BONI FÜR EINSCHREIBUNGEN</a:t>
            </a:r>
          </a:p>
          <a:p>
            <a:pPr marL="9525" algn="l" defTabSz="685800" hangingPunct="1">
              <a:spcBef>
                <a:spcPts val="101"/>
              </a:spcBef>
              <a:defRPr/>
            </a:pPr>
            <a:r>
              <a:rPr lang="de-AT" sz="1388" spc="135" dirty="0">
                <a:solidFill>
                  <a:srgbClr val="3C3835"/>
                </a:solidFill>
                <a:latin typeface="Calibri Light" panose="020F0302020204030204" pitchFamily="34" charset="0"/>
              </a:rPr>
              <a:t>I</a:t>
            </a:r>
            <a:r>
              <a:rPr lang="de" sz="1388" spc="135" dirty="0">
                <a:solidFill>
                  <a:srgbClr val="3C3835"/>
                </a:solidFill>
                <a:latin typeface="Calibri Light" panose="020F0302020204030204" pitchFamily="34" charset="0"/>
              </a:rPr>
              <a:t>n den ersten 3 Monaten</a:t>
            </a:r>
          </a:p>
        </p:txBody>
      </p:sp>
      <p:sp>
        <p:nvSpPr>
          <p:cNvPr id="18" name="object 5">
            <a:extLst>
              <a:ext uri="{FF2B5EF4-FFF2-40B4-BE49-F238E27FC236}">
                <a16:creationId xmlns:a16="http://schemas.microsoft.com/office/drawing/2014/main" id="{5C639054-1A7B-1E4E-A478-C36D9B450DAD}"/>
              </a:ext>
            </a:extLst>
          </p:cNvPr>
          <p:cNvSpPr txBox="1"/>
          <p:nvPr/>
        </p:nvSpPr>
        <p:spPr>
          <a:xfrm>
            <a:off x="743319" y="3046092"/>
            <a:ext cx="2027396" cy="202524"/>
          </a:xfrm>
          <a:prstGeom prst="rect">
            <a:avLst/>
          </a:prstGeom>
        </p:spPr>
        <p:txBody>
          <a:bodyPr vert="horz" wrap="square" lIns="0" tIns="11906" rIns="0" bIns="0" rtlCol="0">
            <a:spAutoFit/>
          </a:bodyPr>
          <a:lstStyle/>
          <a:p>
            <a:pPr marL="9525" algn="l" defTabSz="685800" hangingPunct="1">
              <a:spcBef>
                <a:spcPts val="94"/>
              </a:spcBef>
              <a:defRPr/>
            </a:pPr>
            <a:r>
              <a:rPr lang="de" sz="1238" kern="1200" spc="8" dirty="0">
                <a:solidFill>
                  <a:srgbClr val="3C383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Starter Kit Bonus</a:t>
            </a:r>
          </a:p>
        </p:txBody>
      </p:sp>
      <p:sp>
        <p:nvSpPr>
          <p:cNvPr id="19" name="object 6">
            <a:extLst>
              <a:ext uri="{FF2B5EF4-FFF2-40B4-BE49-F238E27FC236}">
                <a16:creationId xmlns:a16="http://schemas.microsoft.com/office/drawing/2014/main" id="{59715963-8717-3D4B-90B4-AB9D234713BF}"/>
              </a:ext>
            </a:extLst>
          </p:cNvPr>
          <p:cNvSpPr txBox="1"/>
          <p:nvPr/>
        </p:nvSpPr>
        <p:spPr>
          <a:xfrm>
            <a:off x="3409369" y="1529775"/>
            <a:ext cx="2150745" cy="452977"/>
          </a:xfrm>
          <a:prstGeom prst="rect">
            <a:avLst/>
          </a:prstGeom>
        </p:spPr>
        <p:txBody>
          <a:bodyPr vert="horz" wrap="square" lIns="0" tIns="12859" rIns="0" bIns="0" rtlCol="0">
            <a:spAutoFit/>
          </a:bodyPr>
          <a:lstStyle/>
          <a:p>
            <a:pPr marL="9525" algn="l" defTabSz="685800" hangingPunct="1">
              <a:spcBef>
                <a:spcPts val="101"/>
              </a:spcBef>
              <a:defRPr/>
            </a:pPr>
            <a:r>
              <a:rPr lang="de" sz="1388" kern="1200" spc="135" dirty="0">
                <a:solidFill>
                  <a:srgbClr val="3C383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BONI FÜR UMSÄTZE </a:t>
            </a:r>
          </a:p>
          <a:p>
            <a:pPr marL="9525" algn="l" defTabSz="685800" hangingPunct="1">
              <a:spcBef>
                <a:spcPts val="101"/>
              </a:spcBef>
              <a:defRPr/>
            </a:pPr>
            <a:r>
              <a:rPr lang="de" sz="1388" kern="1200" spc="135" dirty="0">
                <a:solidFill>
                  <a:srgbClr val="3C383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ab 4ten Monat</a:t>
            </a:r>
          </a:p>
        </p:txBody>
      </p:sp>
      <p:sp>
        <p:nvSpPr>
          <p:cNvPr id="20" name="object 7">
            <a:extLst>
              <a:ext uri="{FF2B5EF4-FFF2-40B4-BE49-F238E27FC236}">
                <a16:creationId xmlns:a16="http://schemas.microsoft.com/office/drawing/2014/main" id="{436E7355-971E-9A4A-B325-93B0F6D6B7CC}"/>
              </a:ext>
            </a:extLst>
          </p:cNvPr>
          <p:cNvSpPr txBox="1"/>
          <p:nvPr/>
        </p:nvSpPr>
        <p:spPr>
          <a:xfrm>
            <a:off x="3515846" y="2235433"/>
            <a:ext cx="1511141" cy="202524"/>
          </a:xfrm>
          <a:prstGeom prst="rect">
            <a:avLst/>
          </a:prstGeom>
        </p:spPr>
        <p:txBody>
          <a:bodyPr vert="horz" wrap="square" lIns="0" tIns="11906" rIns="0" bIns="0" rtlCol="0">
            <a:spAutoFit/>
          </a:bodyPr>
          <a:lstStyle/>
          <a:p>
            <a:pPr marL="9525" algn="l" defTabSz="685800" hangingPunct="1">
              <a:spcBef>
                <a:spcPts val="94"/>
              </a:spcBef>
              <a:defRPr/>
            </a:pPr>
            <a:r>
              <a:rPr lang="de" sz="1238" kern="1200" spc="8" dirty="0">
                <a:solidFill>
                  <a:srgbClr val="3C383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Unilevel Kommission</a:t>
            </a:r>
          </a:p>
        </p:txBody>
      </p:sp>
      <p:sp>
        <p:nvSpPr>
          <p:cNvPr id="21" name="object 8">
            <a:extLst>
              <a:ext uri="{FF2B5EF4-FFF2-40B4-BE49-F238E27FC236}">
                <a16:creationId xmlns:a16="http://schemas.microsoft.com/office/drawing/2014/main" id="{244B9836-283E-C54A-A792-F109E1EA1FFE}"/>
              </a:ext>
            </a:extLst>
          </p:cNvPr>
          <p:cNvSpPr txBox="1"/>
          <p:nvPr/>
        </p:nvSpPr>
        <p:spPr>
          <a:xfrm>
            <a:off x="6319857" y="2139124"/>
            <a:ext cx="1704905" cy="393024"/>
          </a:xfrm>
          <a:prstGeom prst="rect">
            <a:avLst/>
          </a:prstGeom>
        </p:spPr>
        <p:txBody>
          <a:bodyPr vert="horz" wrap="square" lIns="0" tIns="11906" rIns="0" bIns="0" rtlCol="0">
            <a:spAutoFit/>
          </a:bodyPr>
          <a:lstStyle/>
          <a:p>
            <a:pPr marL="9525" algn="l" defTabSz="685800" hangingPunct="1">
              <a:spcBef>
                <a:spcPts val="94"/>
              </a:spcBef>
              <a:defRPr/>
            </a:pPr>
            <a:r>
              <a:rPr lang="de" sz="1238" kern="1200" spc="8" dirty="0">
                <a:solidFill>
                  <a:srgbClr val="3C383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Persönliche Generationen Kommissionen</a:t>
            </a:r>
          </a:p>
        </p:txBody>
      </p:sp>
      <p:sp>
        <p:nvSpPr>
          <p:cNvPr id="22" name="object 9">
            <a:extLst>
              <a:ext uri="{FF2B5EF4-FFF2-40B4-BE49-F238E27FC236}">
                <a16:creationId xmlns:a16="http://schemas.microsoft.com/office/drawing/2014/main" id="{68E44DAC-C5AA-D143-99FE-AADB63978F65}"/>
              </a:ext>
            </a:extLst>
          </p:cNvPr>
          <p:cNvSpPr txBox="1"/>
          <p:nvPr/>
        </p:nvSpPr>
        <p:spPr>
          <a:xfrm>
            <a:off x="6319857" y="2805417"/>
            <a:ext cx="4213860" cy="390716"/>
          </a:xfrm>
          <a:prstGeom prst="rect">
            <a:avLst/>
          </a:prstGeom>
        </p:spPr>
        <p:txBody>
          <a:bodyPr vert="horz" wrap="square" lIns="0" tIns="11906" rIns="0" bIns="0" numCol="1" rtlCol="0">
            <a:spAutoFit/>
          </a:bodyPr>
          <a:lstStyle/>
          <a:p>
            <a:pPr marL="9525" marR="1930241" algn="l" defTabSz="685800" hangingPunct="1">
              <a:lnSpc>
                <a:spcPct val="101499"/>
              </a:lnSpc>
              <a:defRPr/>
            </a:pPr>
            <a:r>
              <a:rPr lang="de" sz="1238" kern="1200" spc="8">
                <a:solidFill>
                  <a:srgbClr val="3C383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Generationen Leadership Bonus 
(für Silver – Platinum </a:t>
            </a:r>
            <a:r>
              <a:rPr lang="de" sz="1238" spc="8">
                <a:solidFill>
                  <a:srgbClr val="3C383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</a:t>
            </a:r>
            <a:r>
              <a:rPr lang="de" sz="1238" kern="1200" spc="8">
                <a:solidFill>
                  <a:srgbClr val="3C383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eader)</a:t>
            </a:r>
            <a:endParaRPr lang="de" sz="1238" kern="1200" spc="8" dirty="0">
              <a:solidFill>
                <a:srgbClr val="3C3835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B79DA7B-B419-E341-998D-44F7E5526EAD}"/>
              </a:ext>
            </a:extLst>
          </p:cNvPr>
          <p:cNvGrpSpPr/>
          <p:nvPr/>
        </p:nvGrpSpPr>
        <p:grpSpPr>
          <a:xfrm>
            <a:off x="3337507" y="2099843"/>
            <a:ext cx="1883093" cy="487680"/>
            <a:chOff x="4450010" y="2251629"/>
            <a:chExt cx="2510790" cy="650240"/>
          </a:xfrm>
          <a:noFill/>
        </p:grpSpPr>
        <p:sp>
          <p:nvSpPr>
            <p:cNvPr id="26" name="object 6">
              <a:extLst>
                <a:ext uri="{FF2B5EF4-FFF2-40B4-BE49-F238E27FC236}">
                  <a16:creationId xmlns:a16="http://schemas.microsoft.com/office/drawing/2014/main" id="{FE2C94B0-05F6-0948-AA6D-A1F21C9FB7C5}"/>
                </a:ext>
              </a:extLst>
            </p:cNvPr>
            <p:cNvSpPr/>
            <p:nvPr/>
          </p:nvSpPr>
          <p:spPr>
            <a:xfrm>
              <a:off x="4450010" y="2251629"/>
              <a:ext cx="2510790" cy="650240"/>
            </a:xfrm>
            <a:custGeom>
              <a:avLst/>
              <a:gdLst/>
              <a:ahLst/>
              <a:cxnLst/>
              <a:rect l="l" t="t" r="r" b="b"/>
              <a:pathLst>
                <a:path w="2510790" h="650239">
                  <a:moveTo>
                    <a:pt x="2185479" y="0"/>
                  </a:moveTo>
                  <a:lnTo>
                    <a:pt x="324904" y="0"/>
                  </a:lnTo>
                  <a:lnTo>
                    <a:pt x="276892" y="3522"/>
                  </a:lnTo>
                  <a:lnTo>
                    <a:pt x="231067" y="13756"/>
                  </a:lnTo>
                  <a:lnTo>
                    <a:pt x="187933" y="30197"/>
                  </a:lnTo>
                  <a:lnTo>
                    <a:pt x="147990" y="52344"/>
                  </a:lnTo>
                  <a:lnTo>
                    <a:pt x="111743" y="79693"/>
                  </a:lnTo>
                  <a:lnTo>
                    <a:pt x="79693" y="111743"/>
                  </a:lnTo>
                  <a:lnTo>
                    <a:pt x="52344" y="147990"/>
                  </a:lnTo>
                  <a:lnTo>
                    <a:pt x="30197" y="187933"/>
                  </a:lnTo>
                  <a:lnTo>
                    <a:pt x="13756" y="231067"/>
                  </a:lnTo>
                  <a:lnTo>
                    <a:pt x="3522" y="276892"/>
                  </a:lnTo>
                  <a:lnTo>
                    <a:pt x="0" y="324904"/>
                  </a:lnTo>
                  <a:lnTo>
                    <a:pt x="3522" y="372915"/>
                  </a:lnTo>
                  <a:lnTo>
                    <a:pt x="13756" y="418740"/>
                  </a:lnTo>
                  <a:lnTo>
                    <a:pt x="30197" y="461874"/>
                  </a:lnTo>
                  <a:lnTo>
                    <a:pt x="52344" y="501817"/>
                  </a:lnTo>
                  <a:lnTo>
                    <a:pt x="79693" y="538064"/>
                  </a:lnTo>
                  <a:lnTo>
                    <a:pt x="111743" y="570114"/>
                  </a:lnTo>
                  <a:lnTo>
                    <a:pt x="147990" y="597463"/>
                  </a:lnTo>
                  <a:lnTo>
                    <a:pt x="187933" y="619610"/>
                  </a:lnTo>
                  <a:lnTo>
                    <a:pt x="231067" y="636051"/>
                  </a:lnTo>
                  <a:lnTo>
                    <a:pt x="276892" y="646285"/>
                  </a:lnTo>
                  <a:lnTo>
                    <a:pt x="324904" y="649808"/>
                  </a:lnTo>
                  <a:lnTo>
                    <a:pt x="2185479" y="649808"/>
                  </a:lnTo>
                  <a:lnTo>
                    <a:pt x="2233491" y="646285"/>
                  </a:lnTo>
                  <a:lnTo>
                    <a:pt x="2279315" y="636051"/>
                  </a:lnTo>
                  <a:lnTo>
                    <a:pt x="2322450" y="619610"/>
                  </a:lnTo>
                  <a:lnTo>
                    <a:pt x="2362392" y="597463"/>
                  </a:lnTo>
                  <a:lnTo>
                    <a:pt x="2398639" y="570114"/>
                  </a:lnTo>
                  <a:lnTo>
                    <a:pt x="2430689" y="538064"/>
                  </a:lnTo>
                  <a:lnTo>
                    <a:pt x="2458039" y="501817"/>
                  </a:lnTo>
                  <a:lnTo>
                    <a:pt x="2480185" y="461874"/>
                  </a:lnTo>
                  <a:lnTo>
                    <a:pt x="2496627" y="418740"/>
                  </a:lnTo>
                  <a:lnTo>
                    <a:pt x="2506860" y="372915"/>
                  </a:lnTo>
                  <a:lnTo>
                    <a:pt x="2510383" y="324904"/>
                  </a:lnTo>
                  <a:lnTo>
                    <a:pt x="2506860" y="276892"/>
                  </a:lnTo>
                  <a:lnTo>
                    <a:pt x="2496627" y="231067"/>
                  </a:lnTo>
                  <a:lnTo>
                    <a:pt x="2480185" y="187933"/>
                  </a:lnTo>
                  <a:lnTo>
                    <a:pt x="2458039" y="147990"/>
                  </a:lnTo>
                  <a:lnTo>
                    <a:pt x="2430689" y="111743"/>
                  </a:lnTo>
                  <a:lnTo>
                    <a:pt x="2398639" y="79693"/>
                  </a:lnTo>
                  <a:lnTo>
                    <a:pt x="2362392" y="52344"/>
                  </a:lnTo>
                  <a:lnTo>
                    <a:pt x="2322450" y="30197"/>
                  </a:lnTo>
                  <a:lnTo>
                    <a:pt x="2279315" y="13756"/>
                  </a:lnTo>
                  <a:lnTo>
                    <a:pt x="2233491" y="3522"/>
                  </a:lnTo>
                  <a:lnTo>
                    <a:pt x="2185479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pPr algn="l" defTabSz="685800" hangingPunct="1">
                <a:defRPr/>
              </a:pPr>
              <a:endParaRPr sz="1350" kern="1200" dirty="0">
                <a:solidFill>
                  <a:prstClr val="black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27" name="object 7">
              <a:extLst>
                <a:ext uri="{FF2B5EF4-FFF2-40B4-BE49-F238E27FC236}">
                  <a16:creationId xmlns:a16="http://schemas.microsoft.com/office/drawing/2014/main" id="{00276AAE-C364-7248-9DBD-5F3F48517D7E}"/>
                </a:ext>
              </a:extLst>
            </p:cNvPr>
            <p:cNvSpPr txBox="1"/>
            <p:nvPr/>
          </p:nvSpPr>
          <p:spPr>
            <a:xfrm>
              <a:off x="4687794" y="2425600"/>
              <a:ext cx="2014855" cy="270032"/>
            </a:xfrm>
            <a:prstGeom prst="rect">
              <a:avLst/>
            </a:prstGeom>
            <a:grpFill/>
          </p:spPr>
          <p:txBody>
            <a:bodyPr vert="horz" wrap="square" lIns="0" tIns="11906" rIns="0" bIns="0" rtlCol="0">
              <a:spAutoFit/>
            </a:bodyPr>
            <a:lstStyle/>
            <a:p>
              <a:pPr marL="9525" algn="l" defTabSz="685800" hangingPunct="1">
                <a:spcBef>
                  <a:spcPts val="94"/>
                </a:spcBef>
                <a:defRPr/>
              </a:pPr>
              <a:r>
                <a:rPr lang="de" sz="1238" kern="1200" spc="8" dirty="0">
                  <a:solidFill>
                    <a:srgbClr val="3C3835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Unilevel Kommission</a:t>
              </a:r>
            </a:p>
          </p:txBody>
        </p:sp>
      </p:grpSp>
      <p:sp>
        <p:nvSpPr>
          <p:cNvPr id="29" name="object 3">
            <a:extLst>
              <a:ext uri="{FF2B5EF4-FFF2-40B4-BE49-F238E27FC236}">
                <a16:creationId xmlns:a16="http://schemas.microsoft.com/office/drawing/2014/main" id="{D687CAD5-8321-D949-9FF6-D1F01C39AAE9}"/>
              </a:ext>
            </a:extLst>
          </p:cNvPr>
          <p:cNvSpPr txBox="1"/>
          <p:nvPr/>
        </p:nvSpPr>
        <p:spPr>
          <a:xfrm>
            <a:off x="0" y="399184"/>
            <a:ext cx="9144000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defTabSz="685800" hangingPunct="1">
              <a:spcBef>
                <a:spcPts val="75"/>
              </a:spcBef>
              <a:defRPr/>
            </a:pPr>
            <a:r>
              <a:rPr lang="de" sz="1800" kern="1200" spc="225" dirty="0">
                <a:solidFill>
                  <a:srgbClr val="3D3936"/>
                </a:solidFill>
                <a:latin typeface="Calibri Light" panose="020F0302020204030204" pitchFamily="34" charset="0"/>
              </a:rPr>
              <a:t>VERDIENSTMÖGLICHKEITEN</a:t>
            </a:r>
          </a:p>
        </p:txBody>
      </p:sp>
      <p:sp>
        <p:nvSpPr>
          <p:cNvPr id="30" name="object 3">
            <a:extLst>
              <a:ext uri="{FF2B5EF4-FFF2-40B4-BE49-F238E27FC236}">
                <a16:creationId xmlns:a16="http://schemas.microsoft.com/office/drawing/2014/main" id="{1CB3189B-9280-9A08-C839-638E2037A570}"/>
              </a:ext>
            </a:extLst>
          </p:cNvPr>
          <p:cNvSpPr/>
          <p:nvPr/>
        </p:nvSpPr>
        <p:spPr>
          <a:xfrm>
            <a:off x="564983" y="837782"/>
            <a:ext cx="2150745" cy="487680"/>
          </a:xfrm>
          <a:custGeom>
            <a:avLst/>
            <a:gdLst/>
            <a:ahLst/>
            <a:cxnLst/>
            <a:rect l="l" t="t" r="r" b="b"/>
            <a:pathLst>
              <a:path w="2867660" h="650239">
                <a:moveTo>
                  <a:pt x="2867304" y="324904"/>
                </a:moveTo>
                <a:lnTo>
                  <a:pt x="2863781" y="276892"/>
                </a:lnTo>
                <a:lnTo>
                  <a:pt x="2853548" y="231067"/>
                </a:lnTo>
                <a:lnTo>
                  <a:pt x="2837106" y="187933"/>
                </a:lnTo>
                <a:lnTo>
                  <a:pt x="2814960" y="147990"/>
                </a:lnTo>
                <a:lnTo>
                  <a:pt x="2787610" y="111743"/>
                </a:lnTo>
                <a:lnTo>
                  <a:pt x="2755560" y="79693"/>
                </a:lnTo>
                <a:lnTo>
                  <a:pt x="2719313" y="52344"/>
                </a:lnTo>
                <a:lnTo>
                  <a:pt x="2679371" y="30197"/>
                </a:lnTo>
                <a:lnTo>
                  <a:pt x="2636236" y="13756"/>
                </a:lnTo>
                <a:lnTo>
                  <a:pt x="2590411" y="3522"/>
                </a:lnTo>
                <a:lnTo>
                  <a:pt x="2542400" y="0"/>
                </a:lnTo>
                <a:lnTo>
                  <a:pt x="324904" y="0"/>
                </a:lnTo>
                <a:lnTo>
                  <a:pt x="276892" y="3522"/>
                </a:lnTo>
                <a:lnTo>
                  <a:pt x="231067" y="13756"/>
                </a:lnTo>
                <a:lnTo>
                  <a:pt x="187933" y="30197"/>
                </a:lnTo>
                <a:lnTo>
                  <a:pt x="147990" y="52344"/>
                </a:lnTo>
                <a:lnTo>
                  <a:pt x="111743" y="79693"/>
                </a:lnTo>
                <a:lnTo>
                  <a:pt x="79693" y="111743"/>
                </a:lnTo>
                <a:lnTo>
                  <a:pt x="52344" y="147990"/>
                </a:lnTo>
                <a:lnTo>
                  <a:pt x="30197" y="187933"/>
                </a:lnTo>
                <a:lnTo>
                  <a:pt x="13756" y="231067"/>
                </a:lnTo>
                <a:lnTo>
                  <a:pt x="3522" y="276892"/>
                </a:lnTo>
                <a:lnTo>
                  <a:pt x="0" y="324904"/>
                </a:lnTo>
                <a:lnTo>
                  <a:pt x="3522" y="372915"/>
                </a:lnTo>
                <a:lnTo>
                  <a:pt x="13756" y="418740"/>
                </a:lnTo>
                <a:lnTo>
                  <a:pt x="30197" y="461874"/>
                </a:lnTo>
                <a:lnTo>
                  <a:pt x="52344" y="501817"/>
                </a:lnTo>
                <a:lnTo>
                  <a:pt x="79693" y="538064"/>
                </a:lnTo>
                <a:lnTo>
                  <a:pt x="111743" y="570114"/>
                </a:lnTo>
                <a:lnTo>
                  <a:pt x="147990" y="597463"/>
                </a:lnTo>
                <a:lnTo>
                  <a:pt x="187933" y="619610"/>
                </a:lnTo>
                <a:lnTo>
                  <a:pt x="231067" y="636051"/>
                </a:lnTo>
                <a:lnTo>
                  <a:pt x="276892" y="646285"/>
                </a:lnTo>
                <a:lnTo>
                  <a:pt x="324904" y="649808"/>
                </a:lnTo>
                <a:lnTo>
                  <a:pt x="2542400" y="649808"/>
                </a:lnTo>
                <a:lnTo>
                  <a:pt x="2590411" y="646285"/>
                </a:lnTo>
                <a:lnTo>
                  <a:pt x="2636236" y="636051"/>
                </a:lnTo>
                <a:lnTo>
                  <a:pt x="2679371" y="619610"/>
                </a:lnTo>
                <a:lnTo>
                  <a:pt x="2719313" y="597463"/>
                </a:lnTo>
                <a:lnTo>
                  <a:pt x="2755560" y="570114"/>
                </a:lnTo>
                <a:lnTo>
                  <a:pt x="2787610" y="538064"/>
                </a:lnTo>
                <a:lnTo>
                  <a:pt x="2814960" y="501817"/>
                </a:lnTo>
                <a:lnTo>
                  <a:pt x="2837106" y="461874"/>
                </a:lnTo>
                <a:lnTo>
                  <a:pt x="2853548" y="418740"/>
                </a:lnTo>
                <a:lnTo>
                  <a:pt x="2863781" y="372915"/>
                </a:lnTo>
                <a:lnTo>
                  <a:pt x="2867304" y="324904"/>
                </a:lnTo>
                <a:close/>
              </a:path>
            </a:pathLst>
          </a:custGeom>
          <a:ln w="48450">
            <a:solidFill>
              <a:srgbClr val="EFC4C3"/>
            </a:solidFill>
          </a:ln>
        </p:spPr>
        <p:txBody>
          <a:bodyPr wrap="square" lIns="0" tIns="0" rIns="0" bIns="0" rtlCol="0"/>
          <a:lstStyle/>
          <a:p>
            <a:pPr lvl="1" defTabSz="685800" hangingPunct="1">
              <a:defRPr/>
            </a:pPr>
            <a:endParaRPr sz="1350" b="1" kern="1200" dirty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C045D7E9-2328-66FA-A9C1-C3481FD08BBE}"/>
              </a:ext>
            </a:extLst>
          </p:cNvPr>
          <p:cNvSpPr txBox="1"/>
          <p:nvPr/>
        </p:nvSpPr>
        <p:spPr>
          <a:xfrm>
            <a:off x="542103" y="957699"/>
            <a:ext cx="2150745" cy="28283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de-DE" sz="1238" b="1" kern="1200" spc="8" dirty="0">
                <a:solidFill>
                  <a:srgbClr val="3C383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REGISTRIERUNGEN</a:t>
            </a:r>
            <a:endParaRPr lang="de-AT" sz="1238" b="1" kern="1200" spc="8" dirty="0">
              <a:solidFill>
                <a:srgbClr val="3C3835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3" name="object 3">
            <a:extLst>
              <a:ext uri="{FF2B5EF4-FFF2-40B4-BE49-F238E27FC236}">
                <a16:creationId xmlns:a16="http://schemas.microsoft.com/office/drawing/2014/main" id="{773C5F59-0EAB-9596-6199-ACC667B37002}"/>
              </a:ext>
            </a:extLst>
          </p:cNvPr>
          <p:cNvSpPr/>
          <p:nvPr/>
        </p:nvSpPr>
        <p:spPr>
          <a:xfrm>
            <a:off x="3360387" y="828984"/>
            <a:ext cx="2150745" cy="487680"/>
          </a:xfrm>
          <a:custGeom>
            <a:avLst/>
            <a:gdLst/>
            <a:ahLst/>
            <a:cxnLst/>
            <a:rect l="l" t="t" r="r" b="b"/>
            <a:pathLst>
              <a:path w="2867660" h="650239">
                <a:moveTo>
                  <a:pt x="2867304" y="324904"/>
                </a:moveTo>
                <a:lnTo>
                  <a:pt x="2863781" y="276892"/>
                </a:lnTo>
                <a:lnTo>
                  <a:pt x="2853548" y="231067"/>
                </a:lnTo>
                <a:lnTo>
                  <a:pt x="2837106" y="187933"/>
                </a:lnTo>
                <a:lnTo>
                  <a:pt x="2814960" y="147990"/>
                </a:lnTo>
                <a:lnTo>
                  <a:pt x="2787610" y="111743"/>
                </a:lnTo>
                <a:lnTo>
                  <a:pt x="2755560" y="79693"/>
                </a:lnTo>
                <a:lnTo>
                  <a:pt x="2719313" y="52344"/>
                </a:lnTo>
                <a:lnTo>
                  <a:pt x="2679371" y="30197"/>
                </a:lnTo>
                <a:lnTo>
                  <a:pt x="2636236" y="13756"/>
                </a:lnTo>
                <a:lnTo>
                  <a:pt x="2590411" y="3522"/>
                </a:lnTo>
                <a:lnTo>
                  <a:pt x="2542400" y="0"/>
                </a:lnTo>
                <a:lnTo>
                  <a:pt x="324904" y="0"/>
                </a:lnTo>
                <a:lnTo>
                  <a:pt x="276892" y="3522"/>
                </a:lnTo>
                <a:lnTo>
                  <a:pt x="231067" y="13756"/>
                </a:lnTo>
                <a:lnTo>
                  <a:pt x="187933" y="30197"/>
                </a:lnTo>
                <a:lnTo>
                  <a:pt x="147990" y="52344"/>
                </a:lnTo>
                <a:lnTo>
                  <a:pt x="111743" y="79693"/>
                </a:lnTo>
                <a:lnTo>
                  <a:pt x="79693" y="111743"/>
                </a:lnTo>
                <a:lnTo>
                  <a:pt x="52344" y="147990"/>
                </a:lnTo>
                <a:lnTo>
                  <a:pt x="30197" y="187933"/>
                </a:lnTo>
                <a:lnTo>
                  <a:pt x="13756" y="231067"/>
                </a:lnTo>
                <a:lnTo>
                  <a:pt x="3522" y="276892"/>
                </a:lnTo>
                <a:lnTo>
                  <a:pt x="0" y="324904"/>
                </a:lnTo>
                <a:lnTo>
                  <a:pt x="3522" y="372915"/>
                </a:lnTo>
                <a:lnTo>
                  <a:pt x="13756" y="418740"/>
                </a:lnTo>
                <a:lnTo>
                  <a:pt x="30197" y="461874"/>
                </a:lnTo>
                <a:lnTo>
                  <a:pt x="52344" y="501817"/>
                </a:lnTo>
                <a:lnTo>
                  <a:pt x="79693" y="538064"/>
                </a:lnTo>
                <a:lnTo>
                  <a:pt x="111743" y="570114"/>
                </a:lnTo>
                <a:lnTo>
                  <a:pt x="147990" y="597463"/>
                </a:lnTo>
                <a:lnTo>
                  <a:pt x="187933" y="619610"/>
                </a:lnTo>
                <a:lnTo>
                  <a:pt x="231067" y="636051"/>
                </a:lnTo>
                <a:lnTo>
                  <a:pt x="276892" y="646285"/>
                </a:lnTo>
                <a:lnTo>
                  <a:pt x="324904" y="649808"/>
                </a:lnTo>
                <a:lnTo>
                  <a:pt x="2542400" y="649808"/>
                </a:lnTo>
                <a:lnTo>
                  <a:pt x="2590411" y="646285"/>
                </a:lnTo>
                <a:lnTo>
                  <a:pt x="2636236" y="636051"/>
                </a:lnTo>
                <a:lnTo>
                  <a:pt x="2679371" y="619610"/>
                </a:lnTo>
                <a:lnTo>
                  <a:pt x="2719313" y="597463"/>
                </a:lnTo>
                <a:lnTo>
                  <a:pt x="2755560" y="570114"/>
                </a:lnTo>
                <a:lnTo>
                  <a:pt x="2787610" y="538064"/>
                </a:lnTo>
                <a:lnTo>
                  <a:pt x="2814960" y="501817"/>
                </a:lnTo>
                <a:lnTo>
                  <a:pt x="2837106" y="461874"/>
                </a:lnTo>
                <a:lnTo>
                  <a:pt x="2853548" y="418740"/>
                </a:lnTo>
                <a:lnTo>
                  <a:pt x="2863781" y="372915"/>
                </a:lnTo>
                <a:lnTo>
                  <a:pt x="2867304" y="324904"/>
                </a:lnTo>
                <a:close/>
              </a:path>
            </a:pathLst>
          </a:custGeom>
          <a:ln w="48450">
            <a:solidFill>
              <a:srgbClr val="D4CEE2"/>
            </a:solidFill>
          </a:ln>
        </p:spPr>
        <p:txBody>
          <a:bodyPr wrap="square" lIns="0" tIns="0" rIns="0" bIns="0" rtlCol="0"/>
          <a:lstStyle/>
          <a:p>
            <a:pPr lvl="1"/>
            <a:endParaRPr dirty="0"/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7E98AC75-EBE6-C9AE-0CB2-DA86FA344325}"/>
              </a:ext>
            </a:extLst>
          </p:cNvPr>
          <p:cNvSpPr txBox="1"/>
          <p:nvPr/>
        </p:nvSpPr>
        <p:spPr>
          <a:xfrm>
            <a:off x="3337507" y="948901"/>
            <a:ext cx="2150745" cy="28283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de-DE" sz="1238" b="1" kern="1200" spc="8" dirty="0">
                <a:solidFill>
                  <a:srgbClr val="3C383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GRUPPENAUFBAU</a:t>
            </a:r>
            <a:endParaRPr lang="de-AT" sz="1238" b="1" kern="1200" spc="8" dirty="0">
              <a:solidFill>
                <a:srgbClr val="3C3835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5" name="object 10">
            <a:extLst>
              <a:ext uri="{FF2B5EF4-FFF2-40B4-BE49-F238E27FC236}">
                <a16:creationId xmlns:a16="http://schemas.microsoft.com/office/drawing/2014/main" id="{9DC7A220-10AA-F791-7479-697E8D12AE7B}"/>
              </a:ext>
            </a:extLst>
          </p:cNvPr>
          <p:cNvSpPr/>
          <p:nvPr/>
        </p:nvSpPr>
        <p:spPr>
          <a:xfrm>
            <a:off x="6005039" y="1590798"/>
            <a:ext cx="0" cy="3102293"/>
          </a:xfrm>
          <a:custGeom>
            <a:avLst/>
            <a:gdLst/>
            <a:ahLst/>
            <a:cxnLst/>
            <a:rect l="l" t="t" r="r" b="b"/>
            <a:pathLst>
              <a:path h="4136390">
                <a:moveTo>
                  <a:pt x="0" y="0"/>
                </a:moveTo>
                <a:lnTo>
                  <a:pt x="0" y="4136275"/>
                </a:lnTo>
              </a:path>
            </a:pathLst>
          </a:custGeom>
          <a:ln w="23926">
            <a:solidFill>
              <a:srgbClr val="7030A0"/>
            </a:solidFill>
          </a:ln>
        </p:spPr>
        <p:txBody>
          <a:bodyPr wrap="square" lIns="0" tIns="0" rIns="0" bIns="0" rtlCol="0"/>
          <a:lstStyle/>
          <a:p>
            <a:pPr algn="l" defTabSz="685800" hangingPunct="1">
              <a:defRPr/>
            </a:pPr>
            <a:endParaRPr sz="1350" kern="1200" dirty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  <p:sp>
        <p:nvSpPr>
          <p:cNvPr id="36" name="object 6">
            <a:extLst>
              <a:ext uri="{FF2B5EF4-FFF2-40B4-BE49-F238E27FC236}">
                <a16:creationId xmlns:a16="http://schemas.microsoft.com/office/drawing/2014/main" id="{AFBD48DE-BAC2-6C29-035F-B43C786563CF}"/>
              </a:ext>
            </a:extLst>
          </p:cNvPr>
          <p:cNvSpPr txBox="1"/>
          <p:nvPr/>
        </p:nvSpPr>
        <p:spPr>
          <a:xfrm>
            <a:off x="6161227" y="1510297"/>
            <a:ext cx="2150745" cy="452977"/>
          </a:xfrm>
          <a:prstGeom prst="rect">
            <a:avLst/>
          </a:prstGeom>
        </p:spPr>
        <p:txBody>
          <a:bodyPr vert="horz" wrap="square" lIns="0" tIns="12859" rIns="0" bIns="0" rtlCol="0">
            <a:spAutoFit/>
          </a:bodyPr>
          <a:lstStyle/>
          <a:p>
            <a:pPr marL="9525" algn="l" defTabSz="685800" hangingPunct="1">
              <a:spcBef>
                <a:spcPts val="101"/>
              </a:spcBef>
              <a:defRPr/>
            </a:pPr>
            <a:r>
              <a:rPr lang="de" sz="1388" kern="1200" spc="135" dirty="0">
                <a:solidFill>
                  <a:srgbClr val="3C383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BONI FÜR LEADER</a:t>
            </a:r>
          </a:p>
          <a:p>
            <a:pPr marL="9525" algn="l" defTabSz="685800" hangingPunct="1">
              <a:spcBef>
                <a:spcPts val="101"/>
              </a:spcBef>
              <a:defRPr/>
            </a:pPr>
            <a:r>
              <a:rPr lang="de-AT" sz="1388" kern="1200" spc="135" dirty="0">
                <a:solidFill>
                  <a:srgbClr val="3C383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</a:t>
            </a:r>
            <a:r>
              <a:rPr lang="de" sz="1388" kern="1200" spc="135" dirty="0">
                <a:solidFill>
                  <a:srgbClr val="3C383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 Rang Silber </a:t>
            </a:r>
          </a:p>
        </p:txBody>
      </p:sp>
      <p:sp>
        <p:nvSpPr>
          <p:cNvPr id="37" name="object 3">
            <a:extLst>
              <a:ext uri="{FF2B5EF4-FFF2-40B4-BE49-F238E27FC236}">
                <a16:creationId xmlns:a16="http://schemas.microsoft.com/office/drawing/2014/main" id="{21DFD503-67AA-B472-6F2D-F17B2BD06725}"/>
              </a:ext>
            </a:extLst>
          </p:cNvPr>
          <p:cNvSpPr/>
          <p:nvPr/>
        </p:nvSpPr>
        <p:spPr>
          <a:xfrm>
            <a:off x="6164549" y="806712"/>
            <a:ext cx="2150745" cy="487680"/>
          </a:xfrm>
          <a:custGeom>
            <a:avLst/>
            <a:gdLst/>
            <a:ahLst/>
            <a:cxnLst/>
            <a:rect l="l" t="t" r="r" b="b"/>
            <a:pathLst>
              <a:path w="2867660" h="650239">
                <a:moveTo>
                  <a:pt x="2867304" y="324904"/>
                </a:moveTo>
                <a:lnTo>
                  <a:pt x="2863781" y="276892"/>
                </a:lnTo>
                <a:lnTo>
                  <a:pt x="2853548" y="231067"/>
                </a:lnTo>
                <a:lnTo>
                  <a:pt x="2837106" y="187933"/>
                </a:lnTo>
                <a:lnTo>
                  <a:pt x="2814960" y="147990"/>
                </a:lnTo>
                <a:lnTo>
                  <a:pt x="2787610" y="111743"/>
                </a:lnTo>
                <a:lnTo>
                  <a:pt x="2755560" y="79693"/>
                </a:lnTo>
                <a:lnTo>
                  <a:pt x="2719313" y="52344"/>
                </a:lnTo>
                <a:lnTo>
                  <a:pt x="2679371" y="30197"/>
                </a:lnTo>
                <a:lnTo>
                  <a:pt x="2636236" y="13756"/>
                </a:lnTo>
                <a:lnTo>
                  <a:pt x="2590411" y="3522"/>
                </a:lnTo>
                <a:lnTo>
                  <a:pt x="2542400" y="0"/>
                </a:lnTo>
                <a:lnTo>
                  <a:pt x="324904" y="0"/>
                </a:lnTo>
                <a:lnTo>
                  <a:pt x="276892" y="3522"/>
                </a:lnTo>
                <a:lnTo>
                  <a:pt x="231067" y="13756"/>
                </a:lnTo>
                <a:lnTo>
                  <a:pt x="187933" y="30197"/>
                </a:lnTo>
                <a:lnTo>
                  <a:pt x="147990" y="52344"/>
                </a:lnTo>
                <a:lnTo>
                  <a:pt x="111743" y="79693"/>
                </a:lnTo>
                <a:lnTo>
                  <a:pt x="79693" y="111743"/>
                </a:lnTo>
                <a:lnTo>
                  <a:pt x="52344" y="147990"/>
                </a:lnTo>
                <a:lnTo>
                  <a:pt x="30197" y="187933"/>
                </a:lnTo>
                <a:lnTo>
                  <a:pt x="13756" y="231067"/>
                </a:lnTo>
                <a:lnTo>
                  <a:pt x="3522" y="276892"/>
                </a:lnTo>
                <a:lnTo>
                  <a:pt x="0" y="324904"/>
                </a:lnTo>
                <a:lnTo>
                  <a:pt x="3522" y="372915"/>
                </a:lnTo>
                <a:lnTo>
                  <a:pt x="13756" y="418740"/>
                </a:lnTo>
                <a:lnTo>
                  <a:pt x="30197" y="461874"/>
                </a:lnTo>
                <a:lnTo>
                  <a:pt x="52344" y="501817"/>
                </a:lnTo>
                <a:lnTo>
                  <a:pt x="79693" y="538064"/>
                </a:lnTo>
                <a:lnTo>
                  <a:pt x="111743" y="570114"/>
                </a:lnTo>
                <a:lnTo>
                  <a:pt x="147990" y="597463"/>
                </a:lnTo>
                <a:lnTo>
                  <a:pt x="187933" y="619610"/>
                </a:lnTo>
                <a:lnTo>
                  <a:pt x="231067" y="636051"/>
                </a:lnTo>
                <a:lnTo>
                  <a:pt x="276892" y="646285"/>
                </a:lnTo>
                <a:lnTo>
                  <a:pt x="324904" y="649808"/>
                </a:lnTo>
                <a:lnTo>
                  <a:pt x="2542400" y="649808"/>
                </a:lnTo>
                <a:lnTo>
                  <a:pt x="2590411" y="646285"/>
                </a:lnTo>
                <a:lnTo>
                  <a:pt x="2636236" y="636051"/>
                </a:lnTo>
                <a:lnTo>
                  <a:pt x="2679371" y="619610"/>
                </a:lnTo>
                <a:lnTo>
                  <a:pt x="2719313" y="597463"/>
                </a:lnTo>
                <a:lnTo>
                  <a:pt x="2755560" y="570114"/>
                </a:lnTo>
                <a:lnTo>
                  <a:pt x="2787610" y="538064"/>
                </a:lnTo>
                <a:lnTo>
                  <a:pt x="2814960" y="501817"/>
                </a:lnTo>
                <a:lnTo>
                  <a:pt x="2837106" y="461874"/>
                </a:lnTo>
                <a:lnTo>
                  <a:pt x="2853548" y="418740"/>
                </a:lnTo>
                <a:lnTo>
                  <a:pt x="2863781" y="372915"/>
                </a:lnTo>
                <a:lnTo>
                  <a:pt x="2867304" y="324904"/>
                </a:lnTo>
                <a:close/>
              </a:path>
            </a:pathLst>
          </a:custGeom>
          <a:ln w="48450">
            <a:solidFill>
              <a:srgbClr val="7030A0"/>
            </a:solidFill>
          </a:ln>
        </p:spPr>
        <p:txBody>
          <a:bodyPr wrap="square" lIns="0" tIns="0" rIns="0" bIns="0" rtlCol="0"/>
          <a:lstStyle/>
          <a:p>
            <a:pPr lvl="1"/>
            <a:endParaRPr dirty="0"/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EBE5AA7F-FC8D-1B5C-A54E-617E224498F5}"/>
              </a:ext>
            </a:extLst>
          </p:cNvPr>
          <p:cNvSpPr txBox="1"/>
          <p:nvPr/>
        </p:nvSpPr>
        <p:spPr>
          <a:xfrm>
            <a:off x="6141669" y="926629"/>
            <a:ext cx="2150745" cy="28283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de-DE" sz="1238" b="1" kern="1200" spc="8" dirty="0">
                <a:solidFill>
                  <a:srgbClr val="3C383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LEADERSHIP</a:t>
            </a:r>
            <a:endParaRPr lang="de-AT" sz="1238" b="1" kern="1200" spc="8" dirty="0">
              <a:solidFill>
                <a:srgbClr val="3C3835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4" grpId="0"/>
      <p:bldP spid="19" grpId="0"/>
      <p:bldP spid="20" grpId="0"/>
      <p:bldP spid="21" grpId="0"/>
      <p:bldP spid="22" grpId="0"/>
      <p:bldP spid="33" grpId="0" animBg="1"/>
      <p:bldP spid="34" grpId="0"/>
      <p:bldP spid="35" grpId="0" animBg="1"/>
      <p:bldP spid="36" grpId="0"/>
      <p:bldP spid="37" grpId="0" animBg="1"/>
      <p:bldP spid="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object 2">
            <a:extLst>
              <a:ext uri="{FF2B5EF4-FFF2-40B4-BE49-F238E27FC236}">
                <a16:creationId xmlns:a16="http://schemas.microsoft.com/office/drawing/2014/main" id="{30F25E48-90BE-70A9-4730-3492B179AF89}"/>
              </a:ext>
            </a:extLst>
          </p:cNvPr>
          <p:cNvSpPr/>
          <p:nvPr/>
        </p:nvSpPr>
        <p:spPr>
          <a:xfrm>
            <a:off x="-13441" y="713075"/>
            <a:ext cx="9144953" cy="4198620"/>
          </a:xfrm>
          <a:custGeom>
            <a:avLst/>
            <a:gdLst/>
            <a:ahLst/>
            <a:cxnLst/>
            <a:rect l="l" t="t" r="r" b="b"/>
            <a:pathLst>
              <a:path w="12193270" h="5598159">
                <a:moveTo>
                  <a:pt x="0" y="5597994"/>
                </a:moveTo>
                <a:lnTo>
                  <a:pt x="12193206" y="5597994"/>
                </a:lnTo>
                <a:lnTo>
                  <a:pt x="12193206" y="0"/>
                </a:lnTo>
                <a:lnTo>
                  <a:pt x="0" y="0"/>
                </a:lnTo>
                <a:lnTo>
                  <a:pt x="0" y="5597994"/>
                </a:lnTo>
                <a:close/>
              </a:path>
            </a:pathLst>
          </a:custGeom>
          <a:solidFill>
            <a:srgbClr val="EFEAE4"/>
          </a:solidFill>
        </p:spPr>
        <p:txBody>
          <a:bodyPr wrap="square" lIns="0" tIns="0" rIns="0" bIns="0" rtlCol="0"/>
          <a:lstStyle/>
          <a:p>
            <a:pPr algn="l" defTabSz="685800" hangingPunct="1">
              <a:defRPr/>
            </a:pPr>
            <a:endParaRPr lang="de-AT" sz="1350" kern="1200" dirty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172803" y="1365898"/>
            <a:ext cx="86221" cy="393998"/>
          </a:xfrm>
          <a:custGeom>
            <a:avLst/>
            <a:gdLst/>
            <a:ahLst/>
            <a:cxnLst/>
            <a:rect l="l" t="t" r="r" b="b"/>
            <a:pathLst>
              <a:path h="2108200">
                <a:moveTo>
                  <a:pt x="0" y="0"/>
                </a:moveTo>
                <a:lnTo>
                  <a:pt x="0" y="2107946"/>
                </a:lnTo>
              </a:path>
            </a:pathLst>
          </a:custGeom>
          <a:ln w="23926">
            <a:solidFill>
              <a:srgbClr val="EFC4C3"/>
            </a:solidFill>
          </a:ln>
        </p:spPr>
        <p:txBody>
          <a:bodyPr wrap="square" lIns="0" tIns="0" rIns="0" bIns="0" rtlCol="0"/>
          <a:lstStyle/>
          <a:p>
            <a:pPr algn="l" defTabSz="685800" hangingPunct="1">
              <a:defRPr/>
            </a:pPr>
            <a:endParaRPr sz="1350" kern="1200" dirty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  <p:sp>
        <p:nvSpPr>
          <p:cNvPr id="17" name="object 4">
            <a:extLst>
              <a:ext uri="{FF2B5EF4-FFF2-40B4-BE49-F238E27FC236}">
                <a16:creationId xmlns:a16="http://schemas.microsoft.com/office/drawing/2014/main" id="{7534401D-2239-F342-AA46-26A16F816CA2}"/>
              </a:ext>
            </a:extLst>
          </p:cNvPr>
          <p:cNvSpPr txBox="1">
            <a:spLocks/>
          </p:cNvSpPr>
          <p:nvPr/>
        </p:nvSpPr>
        <p:spPr>
          <a:xfrm>
            <a:off x="222728" y="1001021"/>
            <a:ext cx="5549991" cy="259206"/>
          </a:xfrm>
          <a:prstGeom prst="rect">
            <a:avLst/>
          </a:prstGeom>
        </p:spPr>
        <p:txBody>
          <a:bodyPr vert="horz" wrap="square" lIns="0" tIns="12859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9525" algn="l" defTabSz="685800" hangingPunct="1">
              <a:spcBef>
                <a:spcPts val="101"/>
              </a:spcBef>
              <a:defRPr/>
            </a:pPr>
            <a:r>
              <a:rPr lang="de" sz="1600" b="1" spc="135" dirty="0">
                <a:solidFill>
                  <a:srgbClr val="3C3835"/>
                </a:solidFill>
                <a:latin typeface="Calibri Light" panose="020F0302020204030204" pitchFamily="34" charset="0"/>
              </a:rPr>
              <a:t>VORAUSSETZUNGEN FÜR </a:t>
            </a:r>
            <a:r>
              <a:rPr lang="de" sz="1600" b="1" spc="135">
                <a:solidFill>
                  <a:srgbClr val="3C3835"/>
                </a:solidFill>
                <a:latin typeface="Calibri Light" panose="020F0302020204030204" pitchFamily="34" charset="0"/>
              </a:rPr>
              <a:t>EINSCHREIBER (= Enroller</a:t>
            </a:r>
            <a:r>
              <a:rPr lang="de" sz="1600" b="1" spc="135" dirty="0">
                <a:solidFill>
                  <a:srgbClr val="3C3835"/>
                </a:solidFill>
                <a:latin typeface="Calibri Light" panose="020F0302020204030204" pitchFamily="34" charset="0"/>
              </a:rPr>
              <a:t>)</a:t>
            </a:r>
          </a:p>
        </p:txBody>
      </p:sp>
      <p:sp>
        <p:nvSpPr>
          <p:cNvPr id="18" name="object 5">
            <a:extLst>
              <a:ext uri="{FF2B5EF4-FFF2-40B4-BE49-F238E27FC236}">
                <a16:creationId xmlns:a16="http://schemas.microsoft.com/office/drawing/2014/main" id="{5C639054-1A7B-1E4E-A478-C36D9B450DAD}"/>
              </a:ext>
            </a:extLst>
          </p:cNvPr>
          <p:cNvSpPr txBox="1"/>
          <p:nvPr/>
        </p:nvSpPr>
        <p:spPr>
          <a:xfrm>
            <a:off x="649337" y="2812385"/>
            <a:ext cx="801324" cy="227466"/>
          </a:xfrm>
          <a:prstGeom prst="rect">
            <a:avLst/>
          </a:prstGeom>
        </p:spPr>
        <p:txBody>
          <a:bodyPr vert="horz" wrap="square" lIns="0" tIns="11906" rIns="0" bIns="0" rtlCol="0">
            <a:spAutoFit/>
          </a:bodyPr>
          <a:lstStyle/>
          <a:p>
            <a:pPr marL="9525" defTabSz="685800" hangingPunct="1">
              <a:spcBef>
                <a:spcPts val="94"/>
              </a:spcBef>
              <a:defRPr/>
            </a:pPr>
            <a:r>
              <a:rPr lang="de" sz="1400" b="1" kern="1200" spc="8" dirty="0">
                <a:solidFill>
                  <a:srgbClr val="3C383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1. Monat</a:t>
            </a:r>
          </a:p>
        </p:txBody>
      </p:sp>
      <p:sp>
        <p:nvSpPr>
          <p:cNvPr id="29" name="object 3">
            <a:extLst>
              <a:ext uri="{FF2B5EF4-FFF2-40B4-BE49-F238E27FC236}">
                <a16:creationId xmlns:a16="http://schemas.microsoft.com/office/drawing/2014/main" id="{D687CAD5-8321-D949-9FF6-D1F01C39AAE9}"/>
              </a:ext>
            </a:extLst>
          </p:cNvPr>
          <p:cNvSpPr txBox="1"/>
          <p:nvPr/>
        </p:nvSpPr>
        <p:spPr>
          <a:xfrm>
            <a:off x="0" y="399184"/>
            <a:ext cx="9144000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defTabSz="685800" hangingPunct="1">
              <a:spcBef>
                <a:spcPts val="75"/>
              </a:spcBef>
              <a:defRPr/>
            </a:pPr>
            <a:r>
              <a:rPr lang="de" sz="1800" b="1" kern="1200" spc="225" dirty="0">
                <a:solidFill>
                  <a:srgbClr val="3D3936"/>
                </a:solidFill>
                <a:latin typeface="Calibri Light" panose="020F0302020204030204" pitchFamily="34" charset="0"/>
              </a:rPr>
              <a:t>BONUS </a:t>
            </a:r>
            <a:r>
              <a:rPr lang="de" sz="1800" kern="1200" spc="225" dirty="0">
                <a:solidFill>
                  <a:srgbClr val="3D3936"/>
                </a:solidFill>
                <a:latin typeface="Calibri Light" panose="020F0302020204030204" pitchFamily="34" charset="0"/>
              </a:rPr>
              <a:t>für EINSCHREIBUNGEN</a:t>
            </a:r>
          </a:p>
        </p:txBody>
      </p:sp>
      <p:sp>
        <p:nvSpPr>
          <p:cNvPr id="2" name="object 4">
            <a:extLst>
              <a:ext uri="{FF2B5EF4-FFF2-40B4-BE49-F238E27FC236}">
                <a16:creationId xmlns:a16="http://schemas.microsoft.com/office/drawing/2014/main" id="{415B9361-B0D5-AF62-8A55-EF813F1D00DA}"/>
              </a:ext>
            </a:extLst>
          </p:cNvPr>
          <p:cNvSpPr/>
          <p:nvPr/>
        </p:nvSpPr>
        <p:spPr>
          <a:xfrm>
            <a:off x="371475" y="3398733"/>
            <a:ext cx="1228725" cy="292745"/>
          </a:xfrm>
          <a:custGeom>
            <a:avLst/>
            <a:gdLst/>
            <a:ahLst/>
            <a:cxnLst/>
            <a:rect l="l" t="t" r="r" b="b"/>
            <a:pathLst>
              <a:path w="3197225" h="650239">
                <a:moveTo>
                  <a:pt x="3196958" y="324904"/>
                </a:moveTo>
                <a:lnTo>
                  <a:pt x="3193435" y="276892"/>
                </a:lnTo>
                <a:lnTo>
                  <a:pt x="3183201" y="231067"/>
                </a:lnTo>
                <a:lnTo>
                  <a:pt x="3166760" y="187933"/>
                </a:lnTo>
                <a:lnTo>
                  <a:pt x="3144613" y="147990"/>
                </a:lnTo>
                <a:lnTo>
                  <a:pt x="3117263" y="111743"/>
                </a:lnTo>
                <a:lnTo>
                  <a:pt x="3085212" y="79693"/>
                </a:lnTo>
                <a:lnTo>
                  <a:pt x="3048964" y="52344"/>
                </a:lnTo>
                <a:lnTo>
                  <a:pt x="3009020" y="30197"/>
                </a:lnTo>
                <a:lnTo>
                  <a:pt x="2965883" y="13756"/>
                </a:lnTo>
                <a:lnTo>
                  <a:pt x="2920056" y="3522"/>
                </a:lnTo>
                <a:lnTo>
                  <a:pt x="2872041" y="0"/>
                </a:lnTo>
                <a:lnTo>
                  <a:pt x="324904" y="0"/>
                </a:lnTo>
                <a:lnTo>
                  <a:pt x="276895" y="3522"/>
                </a:lnTo>
                <a:lnTo>
                  <a:pt x="231072" y="13756"/>
                </a:lnTo>
                <a:lnTo>
                  <a:pt x="187938" y="30197"/>
                </a:lnTo>
                <a:lnTo>
                  <a:pt x="147996" y="52344"/>
                </a:lnTo>
                <a:lnTo>
                  <a:pt x="111748" y="79693"/>
                </a:lnTo>
                <a:lnTo>
                  <a:pt x="79698" y="111743"/>
                </a:lnTo>
                <a:lnTo>
                  <a:pt x="52347" y="147990"/>
                </a:lnTo>
                <a:lnTo>
                  <a:pt x="30199" y="187933"/>
                </a:lnTo>
                <a:lnTo>
                  <a:pt x="13757" y="231067"/>
                </a:lnTo>
                <a:lnTo>
                  <a:pt x="3523" y="276892"/>
                </a:lnTo>
                <a:lnTo>
                  <a:pt x="0" y="324904"/>
                </a:lnTo>
                <a:lnTo>
                  <a:pt x="3523" y="372915"/>
                </a:lnTo>
                <a:lnTo>
                  <a:pt x="13757" y="418740"/>
                </a:lnTo>
                <a:lnTo>
                  <a:pt x="30199" y="461874"/>
                </a:lnTo>
                <a:lnTo>
                  <a:pt x="52347" y="501817"/>
                </a:lnTo>
                <a:lnTo>
                  <a:pt x="79698" y="538064"/>
                </a:lnTo>
                <a:lnTo>
                  <a:pt x="111748" y="570114"/>
                </a:lnTo>
                <a:lnTo>
                  <a:pt x="147996" y="597463"/>
                </a:lnTo>
                <a:lnTo>
                  <a:pt x="187938" y="619610"/>
                </a:lnTo>
                <a:lnTo>
                  <a:pt x="231072" y="636051"/>
                </a:lnTo>
                <a:lnTo>
                  <a:pt x="276895" y="646285"/>
                </a:lnTo>
                <a:lnTo>
                  <a:pt x="324904" y="649808"/>
                </a:lnTo>
                <a:lnTo>
                  <a:pt x="2872041" y="649808"/>
                </a:lnTo>
                <a:lnTo>
                  <a:pt x="2920056" y="646285"/>
                </a:lnTo>
                <a:lnTo>
                  <a:pt x="2965883" y="636051"/>
                </a:lnTo>
                <a:lnTo>
                  <a:pt x="3009020" y="619610"/>
                </a:lnTo>
                <a:lnTo>
                  <a:pt x="3048964" y="597463"/>
                </a:lnTo>
                <a:lnTo>
                  <a:pt x="3085212" y="570114"/>
                </a:lnTo>
                <a:lnTo>
                  <a:pt x="3117263" y="538064"/>
                </a:lnTo>
                <a:lnTo>
                  <a:pt x="3144613" y="501817"/>
                </a:lnTo>
                <a:lnTo>
                  <a:pt x="3166760" y="461874"/>
                </a:lnTo>
                <a:lnTo>
                  <a:pt x="3183201" y="418740"/>
                </a:lnTo>
                <a:lnTo>
                  <a:pt x="3193435" y="372915"/>
                </a:lnTo>
                <a:lnTo>
                  <a:pt x="3196958" y="324904"/>
                </a:lnTo>
                <a:close/>
              </a:path>
            </a:pathLst>
          </a:custGeom>
          <a:ln w="48450">
            <a:solidFill>
              <a:srgbClr val="EFC4C3"/>
            </a:solidFill>
          </a:ln>
        </p:spPr>
        <p:txBody>
          <a:bodyPr wrap="square" lIns="0" tIns="0" rIns="0" bIns="0" rtlCol="0"/>
          <a:lstStyle/>
          <a:p>
            <a:pPr defTabSz="685800" hangingPunct="1">
              <a:defRPr/>
            </a:pPr>
            <a:r>
              <a:rPr lang="de-AT" sz="1300" b="1" kern="1200" dirty="0">
                <a:solidFill>
                  <a:prstClr val="black"/>
                </a:solidFill>
                <a:latin typeface="Calibri Light" panose="020F0302020204030204" pitchFamily="34" charset="0"/>
              </a:rPr>
              <a:t>Bonus 50%</a:t>
            </a:r>
            <a:endParaRPr sz="1300" b="1" kern="1200" dirty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  <p:pic>
        <p:nvPicPr>
          <p:cNvPr id="12" name="Grafik 11" descr="Flip-Kalender Silhouette">
            <a:extLst>
              <a:ext uri="{FF2B5EF4-FFF2-40B4-BE49-F238E27FC236}">
                <a16:creationId xmlns:a16="http://schemas.microsoft.com/office/drawing/2014/main" id="{45A7F202-B1A7-DB43-D48B-F6939259EC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06873" y="2185185"/>
            <a:ext cx="2492729" cy="2492729"/>
          </a:xfrm>
          <a:prstGeom prst="rect">
            <a:avLst/>
          </a:prstGeom>
        </p:spPr>
      </p:pic>
      <p:sp>
        <p:nvSpPr>
          <p:cNvPr id="13" name="object 4">
            <a:extLst>
              <a:ext uri="{FF2B5EF4-FFF2-40B4-BE49-F238E27FC236}">
                <a16:creationId xmlns:a16="http://schemas.microsoft.com/office/drawing/2014/main" id="{BAAFED5D-491A-7B24-D49B-38534A4F7B17}"/>
              </a:ext>
            </a:extLst>
          </p:cNvPr>
          <p:cNvSpPr txBox="1">
            <a:spLocks/>
          </p:cNvSpPr>
          <p:nvPr/>
        </p:nvSpPr>
        <p:spPr>
          <a:xfrm>
            <a:off x="190500" y="1379959"/>
            <a:ext cx="1600200" cy="382316"/>
          </a:xfrm>
          <a:prstGeom prst="rect">
            <a:avLst/>
          </a:prstGeom>
        </p:spPr>
        <p:txBody>
          <a:bodyPr vert="horz" wrap="square" lIns="0" tIns="12859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9525" algn="l" defTabSz="685800" hangingPunct="1">
              <a:spcBef>
                <a:spcPts val="101"/>
              </a:spcBef>
              <a:defRPr/>
            </a:pPr>
            <a:r>
              <a:rPr lang="de" sz="1200" spc="135" dirty="0">
                <a:solidFill>
                  <a:srgbClr val="3C3835"/>
                </a:solidFill>
                <a:latin typeface="Calibri Light" panose="020F0302020204030204" pitchFamily="34" charset="0"/>
              </a:rPr>
              <a:t>KEINE Bestellung erforderlich</a:t>
            </a:r>
            <a:endParaRPr lang="de" sz="1388" spc="135" dirty="0">
              <a:solidFill>
                <a:srgbClr val="3C3835"/>
              </a:solidFill>
              <a:latin typeface="Calibri Light" panose="020F0302020204030204" pitchFamily="34" charset="0"/>
            </a:endParaRPr>
          </a:p>
        </p:txBody>
      </p:sp>
      <p:sp>
        <p:nvSpPr>
          <p:cNvPr id="15" name="object 5">
            <a:extLst>
              <a:ext uri="{FF2B5EF4-FFF2-40B4-BE49-F238E27FC236}">
                <a16:creationId xmlns:a16="http://schemas.microsoft.com/office/drawing/2014/main" id="{62CFC9E8-5DE7-8BBB-BC97-A81C6BF4C99C}"/>
              </a:ext>
            </a:extLst>
          </p:cNvPr>
          <p:cNvSpPr txBox="1"/>
          <p:nvPr/>
        </p:nvSpPr>
        <p:spPr>
          <a:xfrm>
            <a:off x="3014285" y="2812385"/>
            <a:ext cx="801324" cy="227466"/>
          </a:xfrm>
          <a:prstGeom prst="rect">
            <a:avLst/>
          </a:prstGeom>
        </p:spPr>
        <p:txBody>
          <a:bodyPr vert="horz" wrap="square" lIns="0" tIns="11906" rIns="0" bIns="0" rtlCol="0">
            <a:spAutoFit/>
          </a:bodyPr>
          <a:lstStyle/>
          <a:p>
            <a:pPr marL="9525" defTabSz="685800" hangingPunct="1">
              <a:spcBef>
                <a:spcPts val="94"/>
              </a:spcBef>
              <a:defRPr/>
            </a:pPr>
            <a:r>
              <a:rPr lang="de" sz="1400" b="1" kern="1200" spc="8" dirty="0">
                <a:solidFill>
                  <a:srgbClr val="3C383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2. Monat</a:t>
            </a:r>
          </a:p>
        </p:txBody>
      </p:sp>
      <p:pic>
        <p:nvPicPr>
          <p:cNvPr id="23" name="Grafik 22" descr="Flip-Kalender Silhouette">
            <a:extLst>
              <a:ext uri="{FF2B5EF4-FFF2-40B4-BE49-F238E27FC236}">
                <a16:creationId xmlns:a16="http://schemas.microsoft.com/office/drawing/2014/main" id="{DC9F9A93-CACD-68A2-27EB-F32934D95A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57534" y="2185185"/>
            <a:ext cx="2492729" cy="2492729"/>
          </a:xfrm>
          <a:prstGeom prst="rect">
            <a:avLst/>
          </a:prstGeom>
        </p:spPr>
      </p:pic>
      <p:sp>
        <p:nvSpPr>
          <p:cNvPr id="24" name="object 5">
            <a:extLst>
              <a:ext uri="{FF2B5EF4-FFF2-40B4-BE49-F238E27FC236}">
                <a16:creationId xmlns:a16="http://schemas.microsoft.com/office/drawing/2014/main" id="{D7771DB1-BFCA-D7CF-A89C-96AA8F96704F}"/>
              </a:ext>
            </a:extLst>
          </p:cNvPr>
          <p:cNvSpPr txBox="1"/>
          <p:nvPr/>
        </p:nvSpPr>
        <p:spPr>
          <a:xfrm>
            <a:off x="5373167" y="2812385"/>
            <a:ext cx="801324" cy="227466"/>
          </a:xfrm>
          <a:prstGeom prst="rect">
            <a:avLst/>
          </a:prstGeom>
        </p:spPr>
        <p:txBody>
          <a:bodyPr vert="horz" wrap="square" lIns="0" tIns="11906" rIns="0" bIns="0" rtlCol="0">
            <a:spAutoFit/>
          </a:bodyPr>
          <a:lstStyle/>
          <a:p>
            <a:pPr marL="9525" defTabSz="685800" hangingPunct="1">
              <a:spcBef>
                <a:spcPts val="94"/>
              </a:spcBef>
              <a:defRPr/>
            </a:pPr>
            <a:r>
              <a:rPr lang="de" sz="1400" b="1" kern="1200" spc="8" dirty="0">
                <a:solidFill>
                  <a:srgbClr val="3C383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3. Monat</a:t>
            </a:r>
          </a:p>
        </p:txBody>
      </p:sp>
      <p:pic>
        <p:nvPicPr>
          <p:cNvPr id="25" name="Grafik 24" descr="Flip-Kalender Silhouette">
            <a:extLst>
              <a:ext uri="{FF2B5EF4-FFF2-40B4-BE49-F238E27FC236}">
                <a16:creationId xmlns:a16="http://schemas.microsoft.com/office/drawing/2014/main" id="{96771167-4B6F-9062-4DC1-94B19D731B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21941" y="2185185"/>
            <a:ext cx="2492729" cy="2492729"/>
          </a:xfrm>
          <a:prstGeom prst="rect">
            <a:avLst/>
          </a:prstGeom>
        </p:spPr>
      </p:pic>
      <p:sp>
        <p:nvSpPr>
          <p:cNvPr id="31" name="object 4">
            <a:extLst>
              <a:ext uri="{FF2B5EF4-FFF2-40B4-BE49-F238E27FC236}">
                <a16:creationId xmlns:a16="http://schemas.microsoft.com/office/drawing/2014/main" id="{BA827BE2-59BB-6C1C-6BA2-312193CA41F8}"/>
              </a:ext>
            </a:extLst>
          </p:cNvPr>
          <p:cNvSpPr/>
          <p:nvPr/>
        </p:nvSpPr>
        <p:spPr>
          <a:xfrm>
            <a:off x="2704351" y="3398733"/>
            <a:ext cx="1228725" cy="292745"/>
          </a:xfrm>
          <a:custGeom>
            <a:avLst/>
            <a:gdLst/>
            <a:ahLst/>
            <a:cxnLst/>
            <a:rect l="l" t="t" r="r" b="b"/>
            <a:pathLst>
              <a:path w="3197225" h="650239">
                <a:moveTo>
                  <a:pt x="3196958" y="324904"/>
                </a:moveTo>
                <a:lnTo>
                  <a:pt x="3193435" y="276892"/>
                </a:lnTo>
                <a:lnTo>
                  <a:pt x="3183201" y="231067"/>
                </a:lnTo>
                <a:lnTo>
                  <a:pt x="3166760" y="187933"/>
                </a:lnTo>
                <a:lnTo>
                  <a:pt x="3144613" y="147990"/>
                </a:lnTo>
                <a:lnTo>
                  <a:pt x="3117263" y="111743"/>
                </a:lnTo>
                <a:lnTo>
                  <a:pt x="3085212" y="79693"/>
                </a:lnTo>
                <a:lnTo>
                  <a:pt x="3048964" y="52344"/>
                </a:lnTo>
                <a:lnTo>
                  <a:pt x="3009020" y="30197"/>
                </a:lnTo>
                <a:lnTo>
                  <a:pt x="2965883" y="13756"/>
                </a:lnTo>
                <a:lnTo>
                  <a:pt x="2920056" y="3522"/>
                </a:lnTo>
                <a:lnTo>
                  <a:pt x="2872041" y="0"/>
                </a:lnTo>
                <a:lnTo>
                  <a:pt x="324904" y="0"/>
                </a:lnTo>
                <a:lnTo>
                  <a:pt x="276895" y="3522"/>
                </a:lnTo>
                <a:lnTo>
                  <a:pt x="231072" y="13756"/>
                </a:lnTo>
                <a:lnTo>
                  <a:pt x="187938" y="30197"/>
                </a:lnTo>
                <a:lnTo>
                  <a:pt x="147996" y="52344"/>
                </a:lnTo>
                <a:lnTo>
                  <a:pt x="111748" y="79693"/>
                </a:lnTo>
                <a:lnTo>
                  <a:pt x="79698" y="111743"/>
                </a:lnTo>
                <a:lnTo>
                  <a:pt x="52347" y="147990"/>
                </a:lnTo>
                <a:lnTo>
                  <a:pt x="30199" y="187933"/>
                </a:lnTo>
                <a:lnTo>
                  <a:pt x="13757" y="231067"/>
                </a:lnTo>
                <a:lnTo>
                  <a:pt x="3523" y="276892"/>
                </a:lnTo>
                <a:lnTo>
                  <a:pt x="0" y="324904"/>
                </a:lnTo>
                <a:lnTo>
                  <a:pt x="3523" y="372915"/>
                </a:lnTo>
                <a:lnTo>
                  <a:pt x="13757" y="418740"/>
                </a:lnTo>
                <a:lnTo>
                  <a:pt x="30199" y="461874"/>
                </a:lnTo>
                <a:lnTo>
                  <a:pt x="52347" y="501817"/>
                </a:lnTo>
                <a:lnTo>
                  <a:pt x="79698" y="538064"/>
                </a:lnTo>
                <a:lnTo>
                  <a:pt x="111748" y="570114"/>
                </a:lnTo>
                <a:lnTo>
                  <a:pt x="147996" y="597463"/>
                </a:lnTo>
                <a:lnTo>
                  <a:pt x="187938" y="619610"/>
                </a:lnTo>
                <a:lnTo>
                  <a:pt x="231072" y="636051"/>
                </a:lnTo>
                <a:lnTo>
                  <a:pt x="276895" y="646285"/>
                </a:lnTo>
                <a:lnTo>
                  <a:pt x="324904" y="649808"/>
                </a:lnTo>
                <a:lnTo>
                  <a:pt x="2872041" y="649808"/>
                </a:lnTo>
                <a:lnTo>
                  <a:pt x="2920056" y="646285"/>
                </a:lnTo>
                <a:lnTo>
                  <a:pt x="2965883" y="636051"/>
                </a:lnTo>
                <a:lnTo>
                  <a:pt x="3009020" y="619610"/>
                </a:lnTo>
                <a:lnTo>
                  <a:pt x="3048964" y="597463"/>
                </a:lnTo>
                <a:lnTo>
                  <a:pt x="3085212" y="570114"/>
                </a:lnTo>
                <a:lnTo>
                  <a:pt x="3117263" y="538064"/>
                </a:lnTo>
                <a:lnTo>
                  <a:pt x="3144613" y="501817"/>
                </a:lnTo>
                <a:lnTo>
                  <a:pt x="3166760" y="461874"/>
                </a:lnTo>
                <a:lnTo>
                  <a:pt x="3183201" y="418740"/>
                </a:lnTo>
                <a:lnTo>
                  <a:pt x="3193435" y="372915"/>
                </a:lnTo>
                <a:lnTo>
                  <a:pt x="3196958" y="324904"/>
                </a:lnTo>
                <a:close/>
              </a:path>
            </a:pathLst>
          </a:custGeom>
          <a:ln w="48450">
            <a:solidFill>
              <a:srgbClr val="EFC4C3"/>
            </a:solidFill>
          </a:ln>
        </p:spPr>
        <p:txBody>
          <a:bodyPr wrap="square" lIns="0" tIns="0" rIns="0" bIns="0" rtlCol="0"/>
          <a:lstStyle/>
          <a:p>
            <a:pPr defTabSz="685800" hangingPunct="1">
              <a:defRPr/>
            </a:pPr>
            <a:r>
              <a:rPr lang="de-AT" sz="1300" b="1" kern="1200" dirty="0">
                <a:solidFill>
                  <a:prstClr val="black"/>
                </a:solidFill>
                <a:latin typeface="Calibri Light" panose="020F0302020204030204" pitchFamily="34" charset="0"/>
              </a:rPr>
              <a:t>Bonus 25%</a:t>
            </a:r>
            <a:endParaRPr sz="1300" b="1" kern="1200" dirty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  <p:sp>
        <p:nvSpPr>
          <p:cNvPr id="40" name="object 4">
            <a:extLst>
              <a:ext uri="{FF2B5EF4-FFF2-40B4-BE49-F238E27FC236}">
                <a16:creationId xmlns:a16="http://schemas.microsoft.com/office/drawing/2014/main" id="{67165EB4-06D6-474E-67D6-FC9681103364}"/>
              </a:ext>
            </a:extLst>
          </p:cNvPr>
          <p:cNvSpPr/>
          <p:nvPr/>
        </p:nvSpPr>
        <p:spPr>
          <a:xfrm>
            <a:off x="5197080" y="3404036"/>
            <a:ext cx="1228725" cy="292745"/>
          </a:xfrm>
          <a:custGeom>
            <a:avLst/>
            <a:gdLst/>
            <a:ahLst/>
            <a:cxnLst/>
            <a:rect l="l" t="t" r="r" b="b"/>
            <a:pathLst>
              <a:path w="3197225" h="650239">
                <a:moveTo>
                  <a:pt x="3196958" y="324904"/>
                </a:moveTo>
                <a:lnTo>
                  <a:pt x="3193435" y="276892"/>
                </a:lnTo>
                <a:lnTo>
                  <a:pt x="3183201" y="231067"/>
                </a:lnTo>
                <a:lnTo>
                  <a:pt x="3166760" y="187933"/>
                </a:lnTo>
                <a:lnTo>
                  <a:pt x="3144613" y="147990"/>
                </a:lnTo>
                <a:lnTo>
                  <a:pt x="3117263" y="111743"/>
                </a:lnTo>
                <a:lnTo>
                  <a:pt x="3085212" y="79693"/>
                </a:lnTo>
                <a:lnTo>
                  <a:pt x="3048964" y="52344"/>
                </a:lnTo>
                <a:lnTo>
                  <a:pt x="3009020" y="30197"/>
                </a:lnTo>
                <a:lnTo>
                  <a:pt x="2965883" y="13756"/>
                </a:lnTo>
                <a:lnTo>
                  <a:pt x="2920056" y="3522"/>
                </a:lnTo>
                <a:lnTo>
                  <a:pt x="2872041" y="0"/>
                </a:lnTo>
                <a:lnTo>
                  <a:pt x="324904" y="0"/>
                </a:lnTo>
                <a:lnTo>
                  <a:pt x="276895" y="3522"/>
                </a:lnTo>
                <a:lnTo>
                  <a:pt x="231072" y="13756"/>
                </a:lnTo>
                <a:lnTo>
                  <a:pt x="187938" y="30197"/>
                </a:lnTo>
                <a:lnTo>
                  <a:pt x="147996" y="52344"/>
                </a:lnTo>
                <a:lnTo>
                  <a:pt x="111748" y="79693"/>
                </a:lnTo>
                <a:lnTo>
                  <a:pt x="79698" y="111743"/>
                </a:lnTo>
                <a:lnTo>
                  <a:pt x="52347" y="147990"/>
                </a:lnTo>
                <a:lnTo>
                  <a:pt x="30199" y="187933"/>
                </a:lnTo>
                <a:lnTo>
                  <a:pt x="13757" y="231067"/>
                </a:lnTo>
                <a:lnTo>
                  <a:pt x="3523" y="276892"/>
                </a:lnTo>
                <a:lnTo>
                  <a:pt x="0" y="324904"/>
                </a:lnTo>
                <a:lnTo>
                  <a:pt x="3523" y="372915"/>
                </a:lnTo>
                <a:lnTo>
                  <a:pt x="13757" y="418740"/>
                </a:lnTo>
                <a:lnTo>
                  <a:pt x="30199" y="461874"/>
                </a:lnTo>
                <a:lnTo>
                  <a:pt x="52347" y="501817"/>
                </a:lnTo>
                <a:lnTo>
                  <a:pt x="79698" y="538064"/>
                </a:lnTo>
                <a:lnTo>
                  <a:pt x="111748" y="570114"/>
                </a:lnTo>
                <a:lnTo>
                  <a:pt x="147996" y="597463"/>
                </a:lnTo>
                <a:lnTo>
                  <a:pt x="187938" y="619610"/>
                </a:lnTo>
                <a:lnTo>
                  <a:pt x="231072" y="636051"/>
                </a:lnTo>
                <a:lnTo>
                  <a:pt x="276895" y="646285"/>
                </a:lnTo>
                <a:lnTo>
                  <a:pt x="324904" y="649808"/>
                </a:lnTo>
                <a:lnTo>
                  <a:pt x="2872041" y="649808"/>
                </a:lnTo>
                <a:lnTo>
                  <a:pt x="2920056" y="646285"/>
                </a:lnTo>
                <a:lnTo>
                  <a:pt x="2965883" y="636051"/>
                </a:lnTo>
                <a:lnTo>
                  <a:pt x="3009020" y="619610"/>
                </a:lnTo>
                <a:lnTo>
                  <a:pt x="3048964" y="597463"/>
                </a:lnTo>
                <a:lnTo>
                  <a:pt x="3085212" y="570114"/>
                </a:lnTo>
                <a:lnTo>
                  <a:pt x="3117263" y="538064"/>
                </a:lnTo>
                <a:lnTo>
                  <a:pt x="3144613" y="501817"/>
                </a:lnTo>
                <a:lnTo>
                  <a:pt x="3166760" y="461874"/>
                </a:lnTo>
                <a:lnTo>
                  <a:pt x="3183201" y="418740"/>
                </a:lnTo>
                <a:lnTo>
                  <a:pt x="3193435" y="372915"/>
                </a:lnTo>
                <a:lnTo>
                  <a:pt x="3196958" y="324904"/>
                </a:lnTo>
                <a:close/>
              </a:path>
            </a:pathLst>
          </a:custGeom>
          <a:ln w="48450">
            <a:solidFill>
              <a:srgbClr val="EFC4C3"/>
            </a:solidFill>
          </a:ln>
        </p:spPr>
        <p:txBody>
          <a:bodyPr wrap="square" lIns="0" tIns="0" rIns="0" bIns="0" rtlCol="0"/>
          <a:lstStyle/>
          <a:p>
            <a:pPr defTabSz="685800" hangingPunct="1">
              <a:defRPr/>
            </a:pPr>
            <a:r>
              <a:rPr lang="de-AT" sz="1300" b="1" kern="1200" dirty="0">
                <a:solidFill>
                  <a:prstClr val="black"/>
                </a:solidFill>
                <a:latin typeface="Calibri Light" panose="020F0302020204030204" pitchFamily="34" charset="0"/>
              </a:rPr>
              <a:t>Bonus 25%</a:t>
            </a:r>
            <a:endParaRPr sz="1300" b="1" kern="1200" dirty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  <p:sp>
        <p:nvSpPr>
          <p:cNvPr id="41" name="object 5">
            <a:extLst>
              <a:ext uri="{FF2B5EF4-FFF2-40B4-BE49-F238E27FC236}">
                <a16:creationId xmlns:a16="http://schemas.microsoft.com/office/drawing/2014/main" id="{F67D8362-D341-AE50-4EFD-68E4E6DC06EA}"/>
              </a:ext>
            </a:extLst>
          </p:cNvPr>
          <p:cNvSpPr txBox="1"/>
          <p:nvPr/>
        </p:nvSpPr>
        <p:spPr>
          <a:xfrm>
            <a:off x="7654868" y="2812385"/>
            <a:ext cx="955689" cy="227466"/>
          </a:xfrm>
          <a:prstGeom prst="rect">
            <a:avLst/>
          </a:prstGeom>
        </p:spPr>
        <p:txBody>
          <a:bodyPr vert="horz" wrap="square" lIns="0" tIns="11906" rIns="0" bIns="0" rtlCol="0">
            <a:spAutoFit/>
          </a:bodyPr>
          <a:lstStyle/>
          <a:p>
            <a:pPr marL="9525" defTabSz="685800" hangingPunct="1">
              <a:spcBef>
                <a:spcPts val="94"/>
              </a:spcBef>
              <a:defRPr/>
            </a:pPr>
            <a:r>
              <a:rPr lang="de" sz="1400" b="1" kern="1200" spc="8" dirty="0">
                <a:solidFill>
                  <a:srgbClr val="3C383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&gt; 3. Monate</a:t>
            </a:r>
          </a:p>
        </p:txBody>
      </p:sp>
      <p:pic>
        <p:nvPicPr>
          <p:cNvPr id="42" name="Grafik 41" descr="Flip-Kalender Silhouette">
            <a:extLst>
              <a:ext uri="{FF2B5EF4-FFF2-40B4-BE49-F238E27FC236}">
                <a16:creationId xmlns:a16="http://schemas.microsoft.com/office/drawing/2014/main" id="{4E6C874F-2A7B-6CC3-4B8E-3FB3AA364C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86348" y="2185185"/>
            <a:ext cx="2492729" cy="2492729"/>
          </a:xfrm>
          <a:prstGeom prst="rect">
            <a:avLst/>
          </a:prstGeom>
        </p:spPr>
      </p:pic>
      <p:sp>
        <p:nvSpPr>
          <p:cNvPr id="43" name="object 4">
            <a:extLst>
              <a:ext uri="{FF2B5EF4-FFF2-40B4-BE49-F238E27FC236}">
                <a16:creationId xmlns:a16="http://schemas.microsoft.com/office/drawing/2014/main" id="{5317D78C-20D2-493D-598E-4E9EB220CA90}"/>
              </a:ext>
            </a:extLst>
          </p:cNvPr>
          <p:cNvSpPr/>
          <p:nvPr/>
        </p:nvSpPr>
        <p:spPr>
          <a:xfrm>
            <a:off x="7509321" y="3404036"/>
            <a:ext cx="1377504" cy="501214"/>
          </a:xfrm>
          <a:custGeom>
            <a:avLst/>
            <a:gdLst/>
            <a:ahLst/>
            <a:cxnLst/>
            <a:rect l="l" t="t" r="r" b="b"/>
            <a:pathLst>
              <a:path w="3197225" h="650239">
                <a:moveTo>
                  <a:pt x="3196958" y="324904"/>
                </a:moveTo>
                <a:lnTo>
                  <a:pt x="3193435" y="276892"/>
                </a:lnTo>
                <a:lnTo>
                  <a:pt x="3183201" y="231067"/>
                </a:lnTo>
                <a:lnTo>
                  <a:pt x="3166760" y="187933"/>
                </a:lnTo>
                <a:lnTo>
                  <a:pt x="3144613" y="147990"/>
                </a:lnTo>
                <a:lnTo>
                  <a:pt x="3117263" y="111743"/>
                </a:lnTo>
                <a:lnTo>
                  <a:pt x="3085212" y="79693"/>
                </a:lnTo>
                <a:lnTo>
                  <a:pt x="3048964" y="52344"/>
                </a:lnTo>
                <a:lnTo>
                  <a:pt x="3009020" y="30197"/>
                </a:lnTo>
                <a:lnTo>
                  <a:pt x="2965883" y="13756"/>
                </a:lnTo>
                <a:lnTo>
                  <a:pt x="2920056" y="3522"/>
                </a:lnTo>
                <a:lnTo>
                  <a:pt x="2872041" y="0"/>
                </a:lnTo>
                <a:lnTo>
                  <a:pt x="324904" y="0"/>
                </a:lnTo>
                <a:lnTo>
                  <a:pt x="276895" y="3522"/>
                </a:lnTo>
                <a:lnTo>
                  <a:pt x="231072" y="13756"/>
                </a:lnTo>
                <a:lnTo>
                  <a:pt x="187938" y="30197"/>
                </a:lnTo>
                <a:lnTo>
                  <a:pt x="147996" y="52344"/>
                </a:lnTo>
                <a:lnTo>
                  <a:pt x="111748" y="79693"/>
                </a:lnTo>
                <a:lnTo>
                  <a:pt x="79698" y="111743"/>
                </a:lnTo>
                <a:lnTo>
                  <a:pt x="52347" y="147990"/>
                </a:lnTo>
                <a:lnTo>
                  <a:pt x="30199" y="187933"/>
                </a:lnTo>
                <a:lnTo>
                  <a:pt x="13757" y="231067"/>
                </a:lnTo>
                <a:lnTo>
                  <a:pt x="3523" y="276892"/>
                </a:lnTo>
                <a:lnTo>
                  <a:pt x="0" y="324904"/>
                </a:lnTo>
                <a:lnTo>
                  <a:pt x="3523" y="372915"/>
                </a:lnTo>
                <a:lnTo>
                  <a:pt x="13757" y="418740"/>
                </a:lnTo>
                <a:lnTo>
                  <a:pt x="30199" y="461874"/>
                </a:lnTo>
                <a:lnTo>
                  <a:pt x="52347" y="501817"/>
                </a:lnTo>
                <a:lnTo>
                  <a:pt x="79698" y="538064"/>
                </a:lnTo>
                <a:lnTo>
                  <a:pt x="111748" y="570114"/>
                </a:lnTo>
                <a:lnTo>
                  <a:pt x="147996" y="597463"/>
                </a:lnTo>
                <a:lnTo>
                  <a:pt x="187938" y="619610"/>
                </a:lnTo>
                <a:lnTo>
                  <a:pt x="231072" y="636051"/>
                </a:lnTo>
                <a:lnTo>
                  <a:pt x="276895" y="646285"/>
                </a:lnTo>
                <a:lnTo>
                  <a:pt x="324904" y="649808"/>
                </a:lnTo>
                <a:lnTo>
                  <a:pt x="2872041" y="649808"/>
                </a:lnTo>
                <a:lnTo>
                  <a:pt x="2920056" y="646285"/>
                </a:lnTo>
                <a:lnTo>
                  <a:pt x="2965883" y="636051"/>
                </a:lnTo>
                <a:lnTo>
                  <a:pt x="3009020" y="619610"/>
                </a:lnTo>
                <a:lnTo>
                  <a:pt x="3048964" y="597463"/>
                </a:lnTo>
                <a:lnTo>
                  <a:pt x="3085212" y="570114"/>
                </a:lnTo>
                <a:lnTo>
                  <a:pt x="3117263" y="538064"/>
                </a:lnTo>
                <a:lnTo>
                  <a:pt x="3144613" y="501817"/>
                </a:lnTo>
                <a:lnTo>
                  <a:pt x="3166760" y="461874"/>
                </a:lnTo>
                <a:lnTo>
                  <a:pt x="3183201" y="418740"/>
                </a:lnTo>
                <a:lnTo>
                  <a:pt x="3193435" y="372915"/>
                </a:lnTo>
                <a:lnTo>
                  <a:pt x="3196958" y="324904"/>
                </a:lnTo>
                <a:close/>
              </a:path>
            </a:pathLst>
          </a:custGeom>
          <a:ln w="48450">
            <a:solidFill>
              <a:srgbClr val="EFC4C3"/>
            </a:solidFill>
          </a:ln>
        </p:spPr>
        <p:txBody>
          <a:bodyPr wrap="square" lIns="0" tIns="0" rIns="0" bIns="0" rtlCol="0"/>
          <a:lstStyle/>
          <a:p>
            <a:pPr marL="9525" defTabSz="685800" hangingPunct="1">
              <a:spcBef>
                <a:spcPts val="94"/>
              </a:spcBef>
              <a:defRPr/>
            </a:pPr>
            <a:r>
              <a:rPr lang="de" sz="1300" b="1" kern="1200" spc="8" dirty="0">
                <a:solidFill>
                  <a:srgbClr val="3C383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Unilevel Kommission</a:t>
            </a:r>
          </a:p>
        </p:txBody>
      </p:sp>
      <p:sp>
        <p:nvSpPr>
          <p:cNvPr id="44" name="object 5">
            <a:extLst>
              <a:ext uri="{FF2B5EF4-FFF2-40B4-BE49-F238E27FC236}">
                <a16:creationId xmlns:a16="http://schemas.microsoft.com/office/drawing/2014/main" id="{E6801AC1-6875-FBC6-3C4B-52B1FED2B51C}"/>
              </a:ext>
            </a:extLst>
          </p:cNvPr>
          <p:cNvSpPr/>
          <p:nvPr/>
        </p:nvSpPr>
        <p:spPr>
          <a:xfrm>
            <a:off x="7010159" y="2498629"/>
            <a:ext cx="45719" cy="2301971"/>
          </a:xfrm>
          <a:custGeom>
            <a:avLst/>
            <a:gdLst/>
            <a:ahLst/>
            <a:cxnLst/>
            <a:rect l="l" t="t" r="r" b="b"/>
            <a:pathLst>
              <a:path h="2108200">
                <a:moveTo>
                  <a:pt x="0" y="0"/>
                </a:moveTo>
                <a:lnTo>
                  <a:pt x="0" y="2107946"/>
                </a:lnTo>
              </a:path>
            </a:pathLst>
          </a:custGeom>
          <a:ln w="57150">
            <a:solidFill>
              <a:srgbClr val="EFC4C3"/>
            </a:solidFill>
            <a:prstDash val="dash"/>
          </a:ln>
        </p:spPr>
        <p:txBody>
          <a:bodyPr wrap="square" lIns="0" tIns="0" rIns="0" bIns="0" rtlCol="0"/>
          <a:lstStyle/>
          <a:p>
            <a:pPr algn="l" defTabSz="685800" hangingPunct="1">
              <a:defRPr/>
            </a:pPr>
            <a:endParaRPr sz="1350" kern="1200" dirty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  <p:sp>
        <p:nvSpPr>
          <p:cNvPr id="47" name="object 4">
            <a:extLst>
              <a:ext uri="{FF2B5EF4-FFF2-40B4-BE49-F238E27FC236}">
                <a16:creationId xmlns:a16="http://schemas.microsoft.com/office/drawing/2014/main" id="{807DF71F-1946-5AE0-5163-F5B5B5B437A2}"/>
              </a:ext>
            </a:extLst>
          </p:cNvPr>
          <p:cNvSpPr txBox="1">
            <a:spLocks/>
          </p:cNvSpPr>
          <p:nvPr/>
        </p:nvSpPr>
        <p:spPr>
          <a:xfrm>
            <a:off x="2539638" y="1379959"/>
            <a:ext cx="1600200" cy="382316"/>
          </a:xfrm>
          <a:prstGeom prst="rect">
            <a:avLst/>
          </a:prstGeom>
        </p:spPr>
        <p:txBody>
          <a:bodyPr vert="horz" wrap="square" lIns="0" tIns="12859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9525" algn="l" defTabSz="685800" hangingPunct="1">
              <a:spcBef>
                <a:spcPts val="101"/>
              </a:spcBef>
              <a:defRPr/>
            </a:pPr>
            <a:r>
              <a:rPr lang="de" sz="1200" spc="135" dirty="0">
                <a:solidFill>
                  <a:srgbClr val="3C3835"/>
                </a:solidFill>
                <a:latin typeface="Calibri Light" panose="020F0302020204030204" pitchFamily="34" charset="0"/>
              </a:rPr>
              <a:t>Mindestbestellung von </a:t>
            </a:r>
            <a:r>
              <a:rPr lang="de" sz="1200" b="1" spc="135" dirty="0">
                <a:solidFill>
                  <a:srgbClr val="3C3835"/>
                </a:solidFill>
                <a:latin typeface="Calibri Light" panose="020F0302020204030204" pitchFamily="34" charset="0"/>
              </a:rPr>
              <a:t>50 PV</a:t>
            </a:r>
            <a:endParaRPr lang="de" sz="1388" b="1" spc="135" dirty="0">
              <a:solidFill>
                <a:srgbClr val="3C3835"/>
              </a:solidFill>
              <a:latin typeface="Calibri Light" panose="020F0302020204030204" pitchFamily="34" charset="0"/>
            </a:endParaRPr>
          </a:p>
        </p:txBody>
      </p:sp>
      <p:sp>
        <p:nvSpPr>
          <p:cNvPr id="48" name="object 4">
            <a:extLst>
              <a:ext uri="{FF2B5EF4-FFF2-40B4-BE49-F238E27FC236}">
                <a16:creationId xmlns:a16="http://schemas.microsoft.com/office/drawing/2014/main" id="{7BD77281-5666-4D9D-74C8-506D9E1D12B5}"/>
              </a:ext>
            </a:extLst>
          </p:cNvPr>
          <p:cNvSpPr txBox="1">
            <a:spLocks/>
          </p:cNvSpPr>
          <p:nvPr/>
        </p:nvSpPr>
        <p:spPr>
          <a:xfrm>
            <a:off x="4894540" y="1379959"/>
            <a:ext cx="1600200" cy="382316"/>
          </a:xfrm>
          <a:prstGeom prst="rect">
            <a:avLst/>
          </a:prstGeom>
        </p:spPr>
        <p:txBody>
          <a:bodyPr vert="horz" wrap="square" lIns="0" tIns="12859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9525" algn="l" defTabSz="685800" hangingPunct="1">
              <a:spcBef>
                <a:spcPts val="101"/>
              </a:spcBef>
              <a:defRPr/>
            </a:pPr>
            <a:r>
              <a:rPr lang="de" sz="1200" spc="135" dirty="0">
                <a:solidFill>
                  <a:srgbClr val="3C3835"/>
                </a:solidFill>
                <a:latin typeface="Calibri Light" panose="020F0302020204030204" pitchFamily="34" charset="0"/>
              </a:rPr>
              <a:t>Mindestbestellung von </a:t>
            </a:r>
            <a:r>
              <a:rPr lang="de" sz="1200" b="1" spc="135" dirty="0">
                <a:solidFill>
                  <a:srgbClr val="3C3835"/>
                </a:solidFill>
                <a:latin typeface="Calibri Light" panose="020F0302020204030204" pitchFamily="34" charset="0"/>
              </a:rPr>
              <a:t>50 PV</a:t>
            </a:r>
            <a:endParaRPr lang="de" sz="1388" b="1" spc="135" dirty="0">
              <a:solidFill>
                <a:srgbClr val="3C3835"/>
              </a:solidFill>
              <a:latin typeface="Calibri Light" panose="020F0302020204030204" pitchFamily="34" charset="0"/>
            </a:endParaRPr>
          </a:p>
        </p:txBody>
      </p:sp>
      <p:sp>
        <p:nvSpPr>
          <p:cNvPr id="49" name="object 4">
            <a:extLst>
              <a:ext uri="{FF2B5EF4-FFF2-40B4-BE49-F238E27FC236}">
                <a16:creationId xmlns:a16="http://schemas.microsoft.com/office/drawing/2014/main" id="{401498F2-11D3-0006-B531-CFA17F7918D0}"/>
              </a:ext>
            </a:extLst>
          </p:cNvPr>
          <p:cNvSpPr txBox="1">
            <a:spLocks/>
          </p:cNvSpPr>
          <p:nvPr/>
        </p:nvSpPr>
        <p:spPr>
          <a:xfrm>
            <a:off x="7258947" y="1379959"/>
            <a:ext cx="1600200" cy="382316"/>
          </a:xfrm>
          <a:prstGeom prst="rect">
            <a:avLst/>
          </a:prstGeom>
        </p:spPr>
        <p:txBody>
          <a:bodyPr vert="horz" wrap="square" lIns="0" tIns="12859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9525" algn="l" defTabSz="685800" hangingPunct="1">
              <a:spcBef>
                <a:spcPts val="101"/>
              </a:spcBef>
              <a:defRPr/>
            </a:pPr>
            <a:r>
              <a:rPr lang="de" sz="1200" spc="135" dirty="0">
                <a:solidFill>
                  <a:srgbClr val="3C3835"/>
                </a:solidFill>
                <a:latin typeface="Calibri Light" panose="020F0302020204030204" pitchFamily="34" charset="0"/>
              </a:rPr>
              <a:t>Mindestbestellung von </a:t>
            </a:r>
            <a:r>
              <a:rPr lang="de" sz="1200" b="1" spc="135" dirty="0">
                <a:solidFill>
                  <a:srgbClr val="3C3835"/>
                </a:solidFill>
                <a:latin typeface="Calibri Light" panose="020F0302020204030204" pitchFamily="34" charset="0"/>
              </a:rPr>
              <a:t>100 PV</a:t>
            </a:r>
            <a:endParaRPr lang="de" sz="1388" b="1" spc="135" dirty="0">
              <a:solidFill>
                <a:srgbClr val="3C3835"/>
              </a:solidFill>
              <a:latin typeface="Calibri Light" panose="020F0302020204030204" pitchFamily="34" charset="0"/>
            </a:endParaRPr>
          </a:p>
        </p:txBody>
      </p:sp>
      <p:sp>
        <p:nvSpPr>
          <p:cNvPr id="50" name="object 4">
            <a:extLst>
              <a:ext uri="{FF2B5EF4-FFF2-40B4-BE49-F238E27FC236}">
                <a16:creationId xmlns:a16="http://schemas.microsoft.com/office/drawing/2014/main" id="{F180FCAA-C1DE-45B6-34C6-C863DB3BFEC4}"/>
              </a:ext>
            </a:extLst>
          </p:cNvPr>
          <p:cNvSpPr/>
          <p:nvPr/>
        </p:nvSpPr>
        <p:spPr>
          <a:xfrm>
            <a:off x="371475" y="3774427"/>
            <a:ext cx="1228725" cy="426098"/>
          </a:xfrm>
          <a:custGeom>
            <a:avLst/>
            <a:gdLst/>
            <a:ahLst/>
            <a:cxnLst/>
            <a:rect l="l" t="t" r="r" b="b"/>
            <a:pathLst>
              <a:path w="3197225" h="650239">
                <a:moveTo>
                  <a:pt x="3196958" y="324904"/>
                </a:moveTo>
                <a:lnTo>
                  <a:pt x="3193435" y="276892"/>
                </a:lnTo>
                <a:lnTo>
                  <a:pt x="3183201" y="231067"/>
                </a:lnTo>
                <a:lnTo>
                  <a:pt x="3166760" y="187933"/>
                </a:lnTo>
                <a:lnTo>
                  <a:pt x="3144613" y="147990"/>
                </a:lnTo>
                <a:lnTo>
                  <a:pt x="3117263" y="111743"/>
                </a:lnTo>
                <a:lnTo>
                  <a:pt x="3085212" y="79693"/>
                </a:lnTo>
                <a:lnTo>
                  <a:pt x="3048964" y="52344"/>
                </a:lnTo>
                <a:lnTo>
                  <a:pt x="3009020" y="30197"/>
                </a:lnTo>
                <a:lnTo>
                  <a:pt x="2965883" y="13756"/>
                </a:lnTo>
                <a:lnTo>
                  <a:pt x="2920056" y="3522"/>
                </a:lnTo>
                <a:lnTo>
                  <a:pt x="2872041" y="0"/>
                </a:lnTo>
                <a:lnTo>
                  <a:pt x="324904" y="0"/>
                </a:lnTo>
                <a:lnTo>
                  <a:pt x="276895" y="3522"/>
                </a:lnTo>
                <a:lnTo>
                  <a:pt x="231072" y="13756"/>
                </a:lnTo>
                <a:lnTo>
                  <a:pt x="187938" y="30197"/>
                </a:lnTo>
                <a:lnTo>
                  <a:pt x="147996" y="52344"/>
                </a:lnTo>
                <a:lnTo>
                  <a:pt x="111748" y="79693"/>
                </a:lnTo>
                <a:lnTo>
                  <a:pt x="79698" y="111743"/>
                </a:lnTo>
                <a:lnTo>
                  <a:pt x="52347" y="147990"/>
                </a:lnTo>
                <a:lnTo>
                  <a:pt x="30199" y="187933"/>
                </a:lnTo>
                <a:lnTo>
                  <a:pt x="13757" y="231067"/>
                </a:lnTo>
                <a:lnTo>
                  <a:pt x="3523" y="276892"/>
                </a:lnTo>
                <a:lnTo>
                  <a:pt x="0" y="324904"/>
                </a:lnTo>
                <a:lnTo>
                  <a:pt x="3523" y="372915"/>
                </a:lnTo>
                <a:lnTo>
                  <a:pt x="13757" y="418740"/>
                </a:lnTo>
                <a:lnTo>
                  <a:pt x="30199" y="461874"/>
                </a:lnTo>
                <a:lnTo>
                  <a:pt x="52347" y="501817"/>
                </a:lnTo>
                <a:lnTo>
                  <a:pt x="79698" y="538064"/>
                </a:lnTo>
                <a:lnTo>
                  <a:pt x="111748" y="570114"/>
                </a:lnTo>
                <a:lnTo>
                  <a:pt x="147996" y="597463"/>
                </a:lnTo>
                <a:lnTo>
                  <a:pt x="187938" y="619610"/>
                </a:lnTo>
                <a:lnTo>
                  <a:pt x="231072" y="636051"/>
                </a:lnTo>
                <a:lnTo>
                  <a:pt x="276895" y="646285"/>
                </a:lnTo>
                <a:lnTo>
                  <a:pt x="324904" y="649808"/>
                </a:lnTo>
                <a:lnTo>
                  <a:pt x="2872041" y="649808"/>
                </a:lnTo>
                <a:lnTo>
                  <a:pt x="2920056" y="646285"/>
                </a:lnTo>
                <a:lnTo>
                  <a:pt x="2965883" y="636051"/>
                </a:lnTo>
                <a:lnTo>
                  <a:pt x="3009020" y="619610"/>
                </a:lnTo>
                <a:lnTo>
                  <a:pt x="3048964" y="597463"/>
                </a:lnTo>
                <a:lnTo>
                  <a:pt x="3085212" y="570114"/>
                </a:lnTo>
                <a:lnTo>
                  <a:pt x="3117263" y="538064"/>
                </a:lnTo>
                <a:lnTo>
                  <a:pt x="3144613" y="501817"/>
                </a:lnTo>
                <a:lnTo>
                  <a:pt x="3166760" y="461874"/>
                </a:lnTo>
                <a:lnTo>
                  <a:pt x="3183201" y="418740"/>
                </a:lnTo>
                <a:lnTo>
                  <a:pt x="3193435" y="372915"/>
                </a:lnTo>
                <a:lnTo>
                  <a:pt x="3196958" y="324904"/>
                </a:lnTo>
                <a:close/>
              </a:path>
            </a:pathLst>
          </a:custGeom>
          <a:ln w="48450">
            <a:solidFill>
              <a:srgbClr val="EFC4C3"/>
            </a:solidFill>
          </a:ln>
        </p:spPr>
        <p:txBody>
          <a:bodyPr wrap="square" lIns="0" tIns="0" rIns="0" bIns="0" rtlCol="0"/>
          <a:lstStyle/>
          <a:p>
            <a:pPr defTabSz="685800" hangingPunct="1">
              <a:defRPr/>
            </a:pPr>
            <a:r>
              <a:rPr lang="de-AT" sz="1300" b="1" kern="1200" dirty="0">
                <a:solidFill>
                  <a:prstClr val="black"/>
                </a:solidFill>
                <a:latin typeface="Calibri Light" panose="020F0302020204030204" pitchFamily="34" charset="0"/>
              </a:rPr>
              <a:t>Starterkit Bonus möglich*</a:t>
            </a:r>
            <a:endParaRPr sz="1300" b="1" kern="1200" dirty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  <p:sp>
        <p:nvSpPr>
          <p:cNvPr id="51" name="object 4">
            <a:extLst>
              <a:ext uri="{FF2B5EF4-FFF2-40B4-BE49-F238E27FC236}">
                <a16:creationId xmlns:a16="http://schemas.microsoft.com/office/drawing/2014/main" id="{272C74DE-5FD6-B44E-1278-B839D357FA86}"/>
              </a:ext>
            </a:extLst>
          </p:cNvPr>
          <p:cNvSpPr txBox="1">
            <a:spLocks/>
          </p:cNvSpPr>
          <p:nvPr/>
        </p:nvSpPr>
        <p:spPr>
          <a:xfrm>
            <a:off x="190395" y="4315101"/>
            <a:ext cx="6448530" cy="395140"/>
          </a:xfrm>
          <a:prstGeom prst="rect">
            <a:avLst/>
          </a:prstGeom>
        </p:spPr>
        <p:txBody>
          <a:bodyPr vert="horz" wrap="square" lIns="0" tIns="12859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9525" algn="l" defTabSz="685800" hangingPunct="1">
              <a:spcBef>
                <a:spcPts val="101"/>
              </a:spcBef>
              <a:defRPr/>
            </a:pPr>
            <a:r>
              <a:rPr lang="de" sz="1200" spc="135" dirty="0">
                <a:solidFill>
                  <a:srgbClr val="3C3835"/>
                </a:solidFill>
                <a:latin typeface="Calibri Light" panose="020F0302020204030204" pitchFamily="34" charset="0"/>
              </a:rPr>
              <a:t>*Bei Kauf eines Premium Startersets im Einschreibemonat </a:t>
            </a:r>
          </a:p>
          <a:p>
            <a:pPr marL="9525" algn="l" defTabSz="685800" hangingPunct="1">
              <a:spcBef>
                <a:spcPts val="101"/>
              </a:spcBef>
              <a:defRPr/>
            </a:pPr>
            <a:r>
              <a:rPr lang="de" sz="1200" b="1" spc="135" dirty="0">
                <a:solidFill>
                  <a:srgbClr val="3C3835"/>
                </a:solidFill>
                <a:latin typeface="Calibri Light" panose="020F0302020204030204" pitchFamily="34" charset="0"/>
              </a:rPr>
              <a:t>  zusätzliche € 21,25 </a:t>
            </a:r>
            <a:r>
              <a:rPr lang="de" sz="1200" spc="135" dirty="0">
                <a:solidFill>
                  <a:srgbClr val="3C3835"/>
                </a:solidFill>
                <a:latin typeface="Calibri Light" panose="020F0302020204030204" pitchFamily="34" charset="0"/>
              </a:rPr>
              <a:t>erhalten.</a:t>
            </a:r>
          </a:p>
        </p:txBody>
      </p:sp>
      <p:sp>
        <p:nvSpPr>
          <p:cNvPr id="52" name="Rechteck: abgerundete Ecken 51">
            <a:extLst>
              <a:ext uri="{FF2B5EF4-FFF2-40B4-BE49-F238E27FC236}">
                <a16:creationId xmlns:a16="http://schemas.microsoft.com/office/drawing/2014/main" id="{00DFC5EE-83D3-B6D3-D99F-FBEC7300B5B3}"/>
              </a:ext>
            </a:extLst>
          </p:cNvPr>
          <p:cNvSpPr/>
          <p:nvPr/>
        </p:nvSpPr>
        <p:spPr>
          <a:xfrm>
            <a:off x="66675" y="895350"/>
            <a:ext cx="8972550" cy="1022254"/>
          </a:xfrm>
          <a:prstGeom prst="roundRect">
            <a:avLst/>
          </a:prstGeom>
          <a:noFill/>
          <a:ln w="28575" cap="flat">
            <a:solidFill>
              <a:srgbClr val="EFC4C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AT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3" name="object 5">
            <a:extLst>
              <a:ext uri="{FF2B5EF4-FFF2-40B4-BE49-F238E27FC236}">
                <a16:creationId xmlns:a16="http://schemas.microsoft.com/office/drawing/2014/main" id="{1EF552C8-F993-56FC-236E-03F9B7086E3C}"/>
              </a:ext>
            </a:extLst>
          </p:cNvPr>
          <p:cNvSpPr/>
          <p:nvPr/>
        </p:nvSpPr>
        <p:spPr>
          <a:xfrm>
            <a:off x="4620477" y="1365898"/>
            <a:ext cx="86221" cy="393998"/>
          </a:xfrm>
          <a:custGeom>
            <a:avLst/>
            <a:gdLst/>
            <a:ahLst/>
            <a:cxnLst/>
            <a:rect l="l" t="t" r="r" b="b"/>
            <a:pathLst>
              <a:path h="2108200">
                <a:moveTo>
                  <a:pt x="0" y="0"/>
                </a:moveTo>
                <a:lnTo>
                  <a:pt x="0" y="2107946"/>
                </a:lnTo>
              </a:path>
            </a:pathLst>
          </a:custGeom>
          <a:ln w="23926">
            <a:solidFill>
              <a:srgbClr val="EFC4C3"/>
            </a:solidFill>
          </a:ln>
        </p:spPr>
        <p:txBody>
          <a:bodyPr wrap="square" lIns="0" tIns="0" rIns="0" bIns="0" rtlCol="0"/>
          <a:lstStyle/>
          <a:p>
            <a:pPr algn="l" defTabSz="685800" hangingPunct="1">
              <a:defRPr/>
            </a:pPr>
            <a:endParaRPr sz="1350" kern="1200" dirty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  <p:sp>
        <p:nvSpPr>
          <p:cNvPr id="54" name="object 5">
            <a:extLst>
              <a:ext uri="{FF2B5EF4-FFF2-40B4-BE49-F238E27FC236}">
                <a16:creationId xmlns:a16="http://schemas.microsoft.com/office/drawing/2014/main" id="{D98B0952-09C7-D976-5878-3A8E5604071A}"/>
              </a:ext>
            </a:extLst>
          </p:cNvPr>
          <p:cNvSpPr/>
          <p:nvPr/>
        </p:nvSpPr>
        <p:spPr>
          <a:xfrm>
            <a:off x="6926615" y="1365898"/>
            <a:ext cx="86221" cy="393998"/>
          </a:xfrm>
          <a:custGeom>
            <a:avLst/>
            <a:gdLst/>
            <a:ahLst/>
            <a:cxnLst/>
            <a:rect l="l" t="t" r="r" b="b"/>
            <a:pathLst>
              <a:path h="2108200">
                <a:moveTo>
                  <a:pt x="0" y="0"/>
                </a:moveTo>
                <a:lnTo>
                  <a:pt x="0" y="2107946"/>
                </a:lnTo>
              </a:path>
            </a:pathLst>
          </a:custGeom>
          <a:ln w="23926">
            <a:solidFill>
              <a:srgbClr val="EFC4C3"/>
            </a:solidFill>
          </a:ln>
        </p:spPr>
        <p:txBody>
          <a:bodyPr wrap="square" lIns="0" tIns="0" rIns="0" bIns="0" rtlCol="0"/>
          <a:lstStyle/>
          <a:p>
            <a:pPr algn="l" defTabSz="685800" hangingPunct="1">
              <a:defRPr/>
            </a:pPr>
            <a:endParaRPr sz="1350" kern="1200" dirty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  <p:sp>
        <p:nvSpPr>
          <p:cNvPr id="56" name="Textfeld 55">
            <a:extLst>
              <a:ext uri="{FF2B5EF4-FFF2-40B4-BE49-F238E27FC236}">
                <a16:creationId xmlns:a16="http://schemas.microsoft.com/office/drawing/2014/main" id="{0B1F149C-A184-F266-4C3E-A873D2F20575}"/>
              </a:ext>
            </a:extLst>
          </p:cNvPr>
          <p:cNvSpPr txBox="1"/>
          <p:nvPr/>
        </p:nvSpPr>
        <p:spPr>
          <a:xfrm>
            <a:off x="976884" y="2170965"/>
            <a:ext cx="4795836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de" sz="1800" b="1" kern="1200" spc="225" dirty="0">
                <a:solidFill>
                  <a:srgbClr val="3D3936"/>
                </a:solidFill>
                <a:latin typeface="Calibri Light" panose="020F0302020204030204" pitchFamily="34" charset="0"/>
              </a:rPr>
              <a:t>FAST START BONUS </a:t>
            </a:r>
            <a:endParaRPr lang="de-AT" sz="1800" dirty="0"/>
          </a:p>
        </p:txBody>
      </p:sp>
      <p:sp>
        <p:nvSpPr>
          <p:cNvPr id="57" name="Rechteck: abgerundete Ecken 56">
            <a:extLst>
              <a:ext uri="{FF2B5EF4-FFF2-40B4-BE49-F238E27FC236}">
                <a16:creationId xmlns:a16="http://schemas.microsoft.com/office/drawing/2014/main" id="{D40F2693-4317-03FD-DF1E-1ADFD2F53CE5}"/>
              </a:ext>
            </a:extLst>
          </p:cNvPr>
          <p:cNvSpPr/>
          <p:nvPr/>
        </p:nvSpPr>
        <p:spPr>
          <a:xfrm>
            <a:off x="35666" y="2084866"/>
            <a:ext cx="6779496" cy="2715734"/>
          </a:xfrm>
          <a:prstGeom prst="roundRect">
            <a:avLst/>
          </a:prstGeom>
          <a:noFill/>
          <a:ln w="28575" cap="flat">
            <a:solidFill>
              <a:srgbClr val="EFC4C3"/>
            </a:solidFill>
            <a:miter lim="400000"/>
          </a:ln>
          <a:effectLst>
            <a:glow rad="76200">
              <a:srgbClr val="EFC4C3">
                <a:alpha val="49000"/>
              </a:srgbClr>
            </a:glo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AT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CDAA3EEB-1075-F039-88F6-C0BCBA4D66C9}"/>
              </a:ext>
            </a:extLst>
          </p:cNvPr>
          <p:cNvSpPr txBox="1"/>
          <p:nvPr/>
        </p:nvSpPr>
        <p:spPr>
          <a:xfrm>
            <a:off x="-19050" y="4883549"/>
            <a:ext cx="9144000" cy="255839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defTabSz="685800" hangingPunct="1">
              <a:spcBef>
                <a:spcPts val="75"/>
              </a:spcBef>
              <a:defRPr/>
            </a:pPr>
            <a:r>
              <a:rPr lang="de" sz="1600" b="1" kern="1200" spc="225" dirty="0">
                <a:solidFill>
                  <a:srgbClr val="3D3936"/>
                </a:solidFill>
                <a:latin typeface="Calibri Light" panose="020F0302020204030204" pitchFamily="34" charset="0"/>
              </a:rPr>
              <a:t>Der BONUS bezieht sich auf den PV-Wert </a:t>
            </a:r>
            <a:r>
              <a:rPr lang="de" sz="1600" b="1" u="sng" kern="1200" spc="225" dirty="0">
                <a:solidFill>
                  <a:srgbClr val="FF0000"/>
                </a:solidFill>
                <a:latin typeface="Calibri Light" panose="020F0302020204030204" pitchFamily="34" charset="0"/>
              </a:rPr>
              <a:t>NICHT auf die EURO</a:t>
            </a:r>
            <a:r>
              <a:rPr lang="de" sz="1600" b="1" kern="1200" spc="225" dirty="0">
                <a:solidFill>
                  <a:srgbClr val="FF0000"/>
                </a:solidFill>
                <a:latin typeface="Calibri Light" panose="020F0302020204030204" pitchFamily="34" charset="0"/>
              </a:rPr>
              <a:t> </a:t>
            </a:r>
            <a:r>
              <a:rPr lang="de" sz="1600" b="1" kern="1200" spc="225" dirty="0">
                <a:solidFill>
                  <a:srgbClr val="3D3936"/>
                </a:solidFill>
                <a:latin typeface="Calibri Light" panose="020F0302020204030204" pitchFamily="34" charset="0"/>
              </a:rPr>
              <a:t>der Bestellung!</a:t>
            </a:r>
            <a:endParaRPr lang="de" sz="1600" kern="1200" spc="225" dirty="0">
              <a:solidFill>
                <a:srgbClr val="3D3936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449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/>
      <p:bldP spid="31" grpId="0" animBg="1"/>
      <p:bldP spid="40" grpId="0" animBg="1"/>
      <p:bldP spid="43" grpId="0" animBg="1"/>
      <p:bldP spid="47" grpId="0"/>
      <p:bldP spid="48" grpId="0"/>
      <p:bldP spid="49" grpId="0"/>
      <p:bldP spid="50" grpId="0" animBg="1"/>
      <p:bldP spid="5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object 2">
            <a:extLst>
              <a:ext uri="{FF2B5EF4-FFF2-40B4-BE49-F238E27FC236}">
                <a16:creationId xmlns:a16="http://schemas.microsoft.com/office/drawing/2014/main" id="{30F25E48-90BE-70A9-4730-3492B179AF89}"/>
              </a:ext>
            </a:extLst>
          </p:cNvPr>
          <p:cNvSpPr/>
          <p:nvPr/>
        </p:nvSpPr>
        <p:spPr>
          <a:xfrm>
            <a:off x="-10712" y="655969"/>
            <a:ext cx="9144953" cy="4325934"/>
          </a:xfrm>
          <a:custGeom>
            <a:avLst/>
            <a:gdLst/>
            <a:ahLst/>
            <a:cxnLst/>
            <a:rect l="l" t="t" r="r" b="b"/>
            <a:pathLst>
              <a:path w="12193270" h="5598159">
                <a:moveTo>
                  <a:pt x="0" y="5597994"/>
                </a:moveTo>
                <a:lnTo>
                  <a:pt x="12193206" y="5597994"/>
                </a:lnTo>
                <a:lnTo>
                  <a:pt x="12193206" y="0"/>
                </a:lnTo>
                <a:lnTo>
                  <a:pt x="0" y="0"/>
                </a:lnTo>
                <a:lnTo>
                  <a:pt x="0" y="5597994"/>
                </a:lnTo>
                <a:close/>
              </a:path>
            </a:pathLst>
          </a:custGeom>
          <a:solidFill>
            <a:srgbClr val="EFEAE4"/>
          </a:solidFill>
        </p:spPr>
        <p:txBody>
          <a:bodyPr wrap="square" lIns="0" tIns="0" rIns="0" bIns="0" rtlCol="0"/>
          <a:lstStyle/>
          <a:p>
            <a:pPr algn="l" defTabSz="685800" hangingPunct="1">
              <a:defRPr/>
            </a:pPr>
            <a:endParaRPr lang="de-AT" sz="1350" kern="1200" dirty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  <p:sp>
        <p:nvSpPr>
          <p:cNvPr id="17" name="object 4">
            <a:extLst>
              <a:ext uri="{FF2B5EF4-FFF2-40B4-BE49-F238E27FC236}">
                <a16:creationId xmlns:a16="http://schemas.microsoft.com/office/drawing/2014/main" id="{7534401D-2239-F342-AA46-26A16F816CA2}"/>
              </a:ext>
            </a:extLst>
          </p:cNvPr>
          <p:cNvSpPr txBox="1">
            <a:spLocks/>
          </p:cNvSpPr>
          <p:nvPr/>
        </p:nvSpPr>
        <p:spPr>
          <a:xfrm>
            <a:off x="222729" y="733007"/>
            <a:ext cx="4022820" cy="259206"/>
          </a:xfrm>
          <a:prstGeom prst="rect">
            <a:avLst/>
          </a:prstGeom>
        </p:spPr>
        <p:txBody>
          <a:bodyPr vert="horz" wrap="square" lIns="0" tIns="12859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9525" algn="l" defTabSz="685800" hangingPunct="1">
              <a:spcBef>
                <a:spcPts val="101"/>
              </a:spcBef>
              <a:defRPr/>
            </a:pPr>
            <a:r>
              <a:rPr lang="de" sz="1600" b="1" spc="135" dirty="0">
                <a:solidFill>
                  <a:srgbClr val="3C3835"/>
                </a:solidFill>
                <a:latin typeface="Calibri Light" panose="020F0302020204030204" pitchFamily="34" charset="0"/>
              </a:rPr>
              <a:t>VORAUSSETZUNGEN FÜR EINSCHREIBER</a:t>
            </a:r>
          </a:p>
        </p:txBody>
      </p:sp>
      <p:sp>
        <p:nvSpPr>
          <p:cNvPr id="29" name="object 3">
            <a:extLst>
              <a:ext uri="{FF2B5EF4-FFF2-40B4-BE49-F238E27FC236}">
                <a16:creationId xmlns:a16="http://schemas.microsoft.com/office/drawing/2014/main" id="{D687CAD5-8321-D949-9FF6-D1F01C39AAE9}"/>
              </a:ext>
            </a:extLst>
          </p:cNvPr>
          <p:cNvSpPr txBox="1"/>
          <p:nvPr/>
        </p:nvSpPr>
        <p:spPr>
          <a:xfrm>
            <a:off x="0" y="399184"/>
            <a:ext cx="9144000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defTabSz="685800" hangingPunct="1">
              <a:spcBef>
                <a:spcPts val="75"/>
              </a:spcBef>
              <a:defRPr/>
            </a:pPr>
            <a:r>
              <a:rPr lang="de" sz="1800" b="1" kern="1200" spc="225" dirty="0">
                <a:solidFill>
                  <a:srgbClr val="3D3936"/>
                </a:solidFill>
                <a:latin typeface="Calibri Light" panose="020F0302020204030204" pitchFamily="34" charset="0"/>
              </a:rPr>
              <a:t>FAST START BONUS - </a:t>
            </a:r>
            <a:r>
              <a:rPr lang="de" sz="1800" b="1" kern="1200" spc="225" dirty="0">
                <a:solidFill>
                  <a:srgbClr val="FF0000"/>
                </a:solidFill>
                <a:latin typeface="Calibri Light" panose="020F0302020204030204" pitchFamily="34" charset="0"/>
              </a:rPr>
              <a:t>Monat 1</a:t>
            </a:r>
            <a:endParaRPr lang="de" sz="1800" kern="1200" spc="225" dirty="0">
              <a:solidFill>
                <a:srgbClr val="FF0000"/>
              </a:solidFill>
              <a:latin typeface="Calibri Light" panose="020F0302020204030204" pitchFamily="34" charset="0"/>
            </a:endParaRPr>
          </a:p>
        </p:txBody>
      </p:sp>
      <p:sp>
        <p:nvSpPr>
          <p:cNvPr id="13" name="object 4">
            <a:extLst>
              <a:ext uri="{FF2B5EF4-FFF2-40B4-BE49-F238E27FC236}">
                <a16:creationId xmlns:a16="http://schemas.microsoft.com/office/drawing/2014/main" id="{BAAFED5D-491A-7B24-D49B-38534A4F7B17}"/>
              </a:ext>
            </a:extLst>
          </p:cNvPr>
          <p:cNvSpPr txBox="1">
            <a:spLocks/>
          </p:cNvSpPr>
          <p:nvPr/>
        </p:nvSpPr>
        <p:spPr>
          <a:xfrm>
            <a:off x="222729" y="1097884"/>
            <a:ext cx="3577459" cy="197651"/>
          </a:xfrm>
          <a:prstGeom prst="rect">
            <a:avLst/>
          </a:prstGeom>
        </p:spPr>
        <p:txBody>
          <a:bodyPr vert="horz" wrap="square" lIns="0" tIns="12859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9525" algn="l" defTabSz="685800" hangingPunct="1">
              <a:spcBef>
                <a:spcPts val="101"/>
              </a:spcBef>
              <a:defRPr/>
            </a:pPr>
            <a:r>
              <a:rPr lang="de" sz="1200" b="1" u="sng" spc="135" dirty="0">
                <a:solidFill>
                  <a:srgbClr val="3C3835"/>
                </a:solidFill>
                <a:latin typeface="Calibri Light" panose="020F0302020204030204" pitchFamily="34" charset="0"/>
              </a:rPr>
              <a:t>KEINE</a:t>
            </a:r>
            <a:r>
              <a:rPr lang="de" sz="1200" spc="135" dirty="0">
                <a:solidFill>
                  <a:srgbClr val="3C3835"/>
                </a:solidFill>
                <a:latin typeface="Calibri Light" panose="020F0302020204030204" pitchFamily="34" charset="0"/>
              </a:rPr>
              <a:t> Bestellung erforderlich</a:t>
            </a:r>
            <a:endParaRPr lang="de" sz="1388" spc="135" dirty="0">
              <a:solidFill>
                <a:srgbClr val="3C3835"/>
              </a:solidFill>
              <a:latin typeface="Calibri Light" panose="020F0302020204030204" pitchFamily="34" charset="0"/>
            </a:endParaRPr>
          </a:p>
        </p:txBody>
      </p:sp>
      <p:sp>
        <p:nvSpPr>
          <p:cNvPr id="52" name="Rechteck: abgerundete Ecken 51">
            <a:extLst>
              <a:ext uri="{FF2B5EF4-FFF2-40B4-BE49-F238E27FC236}">
                <a16:creationId xmlns:a16="http://schemas.microsoft.com/office/drawing/2014/main" id="{00DFC5EE-83D3-B6D3-D99F-FBEC7300B5B3}"/>
              </a:ext>
            </a:extLst>
          </p:cNvPr>
          <p:cNvSpPr/>
          <p:nvPr/>
        </p:nvSpPr>
        <p:spPr>
          <a:xfrm>
            <a:off x="48000" y="697117"/>
            <a:ext cx="4197549" cy="720000"/>
          </a:xfrm>
          <a:prstGeom prst="roundRect">
            <a:avLst/>
          </a:prstGeom>
          <a:noFill/>
          <a:ln w="28575" cap="flat">
            <a:solidFill>
              <a:srgbClr val="EFC4C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AT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grpSp>
        <p:nvGrpSpPr>
          <p:cNvPr id="11" name="object 5">
            <a:extLst>
              <a:ext uri="{FF2B5EF4-FFF2-40B4-BE49-F238E27FC236}">
                <a16:creationId xmlns:a16="http://schemas.microsoft.com/office/drawing/2014/main" id="{C2F5BBCC-6697-D7FC-9214-AC32AA7ACB81}"/>
              </a:ext>
            </a:extLst>
          </p:cNvPr>
          <p:cNvGrpSpPr/>
          <p:nvPr/>
        </p:nvGrpSpPr>
        <p:grpSpPr>
          <a:xfrm>
            <a:off x="4193665" y="1563324"/>
            <a:ext cx="704786" cy="724281"/>
            <a:chOff x="3425780" y="3155805"/>
            <a:chExt cx="1210310" cy="1210310"/>
          </a:xfrm>
        </p:grpSpPr>
        <p:sp>
          <p:nvSpPr>
            <p:cNvPr id="14" name="object 6">
              <a:extLst>
                <a:ext uri="{FF2B5EF4-FFF2-40B4-BE49-F238E27FC236}">
                  <a16:creationId xmlns:a16="http://schemas.microsoft.com/office/drawing/2014/main" id="{8BD599FD-E4A5-0C43-BF8A-F3BA1BF79784}"/>
                </a:ext>
              </a:extLst>
            </p:cNvPr>
            <p:cNvSpPr/>
            <p:nvPr/>
          </p:nvSpPr>
          <p:spPr>
            <a:xfrm>
              <a:off x="3425780" y="3155805"/>
              <a:ext cx="1210310" cy="1210310"/>
            </a:xfrm>
            <a:custGeom>
              <a:avLst/>
              <a:gdLst/>
              <a:ahLst/>
              <a:cxnLst/>
              <a:rect l="l" t="t" r="r" b="b"/>
              <a:pathLst>
                <a:path w="1210310" h="1210310">
                  <a:moveTo>
                    <a:pt x="605027" y="0"/>
                  </a:moveTo>
                  <a:lnTo>
                    <a:pt x="557745" y="1820"/>
                  </a:lnTo>
                  <a:lnTo>
                    <a:pt x="511457" y="7191"/>
                  </a:lnTo>
                  <a:lnTo>
                    <a:pt x="466300" y="15978"/>
                  </a:lnTo>
                  <a:lnTo>
                    <a:pt x="422406" y="28047"/>
                  </a:lnTo>
                  <a:lnTo>
                    <a:pt x="379912" y="43263"/>
                  </a:lnTo>
                  <a:lnTo>
                    <a:pt x="338951" y="61491"/>
                  </a:lnTo>
                  <a:lnTo>
                    <a:pt x="299657" y="82598"/>
                  </a:lnTo>
                  <a:lnTo>
                    <a:pt x="262167" y="106449"/>
                  </a:lnTo>
                  <a:lnTo>
                    <a:pt x="226613" y="132909"/>
                  </a:lnTo>
                  <a:lnTo>
                    <a:pt x="193130" y="161843"/>
                  </a:lnTo>
                  <a:lnTo>
                    <a:pt x="161853" y="193118"/>
                  </a:lnTo>
                  <a:lnTo>
                    <a:pt x="132917" y="226598"/>
                  </a:lnTo>
                  <a:lnTo>
                    <a:pt x="106455" y="262149"/>
                  </a:lnTo>
                  <a:lnTo>
                    <a:pt x="82603" y="299637"/>
                  </a:lnTo>
                  <a:lnTo>
                    <a:pt x="61495" y="338927"/>
                  </a:lnTo>
                  <a:lnTo>
                    <a:pt x="43265" y="379884"/>
                  </a:lnTo>
                  <a:lnTo>
                    <a:pt x="28048" y="422375"/>
                  </a:lnTo>
                  <a:lnTo>
                    <a:pt x="15979" y="466264"/>
                  </a:lnTo>
                  <a:lnTo>
                    <a:pt x="7191" y="511417"/>
                  </a:lnTo>
                  <a:lnTo>
                    <a:pt x="1820" y="557699"/>
                  </a:lnTo>
                  <a:lnTo>
                    <a:pt x="0" y="604977"/>
                  </a:lnTo>
                  <a:lnTo>
                    <a:pt x="1820" y="652263"/>
                  </a:lnTo>
                  <a:lnTo>
                    <a:pt x="7191" y="698553"/>
                  </a:lnTo>
                  <a:lnTo>
                    <a:pt x="15979" y="743713"/>
                  </a:lnTo>
                  <a:lnTo>
                    <a:pt x="28048" y="787609"/>
                  </a:lnTo>
                  <a:lnTo>
                    <a:pt x="43265" y="830105"/>
                  </a:lnTo>
                  <a:lnTo>
                    <a:pt x="61495" y="871067"/>
                  </a:lnTo>
                  <a:lnTo>
                    <a:pt x="82603" y="910361"/>
                  </a:lnTo>
                  <a:lnTo>
                    <a:pt x="106455" y="947853"/>
                  </a:lnTo>
                  <a:lnTo>
                    <a:pt x="132917" y="983407"/>
                  </a:lnTo>
                  <a:lnTo>
                    <a:pt x="161853" y="1016890"/>
                  </a:lnTo>
                  <a:lnTo>
                    <a:pt x="193130" y="1048167"/>
                  </a:lnTo>
                  <a:lnTo>
                    <a:pt x="226613" y="1077103"/>
                  </a:lnTo>
                  <a:lnTo>
                    <a:pt x="262167" y="1103564"/>
                  </a:lnTo>
                  <a:lnTo>
                    <a:pt x="299657" y="1127416"/>
                  </a:lnTo>
                  <a:lnTo>
                    <a:pt x="338951" y="1148524"/>
                  </a:lnTo>
                  <a:lnTo>
                    <a:pt x="379912" y="1166753"/>
                  </a:lnTo>
                  <a:lnTo>
                    <a:pt x="422406" y="1181970"/>
                  </a:lnTo>
                  <a:lnTo>
                    <a:pt x="466300" y="1194039"/>
                  </a:lnTo>
                  <a:lnTo>
                    <a:pt x="511457" y="1202826"/>
                  </a:lnTo>
                  <a:lnTo>
                    <a:pt x="557745" y="1208197"/>
                  </a:lnTo>
                  <a:lnTo>
                    <a:pt x="605027" y="1210017"/>
                  </a:lnTo>
                  <a:lnTo>
                    <a:pt x="652310" y="1208197"/>
                  </a:lnTo>
                  <a:lnTo>
                    <a:pt x="698598" y="1202826"/>
                  </a:lnTo>
                  <a:lnTo>
                    <a:pt x="743755" y="1194039"/>
                  </a:lnTo>
                  <a:lnTo>
                    <a:pt x="787649" y="1181970"/>
                  </a:lnTo>
                  <a:lnTo>
                    <a:pt x="830143" y="1166753"/>
                  </a:lnTo>
                  <a:lnTo>
                    <a:pt x="871104" y="1148524"/>
                  </a:lnTo>
                  <a:lnTo>
                    <a:pt x="910398" y="1127416"/>
                  </a:lnTo>
                  <a:lnTo>
                    <a:pt x="947888" y="1103564"/>
                  </a:lnTo>
                  <a:lnTo>
                    <a:pt x="983442" y="1077103"/>
                  </a:lnTo>
                  <a:lnTo>
                    <a:pt x="1016925" y="1048167"/>
                  </a:lnTo>
                  <a:lnTo>
                    <a:pt x="1048202" y="1016890"/>
                  </a:lnTo>
                  <a:lnTo>
                    <a:pt x="1077138" y="983407"/>
                  </a:lnTo>
                  <a:lnTo>
                    <a:pt x="1103600" y="947853"/>
                  </a:lnTo>
                  <a:lnTo>
                    <a:pt x="1127452" y="910361"/>
                  </a:lnTo>
                  <a:lnTo>
                    <a:pt x="1148560" y="871067"/>
                  </a:lnTo>
                  <a:lnTo>
                    <a:pt x="1166790" y="830105"/>
                  </a:lnTo>
                  <a:lnTo>
                    <a:pt x="1182007" y="787609"/>
                  </a:lnTo>
                  <a:lnTo>
                    <a:pt x="1194076" y="743713"/>
                  </a:lnTo>
                  <a:lnTo>
                    <a:pt x="1202864" y="698553"/>
                  </a:lnTo>
                  <a:lnTo>
                    <a:pt x="1208235" y="652263"/>
                  </a:lnTo>
                  <a:lnTo>
                    <a:pt x="1210055" y="604977"/>
                  </a:lnTo>
                  <a:lnTo>
                    <a:pt x="1208235" y="557699"/>
                  </a:lnTo>
                  <a:lnTo>
                    <a:pt x="1202864" y="511417"/>
                  </a:lnTo>
                  <a:lnTo>
                    <a:pt x="1194076" y="466264"/>
                  </a:lnTo>
                  <a:lnTo>
                    <a:pt x="1182007" y="422375"/>
                  </a:lnTo>
                  <a:lnTo>
                    <a:pt x="1166790" y="379884"/>
                  </a:lnTo>
                  <a:lnTo>
                    <a:pt x="1148560" y="338927"/>
                  </a:lnTo>
                  <a:lnTo>
                    <a:pt x="1127452" y="299637"/>
                  </a:lnTo>
                  <a:lnTo>
                    <a:pt x="1103600" y="262149"/>
                  </a:lnTo>
                  <a:lnTo>
                    <a:pt x="1077138" y="226598"/>
                  </a:lnTo>
                  <a:lnTo>
                    <a:pt x="1048202" y="193118"/>
                  </a:lnTo>
                  <a:lnTo>
                    <a:pt x="1016925" y="161843"/>
                  </a:lnTo>
                  <a:lnTo>
                    <a:pt x="983442" y="132909"/>
                  </a:lnTo>
                  <a:lnTo>
                    <a:pt x="947888" y="106449"/>
                  </a:lnTo>
                  <a:lnTo>
                    <a:pt x="910398" y="82598"/>
                  </a:lnTo>
                  <a:lnTo>
                    <a:pt x="871104" y="61491"/>
                  </a:lnTo>
                  <a:lnTo>
                    <a:pt x="830143" y="43263"/>
                  </a:lnTo>
                  <a:lnTo>
                    <a:pt x="787649" y="28047"/>
                  </a:lnTo>
                  <a:lnTo>
                    <a:pt x="743755" y="15978"/>
                  </a:lnTo>
                  <a:lnTo>
                    <a:pt x="698598" y="7191"/>
                  </a:lnTo>
                  <a:lnTo>
                    <a:pt x="652310" y="1820"/>
                  </a:lnTo>
                  <a:lnTo>
                    <a:pt x="60502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6" name="object 7">
              <a:extLst>
                <a:ext uri="{FF2B5EF4-FFF2-40B4-BE49-F238E27FC236}">
                  <a16:creationId xmlns:a16="http://schemas.microsoft.com/office/drawing/2014/main" id="{85724083-1670-847B-3A7C-70763A4F33E8}"/>
                </a:ext>
              </a:extLst>
            </p:cNvPr>
            <p:cNvSpPr/>
            <p:nvPr/>
          </p:nvSpPr>
          <p:spPr>
            <a:xfrm>
              <a:off x="3464095" y="3194095"/>
              <a:ext cx="1133475" cy="1133475"/>
            </a:xfrm>
            <a:custGeom>
              <a:avLst/>
              <a:gdLst/>
              <a:ahLst/>
              <a:cxnLst/>
              <a:rect l="l" t="t" r="r" b="b"/>
              <a:pathLst>
                <a:path w="1133475" h="1133475">
                  <a:moveTo>
                    <a:pt x="566712" y="0"/>
                  </a:moveTo>
                  <a:lnTo>
                    <a:pt x="517885" y="2084"/>
                  </a:lnTo>
                  <a:lnTo>
                    <a:pt x="470198" y="8222"/>
                  </a:lnTo>
                  <a:lnTo>
                    <a:pt x="423822" y="18242"/>
                  </a:lnTo>
                  <a:lnTo>
                    <a:pt x="378928" y="31974"/>
                  </a:lnTo>
                  <a:lnTo>
                    <a:pt x="335688" y="49246"/>
                  </a:lnTo>
                  <a:lnTo>
                    <a:pt x="294274" y="69885"/>
                  </a:lnTo>
                  <a:lnTo>
                    <a:pt x="254857" y="93722"/>
                  </a:lnTo>
                  <a:lnTo>
                    <a:pt x="217608" y="120584"/>
                  </a:lnTo>
                  <a:lnTo>
                    <a:pt x="182698" y="150300"/>
                  </a:lnTo>
                  <a:lnTo>
                    <a:pt x="150300" y="182698"/>
                  </a:lnTo>
                  <a:lnTo>
                    <a:pt x="120584" y="217608"/>
                  </a:lnTo>
                  <a:lnTo>
                    <a:pt x="93722" y="254857"/>
                  </a:lnTo>
                  <a:lnTo>
                    <a:pt x="69885" y="294274"/>
                  </a:lnTo>
                  <a:lnTo>
                    <a:pt x="49246" y="335688"/>
                  </a:lnTo>
                  <a:lnTo>
                    <a:pt x="31974" y="378928"/>
                  </a:lnTo>
                  <a:lnTo>
                    <a:pt x="18242" y="423822"/>
                  </a:lnTo>
                  <a:lnTo>
                    <a:pt x="8222" y="470198"/>
                  </a:lnTo>
                  <a:lnTo>
                    <a:pt x="2084" y="517885"/>
                  </a:lnTo>
                  <a:lnTo>
                    <a:pt x="0" y="566712"/>
                  </a:lnTo>
                  <a:lnTo>
                    <a:pt x="2084" y="615538"/>
                  </a:lnTo>
                  <a:lnTo>
                    <a:pt x="8222" y="663226"/>
                  </a:lnTo>
                  <a:lnTo>
                    <a:pt x="18242" y="709602"/>
                  </a:lnTo>
                  <a:lnTo>
                    <a:pt x="31974" y="754495"/>
                  </a:lnTo>
                  <a:lnTo>
                    <a:pt x="49246" y="797735"/>
                  </a:lnTo>
                  <a:lnTo>
                    <a:pt x="69885" y="839149"/>
                  </a:lnTo>
                  <a:lnTo>
                    <a:pt x="93722" y="878566"/>
                  </a:lnTo>
                  <a:lnTo>
                    <a:pt x="120584" y="915816"/>
                  </a:lnTo>
                  <a:lnTo>
                    <a:pt x="150300" y="950725"/>
                  </a:lnTo>
                  <a:lnTo>
                    <a:pt x="182698" y="983124"/>
                  </a:lnTo>
                  <a:lnTo>
                    <a:pt x="217608" y="1012839"/>
                  </a:lnTo>
                  <a:lnTo>
                    <a:pt x="254857" y="1039701"/>
                  </a:lnTo>
                  <a:lnTo>
                    <a:pt x="294274" y="1063538"/>
                  </a:lnTo>
                  <a:lnTo>
                    <a:pt x="335688" y="1084178"/>
                  </a:lnTo>
                  <a:lnTo>
                    <a:pt x="378928" y="1101449"/>
                  </a:lnTo>
                  <a:lnTo>
                    <a:pt x="423822" y="1115181"/>
                  </a:lnTo>
                  <a:lnTo>
                    <a:pt x="470198" y="1125201"/>
                  </a:lnTo>
                  <a:lnTo>
                    <a:pt x="517885" y="1131340"/>
                  </a:lnTo>
                  <a:lnTo>
                    <a:pt x="566712" y="1133424"/>
                  </a:lnTo>
                  <a:lnTo>
                    <a:pt x="615538" y="1131340"/>
                  </a:lnTo>
                  <a:lnTo>
                    <a:pt x="663226" y="1125201"/>
                  </a:lnTo>
                  <a:lnTo>
                    <a:pt x="709602" y="1115181"/>
                  </a:lnTo>
                  <a:lnTo>
                    <a:pt x="754495" y="1101449"/>
                  </a:lnTo>
                  <a:lnTo>
                    <a:pt x="797735" y="1084178"/>
                  </a:lnTo>
                  <a:lnTo>
                    <a:pt x="839149" y="1063538"/>
                  </a:lnTo>
                  <a:lnTo>
                    <a:pt x="878566" y="1039701"/>
                  </a:lnTo>
                  <a:lnTo>
                    <a:pt x="879575" y="1038974"/>
                  </a:lnTo>
                  <a:lnTo>
                    <a:pt x="566712" y="1038974"/>
                  </a:lnTo>
                  <a:lnTo>
                    <a:pt x="515965" y="1036254"/>
                  </a:lnTo>
                  <a:lnTo>
                    <a:pt x="466787" y="1028283"/>
                  </a:lnTo>
                  <a:lnTo>
                    <a:pt x="419449" y="1015348"/>
                  </a:lnTo>
                  <a:lnTo>
                    <a:pt x="374225" y="997733"/>
                  </a:lnTo>
                  <a:lnTo>
                    <a:pt x="331385" y="975723"/>
                  </a:lnTo>
                  <a:lnTo>
                    <a:pt x="291203" y="949603"/>
                  </a:lnTo>
                  <a:lnTo>
                    <a:pt x="253952" y="919660"/>
                  </a:lnTo>
                  <a:lnTo>
                    <a:pt x="219904" y="886176"/>
                  </a:lnTo>
                  <a:lnTo>
                    <a:pt x="189331" y="849439"/>
                  </a:lnTo>
                  <a:lnTo>
                    <a:pt x="226601" y="832357"/>
                  </a:lnTo>
                  <a:lnTo>
                    <a:pt x="267342" y="815603"/>
                  </a:lnTo>
                  <a:lnTo>
                    <a:pt x="311232" y="799777"/>
                  </a:lnTo>
                  <a:lnTo>
                    <a:pt x="357952" y="785480"/>
                  </a:lnTo>
                  <a:lnTo>
                    <a:pt x="407181" y="773314"/>
                  </a:lnTo>
                  <a:lnTo>
                    <a:pt x="458597" y="763880"/>
                  </a:lnTo>
                  <a:lnTo>
                    <a:pt x="511881" y="757779"/>
                  </a:lnTo>
                  <a:lnTo>
                    <a:pt x="566712" y="755611"/>
                  </a:lnTo>
                  <a:lnTo>
                    <a:pt x="1101003" y="755611"/>
                  </a:lnTo>
                  <a:lnTo>
                    <a:pt x="1101449" y="754495"/>
                  </a:lnTo>
                  <a:lnTo>
                    <a:pt x="1115181" y="709602"/>
                  </a:lnTo>
                  <a:lnTo>
                    <a:pt x="1115442" y="708393"/>
                  </a:lnTo>
                  <a:lnTo>
                    <a:pt x="566712" y="708393"/>
                  </a:lnTo>
                  <a:lnTo>
                    <a:pt x="517967" y="704009"/>
                  </a:lnTo>
                  <a:lnTo>
                    <a:pt x="472061" y="691375"/>
                  </a:lnTo>
                  <a:lnTo>
                    <a:pt x="429767" y="671262"/>
                  </a:lnTo>
                  <a:lnTo>
                    <a:pt x="391859" y="644444"/>
                  </a:lnTo>
                  <a:lnTo>
                    <a:pt x="359109" y="611694"/>
                  </a:lnTo>
                  <a:lnTo>
                    <a:pt x="332291" y="573786"/>
                  </a:lnTo>
                  <a:lnTo>
                    <a:pt x="312178" y="531492"/>
                  </a:lnTo>
                  <a:lnTo>
                    <a:pt x="299544" y="485586"/>
                  </a:lnTo>
                  <a:lnTo>
                    <a:pt x="295160" y="436841"/>
                  </a:lnTo>
                  <a:lnTo>
                    <a:pt x="299544" y="388093"/>
                  </a:lnTo>
                  <a:lnTo>
                    <a:pt x="312178" y="342185"/>
                  </a:lnTo>
                  <a:lnTo>
                    <a:pt x="332291" y="299891"/>
                  </a:lnTo>
                  <a:lnTo>
                    <a:pt x="359109" y="261983"/>
                  </a:lnTo>
                  <a:lnTo>
                    <a:pt x="391859" y="229235"/>
                  </a:lnTo>
                  <a:lnTo>
                    <a:pt x="429767" y="202418"/>
                  </a:lnTo>
                  <a:lnTo>
                    <a:pt x="472061" y="182307"/>
                  </a:lnTo>
                  <a:lnTo>
                    <a:pt x="517967" y="169673"/>
                  </a:lnTo>
                  <a:lnTo>
                    <a:pt x="566712" y="165290"/>
                  </a:lnTo>
                  <a:lnTo>
                    <a:pt x="965716" y="165290"/>
                  </a:lnTo>
                  <a:lnTo>
                    <a:pt x="950725" y="150300"/>
                  </a:lnTo>
                  <a:lnTo>
                    <a:pt x="915816" y="120584"/>
                  </a:lnTo>
                  <a:lnTo>
                    <a:pt x="878566" y="93722"/>
                  </a:lnTo>
                  <a:lnTo>
                    <a:pt x="839149" y="69885"/>
                  </a:lnTo>
                  <a:lnTo>
                    <a:pt x="797735" y="49246"/>
                  </a:lnTo>
                  <a:lnTo>
                    <a:pt x="754495" y="31974"/>
                  </a:lnTo>
                  <a:lnTo>
                    <a:pt x="709602" y="18242"/>
                  </a:lnTo>
                  <a:lnTo>
                    <a:pt x="663226" y="8222"/>
                  </a:lnTo>
                  <a:lnTo>
                    <a:pt x="615538" y="2084"/>
                  </a:lnTo>
                  <a:lnTo>
                    <a:pt x="566712" y="0"/>
                  </a:lnTo>
                  <a:close/>
                </a:path>
                <a:path w="1133475" h="1133475">
                  <a:moveTo>
                    <a:pt x="1101003" y="755611"/>
                  </a:moveTo>
                  <a:lnTo>
                    <a:pt x="566712" y="755611"/>
                  </a:lnTo>
                  <a:lnTo>
                    <a:pt x="621547" y="757779"/>
                  </a:lnTo>
                  <a:lnTo>
                    <a:pt x="674835" y="763882"/>
                  </a:lnTo>
                  <a:lnTo>
                    <a:pt x="726255" y="773318"/>
                  </a:lnTo>
                  <a:lnTo>
                    <a:pt x="775485" y="785485"/>
                  </a:lnTo>
                  <a:lnTo>
                    <a:pt x="822205" y="799782"/>
                  </a:lnTo>
                  <a:lnTo>
                    <a:pt x="866094" y="815608"/>
                  </a:lnTo>
                  <a:lnTo>
                    <a:pt x="906830" y="832361"/>
                  </a:lnTo>
                  <a:lnTo>
                    <a:pt x="944092" y="849439"/>
                  </a:lnTo>
                  <a:lnTo>
                    <a:pt x="913519" y="886176"/>
                  </a:lnTo>
                  <a:lnTo>
                    <a:pt x="879471" y="919660"/>
                  </a:lnTo>
                  <a:lnTo>
                    <a:pt x="842220" y="949603"/>
                  </a:lnTo>
                  <a:lnTo>
                    <a:pt x="802038" y="975723"/>
                  </a:lnTo>
                  <a:lnTo>
                    <a:pt x="759199" y="997733"/>
                  </a:lnTo>
                  <a:lnTo>
                    <a:pt x="713974" y="1015348"/>
                  </a:lnTo>
                  <a:lnTo>
                    <a:pt x="666636" y="1028283"/>
                  </a:lnTo>
                  <a:lnTo>
                    <a:pt x="617458" y="1036254"/>
                  </a:lnTo>
                  <a:lnTo>
                    <a:pt x="566712" y="1038974"/>
                  </a:lnTo>
                  <a:lnTo>
                    <a:pt x="879575" y="1038974"/>
                  </a:lnTo>
                  <a:lnTo>
                    <a:pt x="915816" y="1012839"/>
                  </a:lnTo>
                  <a:lnTo>
                    <a:pt x="950725" y="983124"/>
                  </a:lnTo>
                  <a:lnTo>
                    <a:pt x="983124" y="950725"/>
                  </a:lnTo>
                  <a:lnTo>
                    <a:pt x="1012839" y="915816"/>
                  </a:lnTo>
                  <a:lnTo>
                    <a:pt x="1039701" y="878566"/>
                  </a:lnTo>
                  <a:lnTo>
                    <a:pt x="1063538" y="839149"/>
                  </a:lnTo>
                  <a:lnTo>
                    <a:pt x="1084178" y="797735"/>
                  </a:lnTo>
                  <a:lnTo>
                    <a:pt x="1101003" y="755611"/>
                  </a:lnTo>
                  <a:close/>
                </a:path>
                <a:path w="1133475" h="1133475">
                  <a:moveTo>
                    <a:pt x="965716" y="165290"/>
                  </a:moveTo>
                  <a:lnTo>
                    <a:pt x="566712" y="165290"/>
                  </a:lnTo>
                  <a:lnTo>
                    <a:pt x="615457" y="169673"/>
                  </a:lnTo>
                  <a:lnTo>
                    <a:pt x="661362" y="182307"/>
                  </a:lnTo>
                  <a:lnTo>
                    <a:pt x="703656" y="202418"/>
                  </a:lnTo>
                  <a:lnTo>
                    <a:pt x="741564" y="229235"/>
                  </a:lnTo>
                  <a:lnTo>
                    <a:pt x="774314" y="261983"/>
                  </a:lnTo>
                  <a:lnTo>
                    <a:pt x="801132" y="299891"/>
                  </a:lnTo>
                  <a:lnTo>
                    <a:pt x="821245" y="342185"/>
                  </a:lnTo>
                  <a:lnTo>
                    <a:pt x="833880" y="388093"/>
                  </a:lnTo>
                  <a:lnTo>
                    <a:pt x="838263" y="436841"/>
                  </a:lnTo>
                  <a:lnTo>
                    <a:pt x="833880" y="485586"/>
                  </a:lnTo>
                  <a:lnTo>
                    <a:pt x="821245" y="531492"/>
                  </a:lnTo>
                  <a:lnTo>
                    <a:pt x="801132" y="573786"/>
                  </a:lnTo>
                  <a:lnTo>
                    <a:pt x="774314" y="611694"/>
                  </a:lnTo>
                  <a:lnTo>
                    <a:pt x="741564" y="644444"/>
                  </a:lnTo>
                  <a:lnTo>
                    <a:pt x="703656" y="671262"/>
                  </a:lnTo>
                  <a:lnTo>
                    <a:pt x="661362" y="691375"/>
                  </a:lnTo>
                  <a:lnTo>
                    <a:pt x="615457" y="704009"/>
                  </a:lnTo>
                  <a:lnTo>
                    <a:pt x="566712" y="708393"/>
                  </a:lnTo>
                  <a:lnTo>
                    <a:pt x="1115442" y="708393"/>
                  </a:lnTo>
                  <a:lnTo>
                    <a:pt x="1125201" y="663226"/>
                  </a:lnTo>
                  <a:lnTo>
                    <a:pt x="1131340" y="615538"/>
                  </a:lnTo>
                  <a:lnTo>
                    <a:pt x="1133424" y="566712"/>
                  </a:lnTo>
                  <a:lnTo>
                    <a:pt x="1131340" y="517885"/>
                  </a:lnTo>
                  <a:lnTo>
                    <a:pt x="1125201" y="470198"/>
                  </a:lnTo>
                  <a:lnTo>
                    <a:pt x="1115181" y="423822"/>
                  </a:lnTo>
                  <a:lnTo>
                    <a:pt x="1101449" y="378928"/>
                  </a:lnTo>
                  <a:lnTo>
                    <a:pt x="1084178" y="335688"/>
                  </a:lnTo>
                  <a:lnTo>
                    <a:pt x="1063538" y="294274"/>
                  </a:lnTo>
                  <a:lnTo>
                    <a:pt x="1039701" y="254857"/>
                  </a:lnTo>
                  <a:lnTo>
                    <a:pt x="1012839" y="217608"/>
                  </a:lnTo>
                  <a:lnTo>
                    <a:pt x="983124" y="182698"/>
                  </a:lnTo>
                  <a:lnTo>
                    <a:pt x="965716" y="165290"/>
                  </a:lnTo>
                  <a:close/>
                </a:path>
              </a:pathLst>
            </a:custGeom>
            <a:solidFill>
              <a:srgbClr val="CA3631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9" name="object 4">
            <a:extLst>
              <a:ext uri="{FF2B5EF4-FFF2-40B4-BE49-F238E27FC236}">
                <a16:creationId xmlns:a16="http://schemas.microsoft.com/office/drawing/2014/main" id="{F97DA0F8-D407-B705-5913-DB02D8D79D67}"/>
              </a:ext>
            </a:extLst>
          </p:cNvPr>
          <p:cNvSpPr txBox="1">
            <a:spLocks/>
          </p:cNvSpPr>
          <p:nvPr/>
        </p:nvSpPr>
        <p:spPr>
          <a:xfrm>
            <a:off x="4366203" y="1265644"/>
            <a:ext cx="555764" cy="259206"/>
          </a:xfrm>
          <a:prstGeom prst="rect">
            <a:avLst/>
          </a:prstGeom>
        </p:spPr>
        <p:txBody>
          <a:bodyPr vert="horz" wrap="square" lIns="0" tIns="12859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9525" algn="l" defTabSz="685800" hangingPunct="1">
              <a:spcBef>
                <a:spcPts val="101"/>
              </a:spcBef>
              <a:defRPr/>
            </a:pPr>
            <a:r>
              <a:rPr lang="de" sz="1600" b="1" spc="135" dirty="0">
                <a:solidFill>
                  <a:srgbClr val="3C3835"/>
                </a:solidFill>
                <a:latin typeface="Calibri Light" panose="020F0302020204030204" pitchFamily="34" charset="0"/>
              </a:rPr>
              <a:t>ICH</a:t>
            </a:r>
          </a:p>
        </p:txBody>
      </p:sp>
      <p:grpSp>
        <p:nvGrpSpPr>
          <p:cNvPr id="20" name="object 5">
            <a:extLst>
              <a:ext uri="{FF2B5EF4-FFF2-40B4-BE49-F238E27FC236}">
                <a16:creationId xmlns:a16="http://schemas.microsoft.com/office/drawing/2014/main" id="{57071D6B-5319-DB59-B3F0-B1F65D102BA9}"/>
              </a:ext>
            </a:extLst>
          </p:cNvPr>
          <p:cNvGrpSpPr/>
          <p:nvPr/>
        </p:nvGrpSpPr>
        <p:grpSpPr>
          <a:xfrm>
            <a:off x="1944108" y="2391136"/>
            <a:ext cx="480570" cy="479618"/>
            <a:chOff x="3425780" y="3155805"/>
            <a:chExt cx="1210310" cy="1210310"/>
          </a:xfrm>
        </p:grpSpPr>
        <p:sp>
          <p:nvSpPr>
            <p:cNvPr id="21" name="object 6">
              <a:extLst>
                <a:ext uri="{FF2B5EF4-FFF2-40B4-BE49-F238E27FC236}">
                  <a16:creationId xmlns:a16="http://schemas.microsoft.com/office/drawing/2014/main" id="{2252BE3B-3D97-A874-0534-7F2956FA1EE5}"/>
                </a:ext>
              </a:extLst>
            </p:cNvPr>
            <p:cNvSpPr/>
            <p:nvPr/>
          </p:nvSpPr>
          <p:spPr>
            <a:xfrm>
              <a:off x="3425780" y="3155805"/>
              <a:ext cx="1210310" cy="1210310"/>
            </a:xfrm>
            <a:custGeom>
              <a:avLst/>
              <a:gdLst/>
              <a:ahLst/>
              <a:cxnLst/>
              <a:rect l="l" t="t" r="r" b="b"/>
              <a:pathLst>
                <a:path w="1210310" h="1210310">
                  <a:moveTo>
                    <a:pt x="605027" y="0"/>
                  </a:moveTo>
                  <a:lnTo>
                    <a:pt x="557745" y="1820"/>
                  </a:lnTo>
                  <a:lnTo>
                    <a:pt x="511457" y="7191"/>
                  </a:lnTo>
                  <a:lnTo>
                    <a:pt x="466300" y="15978"/>
                  </a:lnTo>
                  <a:lnTo>
                    <a:pt x="422406" y="28047"/>
                  </a:lnTo>
                  <a:lnTo>
                    <a:pt x="379912" y="43263"/>
                  </a:lnTo>
                  <a:lnTo>
                    <a:pt x="338951" y="61491"/>
                  </a:lnTo>
                  <a:lnTo>
                    <a:pt x="299657" y="82598"/>
                  </a:lnTo>
                  <a:lnTo>
                    <a:pt x="262167" y="106449"/>
                  </a:lnTo>
                  <a:lnTo>
                    <a:pt x="226613" y="132909"/>
                  </a:lnTo>
                  <a:lnTo>
                    <a:pt x="193130" y="161843"/>
                  </a:lnTo>
                  <a:lnTo>
                    <a:pt x="161853" y="193118"/>
                  </a:lnTo>
                  <a:lnTo>
                    <a:pt x="132917" y="226598"/>
                  </a:lnTo>
                  <a:lnTo>
                    <a:pt x="106455" y="262149"/>
                  </a:lnTo>
                  <a:lnTo>
                    <a:pt x="82603" y="299637"/>
                  </a:lnTo>
                  <a:lnTo>
                    <a:pt x="61495" y="338927"/>
                  </a:lnTo>
                  <a:lnTo>
                    <a:pt x="43265" y="379884"/>
                  </a:lnTo>
                  <a:lnTo>
                    <a:pt x="28048" y="422375"/>
                  </a:lnTo>
                  <a:lnTo>
                    <a:pt x="15979" y="466264"/>
                  </a:lnTo>
                  <a:lnTo>
                    <a:pt x="7191" y="511417"/>
                  </a:lnTo>
                  <a:lnTo>
                    <a:pt x="1820" y="557699"/>
                  </a:lnTo>
                  <a:lnTo>
                    <a:pt x="0" y="604977"/>
                  </a:lnTo>
                  <a:lnTo>
                    <a:pt x="1820" y="652263"/>
                  </a:lnTo>
                  <a:lnTo>
                    <a:pt x="7191" y="698553"/>
                  </a:lnTo>
                  <a:lnTo>
                    <a:pt x="15979" y="743713"/>
                  </a:lnTo>
                  <a:lnTo>
                    <a:pt x="28048" y="787609"/>
                  </a:lnTo>
                  <a:lnTo>
                    <a:pt x="43265" y="830105"/>
                  </a:lnTo>
                  <a:lnTo>
                    <a:pt x="61495" y="871067"/>
                  </a:lnTo>
                  <a:lnTo>
                    <a:pt x="82603" y="910361"/>
                  </a:lnTo>
                  <a:lnTo>
                    <a:pt x="106455" y="947853"/>
                  </a:lnTo>
                  <a:lnTo>
                    <a:pt x="132917" y="983407"/>
                  </a:lnTo>
                  <a:lnTo>
                    <a:pt x="161853" y="1016890"/>
                  </a:lnTo>
                  <a:lnTo>
                    <a:pt x="193130" y="1048167"/>
                  </a:lnTo>
                  <a:lnTo>
                    <a:pt x="226613" y="1077103"/>
                  </a:lnTo>
                  <a:lnTo>
                    <a:pt x="262167" y="1103564"/>
                  </a:lnTo>
                  <a:lnTo>
                    <a:pt x="299657" y="1127416"/>
                  </a:lnTo>
                  <a:lnTo>
                    <a:pt x="338951" y="1148524"/>
                  </a:lnTo>
                  <a:lnTo>
                    <a:pt x="379912" y="1166753"/>
                  </a:lnTo>
                  <a:lnTo>
                    <a:pt x="422406" y="1181970"/>
                  </a:lnTo>
                  <a:lnTo>
                    <a:pt x="466300" y="1194039"/>
                  </a:lnTo>
                  <a:lnTo>
                    <a:pt x="511457" y="1202826"/>
                  </a:lnTo>
                  <a:lnTo>
                    <a:pt x="557745" y="1208197"/>
                  </a:lnTo>
                  <a:lnTo>
                    <a:pt x="605027" y="1210017"/>
                  </a:lnTo>
                  <a:lnTo>
                    <a:pt x="652310" y="1208197"/>
                  </a:lnTo>
                  <a:lnTo>
                    <a:pt x="698598" y="1202826"/>
                  </a:lnTo>
                  <a:lnTo>
                    <a:pt x="743755" y="1194039"/>
                  </a:lnTo>
                  <a:lnTo>
                    <a:pt x="787649" y="1181970"/>
                  </a:lnTo>
                  <a:lnTo>
                    <a:pt x="830143" y="1166753"/>
                  </a:lnTo>
                  <a:lnTo>
                    <a:pt x="871104" y="1148524"/>
                  </a:lnTo>
                  <a:lnTo>
                    <a:pt x="910398" y="1127416"/>
                  </a:lnTo>
                  <a:lnTo>
                    <a:pt x="947888" y="1103564"/>
                  </a:lnTo>
                  <a:lnTo>
                    <a:pt x="983442" y="1077103"/>
                  </a:lnTo>
                  <a:lnTo>
                    <a:pt x="1016925" y="1048167"/>
                  </a:lnTo>
                  <a:lnTo>
                    <a:pt x="1048202" y="1016890"/>
                  </a:lnTo>
                  <a:lnTo>
                    <a:pt x="1077138" y="983407"/>
                  </a:lnTo>
                  <a:lnTo>
                    <a:pt x="1103600" y="947853"/>
                  </a:lnTo>
                  <a:lnTo>
                    <a:pt x="1127452" y="910361"/>
                  </a:lnTo>
                  <a:lnTo>
                    <a:pt x="1148560" y="871067"/>
                  </a:lnTo>
                  <a:lnTo>
                    <a:pt x="1166790" y="830105"/>
                  </a:lnTo>
                  <a:lnTo>
                    <a:pt x="1182007" y="787609"/>
                  </a:lnTo>
                  <a:lnTo>
                    <a:pt x="1194076" y="743713"/>
                  </a:lnTo>
                  <a:lnTo>
                    <a:pt x="1202864" y="698553"/>
                  </a:lnTo>
                  <a:lnTo>
                    <a:pt x="1208235" y="652263"/>
                  </a:lnTo>
                  <a:lnTo>
                    <a:pt x="1210055" y="604977"/>
                  </a:lnTo>
                  <a:lnTo>
                    <a:pt x="1208235" y="557699"/>
                  </a:lnTo>
                  <a:lnTo>
                    <a:pt x="1202864" y="511417"/>
                  </a:lnTo>
                  <a:lnTo>
                    <a:pt x="1194076" y="466264"/>
                  </a:lnTo>
                  <a:lnTo>
                    <a:pt x="1182007" y="422375"/>
                  </a:lnTo>
                  <a:lnTo>
                    <a:pt x="1166790" y="379884"/>
                  </a:lnTo>
                  <a:lnTo>
                    <a:pt x="1148560" y="338927"/>
                  </a:lnTo>
                  <a:lnTo>
                    <a:pt x="1127452" y="299637"/>
                  </a:lnTo>
                  <a:lnTo>
                    <a:pt x="1103600" y="262149"/>
                  </a:lnTo>
                  <a:lnTo>
                    <a:pt x="1077138" y="226598"/>
                  </a:lnTo>
                  <a:lnTo>
                    <a:pt x="1048202" y="193118"/>
                  </a:lnTo>
                  <a:lnTo>
                    <a:pt x="1016925" y="161843"/>
                  </a:lnTo>
                  <a:lnTo>
                    <a:pt x="983442" y="132909"/>
                  </a:lnTo>
                  <a:lnTo>
                    <a:pt x="947888" y="106449"/>
                  </a:lnTo>
                  <a:lnTo>
                    <a:pt x="910398" y="82598"/>
                  </a:lnTo>
                  <a:lnTo>
                    <a:pt x="871104" y="61491"/>
                  </a:lnTo>
                  <a:lnTo>
                    <a:pt x="830143" y="43263"/>
                  </a:lnTo>
                  <a:lnTo>
                    <a:pt x="787649" y="28047"/>
                  </a:lnTo>
                  <a:lnTo>
                    <a:pt x="743755" y="15978"/>
                  </a:lnTo>
                  <a:lnTo>
                    <a:pt x="698598" y="7191"/>
                  </a:lnTo>
                  <a:lnTo>
                    <a:pt x="652310" y="1820"/>
                  </a:lnTo>
                  <a:lnTo>
                    <a:pt x="60502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2" name="object 7">
              <a:extLst>
                <a:ext uri="{FF2B5EF4-FFF2-40B4-BE49-F238E27FC236}">
                  <a16:creationId xmlns:a16="http://schemas.microsoft.com/office/drawing/2014/main" id="{E5FD79D8-E64E-D611-0896-5C8A83594BFB}"/>
                </a:ext>
              </a:extLst>
            </p:cNvPr>
            <p:cNvSpPr/>
            <p:nvPr/>
          </p:nvSpPr>
          <p:spPr>
            <a:xfrm>
              <a:off x="3464095" y="3194095"/>
              <a:ext cx="1133475" cy="1133475"/>
            </a:xfrm>
            <a:custGeom>
              <a:avLst/>
              <a:gdLst/>
              <a:ahLst/>
              <a:cxnLst/>
              <a:rect l="l" t="t" r="r" b="b"/>
              <a:pathLst>
                <a:path w="1133475" h="1133475">
                  <a:moveTo>
                    <a:pt x="566712" y="0"/>
                  </a:moveTo>
                  <a:lnTo>
                    <a:pt x="517885" y="2084"/>
                  </a:lnTo>
                  <a:lnTo>
                    <a:pt x="470198" y="8222"/>
                  </a:lnTo>
                  <a:lnTo>
                    <a:pt x="423822" y="18242"/>
                  </a:lnTo>
                  <a:lnTo>
                    <a:pt x="378928" y="31974"/>
                  </a:lnTo>
                  <a:lnTo>
                    <a:pt x="335688" y="49246"/>
                  </a:lnTo>
                  <a:lnTo>
                    <a:pt x="294274" y="69885"/>
                  </a:lnTo>
                  <a:lnTo>
                    <a:pt x="254857" y="93722"/>
                  </a:lnTo>
                  <a:lnTo>
                    <a:pt x="217608" y="120584"/>
                  </a:lnTo>
                  <a:lnTo>
                    <a:pt x="182698" y="150300"/>
                  </a:lnTo>
                  <a:lnTo>
                    <a:pt x="150300" y="182698"/>
                  </a:lnTo>
                  <a:lnTo>
                    <a:pt x="120584" y="217608"/>
                  </a:lnTo>
                  <a:lnTo>
                    <a:pt x="93722" y="254857"/>
                  </a:lnTo>
                  <a:lnTo>
                    <a:pt x="69885" y="294274"/>
                  </a:lnTo>
                  <a:lnTo>
                    <a:pt x="49246" y="335688"/>
                  </a:lnTo>
                  <a:lnTo>
                    <a:pt x="31974" y="378928"/>
                  </a:lnTo>
                  <a:lnTo>
                    <a:pt x="18242" y="423822"/>
                  </a:lnTo>
                  <a:lnTo>
                    <a:pt x="8222" y="470198"/>
                  </a:lnTo>
                  <a:lnTo>
                    <a:pt x="2084" y="517885"/>
                  </a:lnTo>
                  <a:lnTo>
                    <a:pt x="0" y="566712"/>
                  </a:lnTo>
                  <a:lnTo>
                    <a:pt x="2084" y="615538"/>
                  </a:lnTo>
                  <a:lnTo>
                    <a:pt x="8222" y="663226"/>
                  </a:lnTo>
                  <a:lnTo>
                    <a:pt x="18242" y="709602"/>
                  </a:lnTo>
                  <a:lnTo>
                    <a:pt x="31974" y="754495"/>
                  </a:lnTo>
                  <a:lnTo>
                    <a:pt x="49246" y="797735"/>
                  </a:lnTo>
                  <a:lnTo>
                    <a:pt x="69885" y="839149"/>
                  </a:lnTo>
                  <a:lnTo>
                    <a:pt x="93722" y="878566"/>
                  </a:lnTo>
                  <a:lnTo>
                    <a:pt x="120584" y="915816"/>
                  </a:lnTo>
                  <a:lnTo>
                    <a:pt x="150300" y="950725"/>
                  </a:lnTo>
                  <a:lnTo>
                    <a:pt x="182698" y="983124"/>
                  </a:lnTo>
                  <a:lnTo>
                    <a:pt x="217608" y="1012839"/>
                  </a:lnTo>
                  <a:lnTo>
                    <a:pt x="254857" y="1039701"/>
                  </a:lnTo>
                  <a:lnTo>
                    <a:pt x="294274" y="1063538"/>
                  </a:lnTo>
                  <a:lnTo>
                    <a:pt x="335688" y="1084178"/>
                  </a:lnTo>
                  <a:lnTo>
                    <a:pt x="378928" y="1101449"/>
                  </a:lnTo>
                  <a:lnTo>
                    <a:pt x="423822" y="1115181"/>
                  </a:lnTo>
                  <a:lnTo>
                    <a:pt x="470198" y="1125201"/>
                  </a:lnTo>
                  <a:lnTo>
                    <a:pt x="517885" y="1131340"/>
                  </a:lnTo>
                  <a:lnTo>
                    <a:pt x="566712" y="1133424"/>
                  </a:lnTo>
                  <a:lnTo>
                    <a:pt x="615538" y="1131340"/>
                  </a:lnTo>
                  <a:lnTo>
                    <a:pt x="663226" y="1125201"/>
                  </a:lnTo>
                  <a:lnTo>
                    <a:pt x="709602" y="1115181"/>
                  </a:lnTo>
                  <a:lnTo>
                    <a:pt x="754495" y="1101449"/>
                  </a:lnTo>
                  <a:lnTo>
                    <a:pt x="797735" y="1084178"/>
                  </a:lnTo>
                  <a:lnTo>
                    <a:pt x="839149" y="1063538"/>
                  </a:lnTo>
                  <a:lnTo>
                    <a:pt x="878566" y="1039701"/>
                  </a:lnTo>
                  <a:lnTo>
                    <a:pt x="879575" y="1038974"/>
                  </a:lnTo>
                  <a:lnTo>
                    <a:pt x="566712" y="1038974"/>
                  </a:lnTo>
                  <a:lnTo>
                    <a:pt x="515965" y="1036254"/>
                  </a:lnTo>
                  <a:lnTo>
                    <a:pt x="466787" y="1028283"/>
                  </a:lnTo>
                  <a:lnTo>
                    <a:pt x="419449" y="1015348"/>
                  </a:lnTo>
                  <a:lnTo>
                    <a:pt x="374225" y="997733"/>
                  </a:lnTo>
                  <a:lnTo>
                    <a:pt x="331385" y="975723"/>
                  </a:lnTo>
                  <a:lnTo>
                    <a:pt x="291203" y="949603"/>
                  </a:lnTo>
                  <a:lnTo>
                    <a:pt x="253952" y="919660"/>
                  </a:lnTo>
                  <a:lnTo>
                    <a:pt x="219904" y="886176"/>
                  </a:lnTo>
                  <a:lnTo>
                    <a:pt x="189331" y="849439"/>
                  </a:lnTo>
                  <a:lnTo>
                    <a:pt x="226601" y="832357"/>
                  </a:lnTo>
                  <a:lnTo>
                    <a:pt x="267342" y="815603"/>
                  </a:lnTo>
                  <a:lnTo>
                    <a:pt x="311232" y="799777"/>
                  </a:lnTo>
                  <a:lnTo>
                    <a:pt x="357952" y="785480"/>
                  </a:lnTo>
                  <a:lnTo>
                    <a:pt x="407181" y="773314"/>
                  </a:lnTo>
                  <a:lnTo>
                    <a:pt x="458597" y="763880"/>
                  </a:lnTo>
                  <a:lnTo>
                    <a:pt x="511881" y="757779"/>
                  </a:lnTo>
                  <a:lnTo>
                    <a:pt x="566712" y="755611"/>
                  </a:lnTo>
                  <a:lnTo>
                    <a:pt x="1101003" y="755611"/>
                  </a:lnTo>
                  <a:lnTo>
                    <a:pt x="1101449" y="754495"/>
                  </a:lnTo>
                  <a:lnTo>
                    <a:pt x="1115181" y="709602"/>
                  </a:lnTo>
                  <a:lnTo>
                    <a:pt x="1115442" y="708393"/>
                  </a:lnTo>
                  <a:lnTo>
                    <a:pt x="566712" y="708393"/>
                  </a:lnTo>
                  <a:lnTo>
                    <a:pt x="517967" y="704009"/>
                  </a:lnTo>
                  <a:lnTo>
                    <a:pt x="472061" y="691375"/>
                  </a:lnTo>
                  <a:lnTo>
                    <a:pt x="429767" y="671262"/>
                  </a:lnTo>
                  <a:lnTo>
                    <a:pt x="391859" y="644444"/>
                  </a:lnTo>
                  <a:lnTo>
                    <a:pt x="359109" y="611694"/>
                  </a:lnTo>
                  <a:lnTo>
                    <a:pt x="332291" y="573786"/>
                  </a:lnTo>
                  <a:lnTo>
                    <a:pt x="312178" y="531492"/>
                  </a:lnTo>
                  <a:lnTo>
                    <a:pt x="299544" y="485586"/>
                  </a:lnTo>
                  <a:lnTo>
                    <a:pt x="295160" y="436841"/>
                  </a:lnTo>
                  <a:lnTo>
                    <a:pt x="299544" y="388093"/>
                  </a:lnTo>
                  <a:lnTo>
                    <a:pt x="312178" y="342185"/>
                  </a:lnTo>
                  <a:lnTo>
                    <a:pt x="332291" y="299891"/>
                  </a:lnTo>
                  <a:lnTo>
                    <a:pt x="359109" y="261983"/>
                  </a:lnTo>
                  <a:lnTo>
                    <a:pt x="391859" y="229235"/>
                  </a:lnTo>
                  <a:lnTo>
                    <a:pt x="429767" y="202418"/>
                  </a:lnTo>
                  <a:lnTo>
                    <a:pt x="472061" y="182307"/>
                  </a:lnTo>
                  <a:lnTo>
                    <a:pt x="517967" y="169673"/>
                  </a:lnTo>
                  <a:lnTo>
                    <a:pt x="566712" y="165290"/>
                  </a:lnTo>
                  <a:lnTo>
                    <a:pt x="965716" y="165290"/>
                  </a:lnTo>
                  <a:lnTo>
                    <a:pt x="950725" y="150300"/>
                  </a:lnTo>
                  <a:lnTo>
                    <a:pt x="915816" y="120584"/>
                  </a:lnTo>
                  <a:lnTo>
                    <a:pt x="878566" y="93722"/>
                  </a:lnTo>
                  <a:lnTo>
                    <a:pt x="839149" y="69885"/>
                  </a:lnTo>
                  <a:lnTo>
                    <a:pt x="797735" y="49246"/>
                  </a:lnTo>
                  <a:lnTo>
                    <a:pt x="754495" y="31974"/>
                  </a:lnTo>
                  <a:lnTo>
                    <a:pt x="709602" y="18242"/>
                  </a:lnTo>
                  <a:lnTo>
                    <a:pt x="663226" y="8222"/>
                  </a:lnTo>
                  <a:lnTo>
                    <a:pt x="615538" y="2084"/>
                  </a:lnTo>
                  <a:lnTo>
                    <a:pt x="566712" y="0"/>
                  </a:lnTo>
                  <a:close/>
                </a:path>
                <a:path w="1133475" h="1133475">
                  <a:moveTo>
                    <a:pt x="1101003" y="755611"/>
                  </a:moveTo>
                  <a:lnTo>
                    <a:pt x="566712" y="755611"/>
                  </a:lnTo>
                  <a:lnTo>
                    <a:pt x="621547" y="757779"/>
                  </a:lnTo>
                  <a:lnTo>
                    <a:pt x="674835" y="763882"/>
                  </a:lnTo>
                  <a:lnTo>
                    <a:pt x="726255" y="773318"/>
                  </a:lnTo>
                  <a:lnTo>
                    <a:pt x="775485" y="785485"/>
                  </a:lnTo>
                  <a:lnTo>
                    <a:pt x="822205" y="799782"/>
                  </a:lnTo>
                  <a:lnTo>
                    <a:pt x="866094" y="815608"/>
                  </a:lnTo>
                  <a:lnTo>
                    <a:pt x="906830" y="832361"/>
                  </a:lnTo>
                  <a:lnTo>
                    <a:pt x="944092" y="849439"/>
                  </a:lnTo>
                  <a:lnTo>
                    <a:pt x="913519" y="886176"/>
                  </a:lnTo>
                  <a:lnTo>
                    <a:pt x="879471" y="919660"/>
                  </a:lnTo>
                  <a:lnTo>
                    <a:pt x="842220" y="949603"/>
                  </a:lnTo>
                  <a:lnTo>
                    <a:pt x="802038" y="975723"/>
                  </a:lnTo>
                  <a:lnTo>
                    <a:pt x="759199" y="997733"/>
                  </a:lnTo>
                  <a:lnTo>
                    <a:pt x="713974" y="1015348"/>
                  </a:lnTo>
                  <a:lnTo>
                    <a:pt x="666636" y="1028283"/>
                  </a:lnTo>
                  <a:lnTo>
                    <a:pt x="617458" y="1036254"/>
                  </a:lnTo>
                  <a:lnTo>
                    <a:pt x="566712" y="1038974"/>
                  </a:lnTo>
                  <a:lnTo>
                    <a:pt x="879575" y="1038974"/>
                  </a:lnTo>
                  <a:lnTo>
                    <a:pt x="915816" y="1012839"/>
                  </a:lnTo>
                  <a:lnTo>
                    <a:pt x="950725" y="983124"/>
                  </a:lnTo>
                  <a:lnTo>
                    <a:pt x="983124" y="950725"/>
                  </a:lnTo>
                  <a:lnTo>
                    <a:pt x="1012839" y="915816"/>
                  </a:lnTo>
                  <a:lnTo>
                    <a:pt x="1039701" y="878566"/>
                  </a:lnTo>
                  <a:lnTo>
                    <a:pt x="1063538" y="839149"/>
                  </a:lnTo>
                  <a:lnTo>
                    <a:pt x="1084178" y="797735"/>
                  </a:lnTo>
                  <a:lnTo>
                    <a:pt x="1101003" y="755611"/>
                  </a:lnTo>
                  <a:close/>
                </a:path>
                <a:path w="1133475" h="1133475">
                  <a:moveTo>
                    <a:pt x="965716" y="165290"/>
                  </a:moveTo>
                  <a:lnTo>
                    <a:pt x="566712" y="165290"/>
                  </a:lnTo>
                  <a:lnTo>
                    <a:pt x="615457" y="169673"/>
                  </a:lnTo>
                  <a:lnTo>
                    <a:pt x="661362" y="182307"/>
                  </a:lnTo>
                  <a:lnTo>
                    <a:pt x="703656" y="202418"/>
                  </a:lnTo>
                  <a:lnTo>
                    <a:pt x="741564" y="229235"/>
                  </a:lnTo>
                  <a:lnTo>
                    <a:pt x="774314" y="261983"/>
                  </a:lnTo>
                  <a:lnTo>
                    <a:pt x="801132" y="299891"/>
                  </a:lnTo>
                  <a:lnTo>
                    <a:pt x="821245" y="342185"/>
                  </a:lnTo>
                  <a:lnTo>
                    <a:pt x="833880" y="388093"/>
                  </a:lnTo>
                  <a:lnTo>
                    <a:pt x="838263" y="436841"/>
                  </a:lnTo>
                  <a:lnTo>
                    <a:pt x="833880" y="485586"/>
                  </a:lnTo>
                  <a:lnTo>
                    <a:pt x="821245" y="531492"/>
                  </a:lnTo>
                  <a:lnTo>
                    <a:pt x="801132" y="573786"/>
                  </a:lnTo>
                  <a:lnTo>
                    <a:pt x="774314" y="611694"/>
                  </a:lnTo>
                  <a:lnTo>
                    <a:pt x="741564" y="644444"/>
                  </a:lnTo>
                  <a:lnTo>
                    <a:pt x="703656" y="671262"/>
                  </a:lnTo>
                  <a:lnTo>
                    <a:pt x="661362" y="691375"/>
                  </a:lnTo>
                  <a:lnTo>
                    <a:pt x="615457" y="704009"/>
                  </a:lnTo>
                  <a:lnTo>
                    <a:pt x="566712" y="708393"/>
                  </a:lnTo>
                  <a:lnTo>
                    <a:pt x="1115442" y="708393"/>
                  </a:lnTo>
                  <a:lnTo>
                    <a:pt x="1125201" y="663226"/>
                  </a:lnTo>
                  <a:lnTo>
                    <a:pt x="1131340" y="615538"/>
                  </a:lnTo>
                  <a:lnTo>
                    <a:pt x="1133424" y="566712"/>
                  </a:lnTo>
                  <a:lnTo>
                    <a:pt x="1131340" y="517885"/>
                  </a:lnTo>
                  <a:lnTo>
                    <a:pt x="1125201" y="470198"/>
                  </a:lnTo>
                  <a:lnTo>
                    <a:pt x="1115181" y="423822"/>
                  </a:lnTo>
                  <a:lnTo>
                    <a:pt x="1101449" y="378928"/>
                  </a:lnTo>
                  <a:lnTo>
                    <a:pt x="1084178" y="335688"/>
                  </a:lnTo>
                  <a:lnTo>
                    <a:pt x="1063538" y="294274"/>
                  </a:lnTo>
                  <a:lnTo>
                    <a:pt x="1039701" y="254857"/>
                  </a:lnTo>
                  <a:lnTo>
                    <a:pt x="1012839" y="217608"/>
                  </a:lnTo>
                  <a:lnTo>
                    <a:pt x="983124" y="182698"/>
                  </a:lnTo>
                  <a:lnTo>
                    <a:pt x="965716" y="165290"/>
                  </a:lnTo>
                  <a:close/>
                </a:path>
              </a:pathLst>
            </a:custGeom>
            <a:solidFill>
              <a:srgbClr val="A9D8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6" name="object 5">
            <a:extLst>
              <a:ext uri="{FF2B5EF4-FFF2-40B4-BE49-F238E27FC236}">
                <a16:creationId xmlns:a16="http://schemas.microsoft.com/office/drawing/2014/main" id="{258B711E-9967-B867-FB9C-6153F60B291B}"/>
              </a:ext>
            </a:extLst>
          </p:cNvPr>
          <p:cNvGrpSpPr/>
          <p:nvPr/>
        </p:nvGrpSpPr>
        <p:grpSpPr>
          <a:xfrm>
            <a:off x="2637764" y="2391136"/>
            <a:ext cx="480570" cy="479618"/>
            <a:chOff x="3425780" y="3155805"/>
            <a:chExt cx="1210310" cy="1210310"/>
          </a:xfrm>
        </p:grpSpPr>
        <p:sp>
          <p:nvSpPr>
            <p:cNvPr id="27" name="object 6">
              <a:extLst>
                <a:ext uri="{FF2B5EF4-FFF2-40B4-BE49-F238E27FC236}">
                  <a16:creationId xmlns:a16="http://schemas.microsoft.com/office/drawing/2014/main" id="{CB2F926D-91B2-CEBB-C3B6-71EA4B4CECEA}"/>
                </a:ext>
              </a:extLst>
            </p:cNvPr>
            <p:cNvSpPr/>
            <p:nvPr/>
          </p:nvSpPr>
          <p:spPr>
            <a:xfrm>
              <a:off x="3425780" y="3155805"/>
              <a:ext cx="1210310" cy="1210310"/>
            </a:xfrm>
            <a:custGeom>
              <a:avLst/>
              <a:gdLst/>
              <a:ahLst/>
              <a:cxnLst/>
              <a:rect l="l" t="t" r="r" b="b"/>
              <a:pathLst>
                <a:path w="1210310" h="1210310">
                  <a:moveTo>
                    <a:pt x="605027" y="0"/>
                  </a:moveTo>
                  <a:lnTo>
                    <a:pt x="557745" y="1820"/>
                  </a:lnTo>
                  <a:lnTo>
                    <a:pt x="511457" y="7191"/>
                  </a:lnTo>
                  <a:lnTo>
                    <a:pt x="466300" y="15978"/>
                  </a:lnTo>
                  <a:lnTo>
                    <a:pt x="422406" y="28047"/>
                  </a:lnTo>
                  <a:lnTo>
                    <a:pt x="379912" y="43263"/>
                  </a:lnTo>
                  <a:lnTo>
                    <a:pt x="338951" y="61491"/>
                  </a:lnTo>
                  <a:lnTo>
                    <a:pt x="299657" y="82598"/>
                  </a:lnTo>
                  <a:lnTo>
                    <a:pt x="262167" y="106449"/>
                  </a:lnTo>
                  <a:lnTo>
                    <a:pt x="226613" y="132909"/>
                  </a:lnTo>
                  <a:lnTo>
                    <a:pt x="193130" y="161843"/>
                  </a:lnTo>
                  <a:lnTo>
                    <a:pt x="161853" y="193118"/>
                  </a:lnTo>
                  <a:lnTo>
                    <a:pt x="132917" y="226598"/>
                  </a:lnTo>
                  <a:lnTo>
                    <a:pt x="106455" y="262149"/>
                  </a:lnTo>
                  <a:lnTo>
                    <a:pt x="82603" y="299637"/>
                  </a:lnTo>
                  <a:lnTo>
                    <a:pt x="61495" y="338927"/>
                  </a:lnTo>
                  <a:lnTo>
                    <a:pt x="43265" y="379884"/>
                  </a:lnTo>
                  <a:lnTo>
                    <a:pt x="28048" y="422375"/>
                  </a:lnTo>
                  <a:lnTo>
                    <a:pt x="15979" y="466264"/>
                  </a:lnTo>
                  <a:lnTo>
                    <a:pt x="7191" y="511417"/>
                  </a:lnTo>
                  <a:lnTo>
                    <a:pt x="1820" y="557699"/>
                  </a:lnTo>
                  <a:lnTo>
                    <a:pt x="0" y="604977"/>
                  </a:lnTo>
                  <a:lnTo>
                    <a:pt x="1820" y="652263"/>
                  </a:lnTo>
                  <a:lnTo>
                    <a:pt x="7191" y="698553"/>
                  </a:lnTo>
                  <a:lnTo>
                    <a:pt x="15979" y="743713"/>
                  </a:lnTo>
                  <a:lnTo>
                    <a:pt x="28048" y="787609"/>
                  </a:lnTo>
                  <a:lnTo>
                    <a:pt x="43265" y="830105"/>
                  </a:lnTo>
                  <a:lnTo>
                    <a:pt x="61495" y="871067"/>
                  </a:lnTo>
                  <a:lnTo>
                    <a:pt x="82603" y="910361"/>
                  </a:lnTo>
                  <a:lnTo>
                    <a:pt x="106455" y="947853"/>
                  </a:lnTo>
                  <a:lnTo>
                    <a:pt x="132917" y="983407"/>
                  </a:lnTo>
                  <a:lnTo>
                    <a:pt x="161853" y="1016890"/>
                  </a:lnTo>
                  <a:lnTo>
                    <a:pt x="193130" y="1048167"/>
                  </a:lnTo>
                  <a:lnTo>
                    <a:pt x="226613" y="1077103"/>
                  </a:lnTo>
                  <a:lnTo>
                    <a:pt x="262167" y="1103564"/>
                  </a:lnTo>
                  <a:lnTo>
                    <a:pt x="299657" y="1127416"/>
                  </a:lnTo>
                  <a:lnTo>
                    <a:pt x="338951" y="1148524"/>
                  </a:lnTo>
                  <a:lnTo>
                    <a:pt x="379912" y="1166753"/>
                  </a:lnTo>
                  <a:lnTo>
                    <a:pt x="422406" y="1181970"/>
                  </a:lnTo>
                  <a:lnTo>
                    <a:pt x="466300" y="1194039"/>
                  </a:lnTo>
                  <a:lnTo>
                    <a:pt x="511457" y="1202826"/>
                  </a:lnTo>
                  <a:lnTo>
                    <a:pt x="557745" y="1208197"/>
                  </a:lnTo>
                  <a:lnTo>
                    <a:pt x="605027" y="1210017"/>
                  </a:lnTo>
                  <a:lnTo>
                    <a:pt x="652310" y="1208197"/>
                  </a:lnTo>
                  <a:lnTo>
                    <a:pt x="698598" y="1202826"/>
                  </a:lnTo>
                  <a:lnTo>
                    <a:pt x="743755" y="1194039"/>
                  </a:lnTo>
                  <a:lnTo>
                    <a:pt x="787649" y="1181970"/>
                  </a:lnTo>
                  <a:lnTo>
                    <a:pt x="830143" y="1166753"/>
                  </a:lnTo>
                  <a:lnTo>
                    <a:pt x="871104" y="1148524"/>
                  </a:lnTo>
                  <a:lnTo>
                    <a:pt x="910398" y="1127416"/>
                  </a:lnTo>
                  <a:lnTo>
                    <a:pt x="947888" y="1103564"/>
                  </a:lnTo>
                  <a:lnTo>
                    <a:pt x="983442" y="1077103"/>
                  </a:lnTo>
                  <a:lnTo>
                    <a:pt x="1016925" y="1048167"/>
                  </a:lnTo>
                  <a:lnTo>
                    <a:pt x="1048202" y="1016890"/>
                  </a:lnTo>
                  <a:lnTo>
                    <a:pt x="1077138" y="983407"/>
                  </a:lnTo>
                  <a:lnTo>
                    <a:pt x="1103600" y="947853"/>
                  </a:lnTo>
                  <a:lnTo>
                    <a:pt x="1127452" y="910361"/>
                  </a:lnTo>
                  <a:lnTo>
                    <a:pt x="1148560" y="871067"/>
                  </a:lnTo>
                  <a:lnTo>
                    <a:pt x="1166790" y="830105"/>
                  </a:lnTo>
                  <a:lnTo>
                    <a:pt x="1182007" y="787609"/>
                  </a:lnTo>
                  <a:lnTo>
                    <a:pt x="1194076" y="743713"/>
                  </a:lnTo>
                  <a:lnTo>
                    <a:pt x="1202864" y="698553"/>
                  </a:lnTo>
                  <a:lnTo>
                    <a:pt x="1208235" y="652263"/>
                  </a:lnTo>
                  <a:lnTo>
                    <a:pt x="1210055" y="604977"/>
                  </a:lnTo>
                  <a:lnTo>
                    <a:pt x="1208235" y="557699"/>
                  </a:lnTo>
                  <a:lnTo>
                    <a:pt x="1202864" y="511417"/>
                  </a:lnTo>
                  <a:lnTo>
                    <a:pt x="1194076" y="466264"/>
                  </a:lnTo>
                  <a:lnTo>
                    <a:pt x="1182007" y="422375"/>
                  </a:lnTo>
                  <a:lnTo>
                    <a:pt x="1166790" y="379884"/>
                  </a:lnTo>
                  <a:lnTo>
                    <a:pt x="1148560" y="338927"/>
                  </a:lnTo>
                  <a:lnTo>
                    <a:pt x="1127452" y="299637"/>
                  </a:lnTo>
                  <a:lnTo>
                    <a:pt x="1103600" y="262149"/>
                  </a:lnTo>
                  <a:lnTo>
                    <a:pt x="1077138" y="226598"/>
                  </a:lnTo>
                  <a:lnTo>
                    <a:pt x="1048202" y="193118"/>
                  </a:lnTo>
                  <a:lnTo>
                    <a:pt x="1016925" y="161843"/>
                  </a:lnTo>
                  <a:lnTo>
                    <a:pt x="983442" y="132909"/>
                  </a:lnTo>
                  <a:lnTo>
                    <a:pt x="947888" y="106449"/>
                  </a:lnTo>
                  <a:lnTo>
                    <a:pt x="910398" y="82598"/>
                  </a:lnTo>
                  <a:lnTo>
                    <a:pt x="871104" y="61491"/>
                  </a:lnTo>
                  <a:lnTo>
                    <a:pt x="830143" y="43263"/>
                  </a:lnTo>
                  <a:lnTo>
                    <a:pt x="787649" y="28047"/>
                  </a:lnTo>
                  <a:lnTo>
                    <a:pt x="743755" y="15978"/>
                  </a:lnTo>
                  <a:lnTo>
                    <a:pt x="698598" y="7191"/>
                  </a:lnTo>
                  <a:lnTo>
                    <a:pt x="652310" y="1820"/>
                  </a:lnTo>
                  <a:lnTo>
                    <a:pt x="60502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8" name="object 7">
              <a:extLst>
                <a:ext uri="{FF2B5EF4-FFF2-40B4-BE49-F238E27FC236}">
                  <a16:creationId xmlns:a16="http://schemas.microsoft.com/office/drawing/2014/main" id="{C53D6F89-4E4D-64A5-7B3C-370F2AD9644B}"/>
                </a:ext>
              </a:extLst>
            </p:cNvPr>
            <p:cNvSpPr/>
            <p:nvPr/>
          </p:nvSpPr>
          <p:spPr>
            <a:xfrm>
              <a:off x="3464095" y="3194095"/>
              <a:ext cx="1133475" cy="1133475"/>
            </a:xfrm>
            <a:custGeom>
              <a:avLst/>
              <a:gdLst/>
              <a:ahLst/>
              <a:cxnLst/>
              <a:rect l="l" t="t" r="r" b="b"/>
              <a:pathLst>
                <a:path w="1133475" h="1133475">
                  <a:moveTo>
                    <a:pt x="566712" y="0"/>
                  </a:moveTo>
                  <a:lnTo>
                    <a:pt x="517885" y="2084"/>
                  </a:lnTo>
                  <a:lnTo>
                    <a:pt x="470198" y="8222"/>
                  </a:lnTo>
                  <a:lnTo>
                    <a:pt x="423822" y="18242"/>
                  </a:lnTo>
                  <a:lnTo>
                    <a:pt x="378928" y="31974"/>
                  </a:lnTo>
                  <a:lnTo>
                    <a:pt x="335688" y="49246"/>
                  </a:lnTo>
                  <a:lnTo>
                    <a:pt x="294274" y="69885"/>
                  </a:lnTo>
                  <a:lnTo>
                    <a:pt x="254857" y="93722"/>
                  </a:lnTo>
                  <a:lnTo>
                    <a:pt x="217608" y="120584"/>
                  </a:lnTo>
                  <a:lnTo>
                    <a:pt x="182698" y="150300"/>
                  </a:lnTo>
                  <a:lnTo>
                    <a:pt x="150300" y="182698"/>
                  </a:lnTo>
                  <a:lnTo>
                    <a:pt x="120584" y="217608"/>
                  </a:lnTo>
                  <a:lnTo>
                    <a:pt x="93722" y="254857"/>
                  </a:lnTo>
                  <a:lnTo>
                    <a:pt x="69885" y="294274"/>
                  </a:lnTo>
                  <a:lnTo>
                    <a:pt x="49246" y="335688"/>
                  </a:lnTo>
                  <a:lnTo>
                    <a:pt x="31974" y="378928"/>
                  </a:lnTo>
                  <a:lnTo>
                    <a:pt x="18242" y="423822"/>
                  </a:lnTo>
                  <a:lnTo>
                    <a:pt x="8222" y="470198"/>
                  </a:lnTo>
                  <a:lnTo>
                    <a:pt x="2084" y="517885"/>
                  </a:lnTo>
                  <a:lnTo>
                    <a:pt x="0" y="566712"/>
                  </a:lnTo>
                  <a:lnTo>
                    <a:pt x="2084" y="615538"/>
                  </a:lnTo>
                  <a:lnTo>
                    <a:pt x="8222" y="663226"/>
                  </a:lnTo>
                  <a:lnTo>
                    <a:pt x="18242" y="709602"/>
                  </a:lnTo>
                  <a:lnTo>
                    <a:pt x="31974" y="754495"/>
                  </a:lnTo>
                  <a:lnTo>
                    <a:pt x="49246" y="797735"/>
                  </a:lnTo>
                  <a:lnTo>
                    <a:pt x="69885" y="839149"/>
                  </a:lnTo>
                  <a:lnTo>
                    <a:pt x="93722" y="878566"/>
                  </a:lnTo>
                  <a:lnTo>
                    <a:pt x="120584" y="915816"/>
                  </a:lnTo>
                  <a:lnTo>
                    <a:pt x="150300" y="950725"/>
                  </a:lnTo>
                  <a:lnTo>
                    <a:pt x="182698" y="983124"/>
                  </a:lnTo>
                  <a:lnTo>
                    <a:pt x="217608" y="1012839"/>
                  </a:lnTo>
                  <a:lnTo>
                    <a:pt x="254857" y="1039701"/>
                  </a:lnTo>
                  <a:lnTo>
                    <a:pt x="294274" y="1063538"/>
                  </a:lnTo>
                  <a:lnTo>
                    <a:pt x="335688" y="1084178"/>
                  </a:lnTo>
                  <a:lnTo>
                    <a:pt x="378928" y="1101449"/>
                  </a:lnTo>
                  <a:lnTo>
                    <a:pt x="423822" y="1115181"/>
                  </a:lnTo>
                  <a:lnTo>
                    <a:pt x="470198" y="1125201"/>
                  </a:lnTo>
                  <a:lnTo>
                    <a:pt x="517885" y="1131340"/>
                  </a:lnTo>
                  <a:lnTo>
                    <a:pt x="566712" y="1133424"/>
                  </a:lnTo>
                  <a:lnTo>
                    <a:pt x="615538" y="1131340"/>
                  </a:lnTo>
                  <a:lnTo>
                    <a:pt x="663226" y="1125201"/>
                  </a:lnTo>
                  <a:lnTo>
                    <a:pt x="709602" y="1115181"/>
                  </a:lnTo>
                  <a:lnTo>
                    <a:pt x="754495" y="1101449"/>
                  </a:lnTo>
                  <a:lnTo>
                    <a:pt x="797735" y="1084178"/>
                  </a:lnTo>
                  <a:lnTo>
                    <a:pt x="839149" y="1063538"/>
                  </a:lnTo>
                  <a:lnTo>
                    <a:pt x="878566" y="1039701"/>
                  </a:lnTo>
                  <a:lnTo>
                    <a:pt x="879575" y="1038974"/>
                  </a:lnTo>
                  <a:lnTo>
                    <a:pt x="566712" y="1038974"/>
                  </a:lnTo>
                  <a:lnTo>
                    <a:pt x="515965" y="1036254"/>
                  </a:lnTo>
                  <a:lnTo>
                    <a:pt x="466787" y="1028283"/>
                  </a:lnTo>
                  <a:lnTo>
                    <a:pt x="419449" y="1015348"/>
                  </a:lnTo>
                  <a:lnTo>
                    <a:pt x="374225" y="997733"/>
                  </a:lnTo>
                  <a:lnTo>
                    <a:pt x="331385" y="975723"/>
                  </a:lnTo>
                  <a:lnTo>
                    <a:pt x="291203" y="949603"/>
                  </a:lnTo>
                  <a:lnTo>
                    <a:pt x="253952" y="919660"/>
                  </a:lnTo>
                  <a:lnTo>
                    <a:pt x="219904" y="886176"/>
                  </a:lnTo>
                  <a:lnTo>
                    <a:pt x="189331" y="849439"/>
                  </a:lnTo>
                  <a:lnTo>
                    <a:pt x="226601" y="832357"/>
                  </a:lnTo>
                  <a:lnTo>
                    <a:pt x="267342" y="815603"/>
                  </a:lnTo>
                  <a:lnTo>
                    <a:pt x="311232" y="799777"/>
                  </a:lnTo>
                  <a:lnTo>
                    <a:pt x="357952" y="785480"/>
                  </a:lnTo>
                  <a:lnTo>
                    <a:pt x="407181" y="773314"/>
                  </a:lnTo>
                  <a:lnTo>
                    <a:pt x="458597" y="763880"/>
                  </a:lnTo>
                  <a:lnTo>
                    <a:pt x="511881" y="757779"/>
                  </a:lnTo>
                  <a:lnTo>
                    <a:pt x="566712" y="755611"/>
                  </a:lnTo>
                  <a:lnTo>
                    <a:pt x="1101003" y="755611"/>
                  </a:lnTo>
                  <a:lnTo>
                    <a:pt x="1101449" y="754495"/>
                  </a:lnTo>
                  <a:lnTo>
                    <a:pt x="1115181" y="709602"/>
                  </a:lnTo>
                  <a:lnTo>
                    <a:pt x="1115442" y="708393"/>
                  </a:lnTo>
                  <a:lnTo>
                    <a:pt x="566712" y="708393"/>
                  </a:lnTo>
                  <a:lnTo>
                    <a:pt x="517967" y="704009"/>
                  </a:lnTo>
                  <a:lnTo>
                    <a:pt x="472061" y="691375"/>
                  </a:lnTo>
                  <a:lnTo>
                    <a:pt x="429767" y="671262"/>
                  </a:lnTo>
                  <a:lnTo>
                    <a:pt x="391859" y="644444"/>
                  </a:lnTo>
                  <a:lnTo>
                    <a:pt x="359109" y="611694"/>
                  </a:lnTo>
                  <a:lnTo>
                    <a:pt x="332291" y="573786"/>
                  </a:lnTo>
                  <a:lnTo>
                    <a:pt x="312178" y="531492"/>
                  </a:lnTo>
                  <a:lnTo>
                    <a:pt x="299544" y="485586"/>
                  </a:lnTo>
                  <a:lnTo>
                    <a:pt x="295160" y="436841"/>
                  </a:lnTo>
                  <a:lnTo>
                    <a:pt x="299544" y="388093"/>
                  </a:lnTo>
                  <a:lnTo>
                    <a:pt x="312178" y="342185"/>
                  </a:lnTo>
                  <a:lnTo>
                    <a:pt x="332291" y="299891"/>
                  </a:lnTo>
                  <a:lnTo>
                    <a:pt x="359109" y="261983"/>
                  </a:lnTo>
                  <a:lnTo>
                    <a:pt x="391859" y="229235"/>
                  </a:lnTo>
                  <a:lnTo>
                    <a:pt x="429767" y="202418"/>
                  </a:lnTo>
                  <a:lnTo>
                    <a:pt x="472061" y="182307"/>
                  </a:lnTo>
                  <a:lnTo>
                    <a:pt x="517967" y="169673"/>
                  </a:lnTo>
                  <a:lnTo>
                    <a:pt x="566712" y="165290"/>
                  </a:lnTo>
                  <a:lnTo>
                    <a:pt x="965716" y="165290"/>
                  </a:lnTo>
                  <a:lnTo>
                    <a:pt x="950725" y="150300"/>
                  </a:lnTo>
                  <a:lnTo>
                    <a:pt x="915816" y="120584"/>
                  </a:lnTo>
                  <a:lnTo>
                    <a:pt x="878566" y="93722"/>
                  </a:lnTo>
                  <a:lnTo>
                    <a:pt x="839149" y="69885"/>
                  </a:lnTo>
                  <a:lnTo>
                    <a:pt x="797735" y="49246"/>
                  </a:lnTo>
                  <a:lnTo>
                    <a:pt x="754495" y="31974"/>
                  </a:lnTo>
                  <a:lnTo>
                    <a:pt x="709602" y="18242"/>
                  </a:lnTo>
                  <a:lnTo>
                    <a:pt x="663226" y="8222"/>
                  </a:lnTo>
                  <a:lnTo>
                    <a:pt x="615538" y="2084"/>
                  </a:lnTo>
                  <a:lnTo>
                    <a:pt x="566712" y="0"/>
                  </a:lnTo>
                  <a:close/>
                </a:path>
                <a:path w="1133475" h="1133475">
                  <a:moveTo>
                    <a:pt x="1101003" y="755611"/>
                  </a:moveTo>
                  <a:lnTo>
                    <a:pt x="566712" y="755611"/>
                  </a:lnTo>
                  <a:lnTo>
                    <a:pt x="621547" y="757779"/>
                  </a:lnTo>
                  <a:lnTo>
                    <a:pt x="674835" y="763882"/>
                  </a:lnTo>
                  <a:lnTo>
                    <a:pt x="726255" y="773318"/>
                  </a:lnTo>
                  <a:lnTo>
                    <a:pt x="775485" y="785485"/>
                  </a:lnTo>
                  <a:lnTo>
                    <a:pt x="822205" y="799782"/>
                  </a:lnTo>
                  <a:lnTo>
                    <a:pt x="866094" y="815608"/>
                  </a:lnTo>
                  <a:lnTo>
                    <a:pt x="906830" y="832361"/>
                  </a:lnTo>
                  <a:lnTo>
                    <a:pt x="944092" y="849439"/>
                  </a:lnTo>
                  <a:lnTo>
                    <a:pt x="913519" y="886176"/>
                  </a:lnTo>
                  <a:lnTo>
                    <a:pt x="879471" y="919660"/>
                  </a:lnTo>
                  <a:lnTo>
                    <a:pt x="842220" y="949603"/>
                  </a:lnTo>
                  <a:lnTo>
                    <a:pt x="802038" y="975723"/>
                  </a:lnTo>
                  <a:lnTo>
                    <a:pt x="759199" y="997733"/>
                  </a:lnTo>
                  <a:lnTo>
                    <a:pt x="713974" y="1015348"/>
                  </a:lnTo>
                  <a:lnTo>
                    <a:pt x="666636" y="1028283"/>
                  </a:lnTo>
                  <a:lnTo>
                    <a:pt x="617458" y="1036254"/>
                  </a:lnTo>
                  <a:lnTo>
                    <a:pt x="566712" y="1038974"/>
                  </a:lnTo>
                  <a:lnTo>
                    <a:pt x="879575" y="1038974"/>
                  </a:lnTo>
                  <a:lnTo>
                    <a:pt x="915816" y="1012839"/>
                  </a:lnTo>
                  <a:lnTo>
                    <a:pt x="950725" y="983124"/>
                  </a:lnTo>
                  <a:lnTo>
                    <a:pt x="983124" y="950725"/>
                  </a:lnTo>
                  <a:lnTo>
                    <a:pt x="1012839" y="915816"/>
                  </a:lnTo>
                  <a:lnTo>
                    <a:pt x="1039701" y="878566"/>
                  </a:lnTo>
                  <a:lnTo>
                    <a:pt x="1063538" y="839149"/>
                  </a:lnTo>
                  <a:lnTo>
                    <a:pt x="1084178" y="797735"/>
                  </a:lnTo>
                  <a:lnTo>
                    <a:pt x="1101003" y="755611"/>
                  </a:lnTo>
                  <a:close/>
                </a:path>
                <a:path w="1133475" h="1133475">
                  <a:moveTo>
                    <a:pt x="965716" y="165290"/>
                  </a:moveTo>
                  <a:lnTo>
                    <a:pt x="566712" y="165290"/>
                  </a:lnTo>
                  <a:lnTo>
                    <a:pt x="615457" y="169673"/>
                  </a:lnTo>
                  <a:lnTo>
                    <a:pt x="661362" y="182307"/>
                  </a:lnTo>
                  <a:lnTo>
                    <a:pt x="703656" y="202418"/>
                  </a:lnTo>
                  <a:lnTo>
                    <a:pt x="741564" y="229235"/>
                  </a:lnTo>
                  <a:lnTo>
                    <a:pt x="774314" y="261983"/>
                  </a:lnTo>
                  <a:lnTo>
                    <a:pt x="801132" y="299891"/>
                  </a:lnTo>
                  <a:lnTo>
                    <a:pt x="821245" y="342185"/>
                  </a:lnTo>
                  <a:lnTo>
                    <a:pt x="833880" y="388093"/>
                  </a:lnTo>
                  <a:lnTo>
                    <a:pt x="838263" y="436841"/>
                  </a:lnTo>
                  <a:lnTo>
                    <a:pt x="833880" y="485586"/>
                  </a:lnTo>
                  <a:lnTo>
                    <a:pt x="821245" y="531492"/>
                  </a:lnTo>
                  <a:lnTo>
                    <a:pt x="801132" y="573786"/>
                  </a:lnTo>
                  <a:lnTo>
                    <a:pt x="774314" y="611694"/>
                  </a:lnTo>
                  <a:lnTo>
                    <a:pt x="741564" y="644444"/>
                  </a:lnTo>
                  <a:lnTo>
                    <a:pt x="703656" y="671262"/>
                  </a:lnTo>
                  <a:lnTo>
                    <a:pt x="661362" y="691375"/>
                  </a:lnTo>
                  <a:lnTo>
                    <a:pt x="615457" y="704009"/>
                  </a:lnTo>
                  <a:lnTo>
                    <a:pt x="566712" y="708393"/>
                  </a:lnTo>
                  <a:lnTo>
                    <a:pt x="1115442" y="708393"/>
                  </a:lnTo>
                  <a:lnTo>
                    <a:pt x="1125201" y="663226"/>
                  </a:lnTo>
                  <a:lnTo>
                    <a:pt x="1131340" y="615538"/>
                  </a:lnTo>
                  <a:lnTo>
                    <a:pt x="1133424" y="566712"/>
                  </a:lnTo>
                  <a:lnTo>
                    <a:pt x="1131340" y="517885"/>
                  </a:lnTo>
                  <a:lnTo>
                    <a:pt x="1125201" y="470198"/>
                  </a:lnTo>
                  <a:lnTo>
                    <a:pt x="1115181" y="423822"/>
                  </a:lnTo>
                  <a:lnTo>
                    <a:pt x="1101449" y="378928"/>
                  </a:lnTo>
                  <a:lnTo>
                    <a:pt x="1084178" y="335688"/>
                  </a:lnTo>
                  <a:lnTo>
                    <a:pt x="1063538" y="294274"/>
                  </a:lnTo>
                  <a:lnTo>
                    <a:pt x="1039701" y="254857"/>
                  </a:lnTo>
                  <a:lnTo>
                    <a:pt x="1012839" y="217608"/>
                  </a:lnTo>
                  <a:lnTo>
                    <a:pt x="983124" y="182698"/>
                  </a:lnTo>
                  <a:lnTo>
                    <a:pt x="965716" y="165290"/>
                  </a:lnTo>
                  <a:close/>
                </a:path>
              </a:pathLst>
            </a:custGeom>
            <a:solidFill>
              <a:srgbClr val="A9D8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30" name="object 5">
            <a:extLst>
              <a:ext uri="{FF2B5EF4-FFF2-40B4-BE49-F238E27FC236}">
                <a16:creationId xmlns:a16="http://schemas.microsoft.com/office/drawing/2014/main" id="{BCAE1D57-CFB5-D2E2-BD23-A87A13118429}"/>
              </a:ext>
            </a:extLst>
          </p:cNvPr>
          <p:cNvGrpSpPr/>
          <p:nvPr/>
        </p:nvGrpSpPr>
        <p:grpSpPr>
          <a:xfrm>
            <a:off x="3331421" y="2391136"/>
            <a:ext cx="480570" cy="479618"/>
            <a:chOff x="3425780" y="3155805"/>
            <a:chExt cx="1210310" cy="1210310"/>
          </a:xfrm>
        </p:grpSpPr>
        <p:sp>
          <p:nvSpPr>
            <p:cNvPr id="32" name="object 6">
              <a:extLst>
                <a:ext uri="{FF2B5EF4-FFF2-40B4-BE49-F238E27FC236}">
                  <a16:creationId xmlns:a16="http://schemas.microsoft.com/office/drawing/2014/main" id="{B5F1D203-F44B-46ED-220E-1A829B61D2CE}"/>
                </a:ext>
              </a:extLst>
            </p:cNvPr>
            <p:cNvSpPr/>
            <p:nvPr/>
          </p:nvSpPr>
          <p:spPr>
            <a:xfrm>
              <a:off x="3425780" y="3155805"/>
              <a:ext cx="1210310" cy="1210310"/>
            </a:xfrm>
            <a:custGeom>
              <a:avLst/>
              <a:gdLst/>
              <a:ahLst/>
              <a:cxnLst/>
              <a:rect l="l" t="t" r="r" b="b"/>
              <a:pathLst>
                <a:path w="1210310" h="1210310">
                  <a:moveTo>
                    <a:pt x="605027" y="0"/>
                  </a:moveTo>
                  <a:lnTo>
                    <a:pt x="557745" y="1820"/>
                  </a:lnTo>
                  <a:lnTo>
                    <a:pt x="511457" y="7191"/>
                  </a:lnTo>
                  <a:lnTo>
                    <a:pt x="466300" y="15978"/>
                  </a:lnTo>
                  <a:lnTo>
                    <a:pt x="422406" y="28047"/>
                  </a:lnTo>
                  <a:lnTo>
                    <a:pt x="379912" y="43263"/>
                  </a:lnTo>
                  <a:lnTo>
                    <a:pt x="338951" y="61491"/>
                  </a:lnTo>
                  <a:lnTo>
                    <a:pt x="299657" y="82598"/>
                  </a:lnTo>
                  <a:lnTo>
                    <a:pt x="262167" y="106449"/>
                  </a:lnTo>
                  <a:lnTo>
                    <a:pt x="226613" y="132909"/>
                  </a:lnTo>
                  <a:lnTo>
                    <a:pt x="193130" y="161843"/>
                  </a:lnTo>
                  <a:lnTo>
                    <a:pt x="161853" y="193118"/>
                  </a:lnTo>
                  <a:lnTo>
                    <a:pt x="132917" y="226598"/>
                  </a:lnTo>
                  <a:lnTo>
                    <a:pt x="106455" y="262149"/>
                  </a:lnTo>
                  <a:lnTo>
                    <a:pt x="82603" y="299637"/>
                  </a:lnTo>
                  <a:lnTo>
                    <a:pt x="61495" y="338927"/>
                  </a:lnTo>
                  <a:lnTo>
                    <a:pt x="43265" y="379884"/>
                  </a:lnTo>
                  <a:lnTo>
                    <a:pt x="28048" y="422375"/>
                  </a:lnTo>
                  <a:lnTo>
                    <a:pt x="15979" y="466264"/>
                  </a:lnTo>
                  <a:lnTo>
                    <a:pt x="7191" y="511417"/>
                  </a:lnTo>
                  <a:lnTo>
                    <a:pt x="1820" y="557699"/>
                  </a:lnTo>
                  <a:lnTo>
                    <a:pt x="0" y="604977"/>
                  </a:lnTo>
                  <a:lnTo>
                    <a:pt x="1820" y="652263"/>
                  </a:lnTo>
                  <a:lnTo>
                    <a:pt x="7191" y="698553"/>
                  </a:lnTo>
                  <a:lnTo>
                    <a:pt x="15979" y="743713"/>
                  </a:lnTo>
                  <a:lnTo>
                    <a:pt x="28048" y="787609"/>
                  </a:lnTo>
                  <a:lnTo>
                    <a:pt x="43265" y="830105"/>
                  </a:lnTo>
                  <a:lnTo>
                    <a:pt x="61495" y="871067"/>
                  </a:lnTo>
                  <a:lnTo>
                    <a:pt x="82603" y="910361"/>
                  </a:lnTo>
                  <a:lnTo>
                    <a:pt x="106455" y="947853"/>
                  </a:lnTo>
                  <a:lnTo>
                    <a:pt x="132917" y="983407"/>
                  </a:lnTo>
                  <a:lnTo>
                    <a:pt x="161853" y="1016890"/>
                  </a:lnTo>
                  <a:lnTo>
                    <a:pt x="193130" y="1048167"/>
                  </a:lnTo>
                  <a:lnTo>
                    <a:pt x="226613" y="1077103"/>
                  </a:lnTo>
                  <a:lnTo>
                    <a:pt x="262167" y="1103564"/>
                  </a:lnTo>
                  <a:lnTo>
                    <a:pt x="299657" y="1127416"/>
                  </a:lnTo>
                  <a:lnTo>
                    <a:pt x="338951" y="1148524"/>
                  </a:lnTo>
                  <a:lnTo>
                    <a:pt x="379912" y="1166753"/>
                  </a:lnTo>
                  <a:lnTo>
                    <a:pt x="422406" y="1181970"/>
                  </a:lnTo>
                  <a:lnTo>
                    <a:pt x="466300" y="1194039"/>
                  </a:lnTo>
                  <a:lnTo>
                    <a:pt x="511457" y="1202826"/>
                  </a:lnTo>
                  <a:lnTo>
                    <a:pt x="557745" y="1208197"/>
                  </a:lnTo>
                  <a:lnTo>
                    <a:pt x="605027" y="1210017"/>
                  </a:lnTo>
                  <a:lnTo>
                    <a:pt x="652310" y="1208197"/>
                  </a:lnTo>
                  <a:lnTo>
                    <a:pt x="698598" y="1202826"/>
                  </a:lnTo>
                  <a:lnTo>
                    <a:pt x="743755" y="1194039"/>
                  </a:lnTo>
                  <a:lnTo>
                    <a:pt x="787649" y="1181970"/>
                  </a:lnTo>
                  <a:lnTo>
                    <a:pt x="830143" y="1166753"/>
                  </a:lnTo>
                  <a:lnTo>
                    <a:pt x="871104" y="1148524"/>
                  </a:lnTo>
                  <a:lnTo>
                    <a:pt x="910398" y="1127416"/>
                  </a:lnTo>
                  <a:lnTo>
                    <a:pt x="947888" y="1103564"/>
                  </a:lnTo>
                  <a:lnTo>
                    <a:pt x="983442" y="1077103"/>
                  </a:lnTo>
                  <a:lnTo>
                    <a:pt x="1016925" y="1048167"/>
                  </a:lnTo>
                  <a:lnTo>
                    <a:pt x="1048202" y="1016890"/>
                  </a:lnTo>
                  <a:lnTo>
                    <a:pt x="1077138" y="983407"/>
                  </a:lnTo>
                  <a:lnTo>
                    <a:pt x="1103600" y="947853"/>
                  </a:lnTo>
                  <a:lnTo>
                    <a:pt x="1127452" y="910361"/>
                  </a:lnTo>
                  <a:lnTo>
                    <a:pt x="1148560" y="871067"/>
                  </a:lnTo>
                  <a:lnTo>
                    <a:pt x="1166790" y="830105"/>
                  </a:lnTo>
                  <a:lnTo>
                    <a:pt x="1182007" y="787609"/>
                  </a:lnTo>
                  <a:lnTo>
                    <a:pt x="1194076" y="743713"/>
                  </a:lnTo>
                  <a:lnTo>
                    <a:pt x="1202864" y="698553"/>
                  </a:lnTo>
                  <a:lnTo>
                    <a:pt x="1208235" y="652263"/>
                  </a:lnTo>
                  <a:lnTo>
                    <a:pt x="1210055" y="604977"/>
                  </a:lnTo>
                  <a:lnTo>
                    <a:pt x="1208235" y="557699"/>
                  </a:lnTo>
                  <a:lnTo>
                    <a:pt x="1202864" y="511417"/>
                  </a:lnTo>
                  <a:lnTo>
                    <a:pt x="1194076" y="466264"/>
                  </a:lnTo>
                  <a:lnTo>
                    <a:pt x="1182007" y="422375"/>
                  </a:lnTo>
                  <a:lnTo>
                    <a:pt x="1166790" y="379884"/>
                  </a:lnTo>
                  <a:lnTo>
                    <a:pt x="1148560" y="338927"/>
                  </a:lnTo>
                  <a:lnTo>
                    <a:pt x="1127452" y="299637"/>
                  </a:lnTo>
                  <a:lnTo>
                    <a:pt x="1103600" y="262149"/>
                  </a:lnTo>
                  <a:lnTo>
                    <a:pt x="1077138" y="226598"/>
                  </a:lnTo>
                  <a:lnTo>
                    <a:pt x="1048202" y="193118"/>
                  </a:lnTo>
                  <a:lnTo>
                    <a:pt x="1016925" y="161843"/>
                  </a:lnTo>
                  <a:lnTo>
                    <a:pt x="983442" y="132909"/>
                  </a:lnTo>
                  <a:lnTo>
                    <a:pt x="947888" y="106449"/>
                  </a:lnTo>
                  <a:lnTo>
                    <a:pt x="910398" y="82598"/>
                  </a:lnTo>
                  <a:lnTo>
                    <a:pt x="871104" y="61491"/>
                  </a:lnTo>
                  <a:lnTo>
                    <a:pt x="830143" y="43263"/>
                  </a:lnTo>
                  <a:lnTo>
                    <a:pt x="787649" y="28047"/>
                  </a:lnTo>
                  <a:lnTo>
                    <a:pt x="743755" y="15978"/>
                  </a:lnTo>
                  <a:lnTo>
                    <a:pt x="698598" y="7191"/>
                  </a:lnTo>
                  <a:lnTo>
                    <a:pt x="652310" y="1820"/>
                  </a:lnTo>
                  <a:lnTo>
                    <a:pt x="60502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3" name="object 7">
              <a:extLst>
                <a:ext uri="{FF2B5EF4-FFF2-40B4-BE49-F238E27FC236}">
                  <a16:creationId xmlns:a16="http://schemas.microsoft.com/office/drawing/2014/main" id="{8C23B61C-8DC2-5090-61E6-91FB3125AE40}"/>
                </a:ext>
              </a:extLst>
            </p:cNvPr>
            <p:cNvSpPr/>
            <p:nvPr/>
          </p:nvSpPr>
          <p:spPr>
            <a:xfrm>
              <a:off x="3464095" y="3194095"/>
              <a:ext cx="1133475" cy="1133475"/>
            </a:xfrm>
            <a:custGeom>
              <a:avLst/>
              <a:gdLst/>
              <a:ahLst/>
              <a:cxnLst/>
              <a:rect l="l" t="t" r="r" b="b"/>
              <a:pathLst>
                <a:path w="1133475" h="1133475">
                  <a:moveTo>
                    <a:pt x="566712" y="0"/>
                  </a:moveTo>
                  <a:lnTo>
                    <a:pt x="517885" y="2084"/>
                  </a:lnTo>
                  <a:lnTo>
                    <a:pt x="470198" y="8222"/>
                  </a:lnTo>
                  <a:lnTo>
                    <a:pt x="423822" y="18242"/>
                  </a:lnTo>
                  <a:lnTo>
                    <a:pt x="378928" y="31974"/>
                  </a:lnTo>
                  <a:lnTo>
                    <a:pt x="335688" y="49246"/>
                  </a:lnTo>
                  <a:lnTo>
                    <a:pt x="294274" y="69885"/>
                  </a:lnTo>
                  <a:lnTo>
                    <a:pt x="254857" y="93722"/>
                  </a:lnTo>
                  <a:lnTo>
                    <a:pt x="217608" y="120584"/>
                  </a:lnTo>
                  <a:lnTo>
                    <a:pt x="182698" y="150300"/>
                  </a:lnTo>
                  <a:lnTo>
                    <a:pt x="150300" y="182698"/>
                  </a:lnTo>
                  <a:lnTo>
                    <a:pt x="120584" y="217608"/>
                  </a:lnTo>
                  <a:lnTo>
                    <a:pt x="93722" y="254857"/>
                  </a:lnTo>
                  <a:lnTo>
                    <a:pt x="69885" y="294274"/>
                  </a:lnTo>
                  <a:lnTo>
                    <a:pt x="49246" y="335688"/>
                  </a:lnTo>
                  <a:lnTo>
                    <a:pt x="31974" y="378928"/>
                  </a:lnTo>
                  <a:lnTo>
                    <a:pt x="18242" y="423822"/>
                  </a:lnTo>
                  <a:lnTo>
                    <a:pt x="8222" y="470198"/>
                  </a:lnTo>
                  <a:lnTo>
                    <a:pt x="2084" y="517885"/>
                  </a:lnTo>
                  <a:lnTo>
                    <a:pt x="0" y="566712"/>
                  </a:lnTo>
                  <a:lnTo>
                    <a:pt x="2084" y="615538"/>
                  </a:lnTo>
                  <a:lnTo>
                    <a:pt x="8222" y="663226"/>
                  </a:lnTo>
                  <a:lnTo>
                    <a:pt x="18242" y="709602"/>
                  </a:lnTo>
                  <a:lnTo>
                    <a:pt x="31974" y="754495"/>
                  </a:lnTo>
                  <a:lnTo>
                    <a:pt x="49246" y="797735"/>
                  </a:lnTo>
                  <a:lnTo>
                    <a:pt x="69885" y="839149"/>
                  </a:lnTo>
                  <a:lnTo>
                    <a:pt x="93722" y="878566"/>
                  </a:lnTo>
                  <a:lnTo>
                    <a:pt x="120584" y="915816"/>
                  </a:lnTo>
                  <a:lnTo>
                    <a:pt x="150300" y="950725"/>
                  </a:lnTo>
                  <a:lnTo>
                    <a:pt x="182698" y="983124"/>
                  </a:lnTo>
                  <a:lnTo>
                    <a:pt x="217608" y="1012839"/>
                  </a:lnTo>
                  <a:lnTo>
                    <a:pt x="254857" y="1039701"/>
                  </a:lnTo>
                  <a:lnTo>
                    <a:pt x="294274" y="1063538"/>
                  </a:lnTo>
                  <a:lnTo>
                    <a:pt x="335688" y="1084178"/>
                  </a:lnTo>
                  <a:lnTo>
                    <a:pt x="378928" y="1101449"/>
                  </a:lnTo>
                  <a:lnTo>
                    <a:pt x="423822" y="1115181"/>
                  </a:lnTo>
                  <a:lnTo>
                    <a:pt x="470198" y="1125201"/>
                  </a:lnTo>
                  <a:lnTo>
                    <a:pt x="517885" y="1131340"/>
                  </a:lnTo>
                  <a:lnTo>
                    <a:pt x="566712" y="1133424"/>
                  </a:lnTo>
                  <a:lnTo>
                    <a:pt x="615538" y="1131340"/>
                  </a:lnTo>
                  <a:lnTo>
                    <a:pt x="663226" y="1125201"/>
                  </a:lnTo>
                  <a:lnTo>
                    <a:pt x="709602" y="1115181"/>
                  </a:lnTo>
                  <a:lnTo>
                    <a:pt x="754495" y="1101449"/>
                  </a:lnTo>
                  <a:lnTo>
                    <a:pt x="797735" y="1084178"/>
                  </a:lnTo>
                  <a:lnTo>
                    <a:pt x="839149" y="1063538"/>
                  </a:lnTo>
                  <a:lnTo>
                    <a:pt x="878566" y="1039701"/>
                  </a:lnTo>
                  <a:lnTo>
                    <a:pt x="879575" y="1038974"/>
                  </a:lnTo>
                  <a:lnTo>
                    <a:pt x="566712" y="1038974"/>
                  </a:lnTo>
                  <a:lnTo>
                    <a:pt x="515965" y="1036254"/>
                  </a:lnTo>
                  <a:lnTo>
                    <a:pt x="466787" y="1028283"/>
                  </a:lnTo>
                  <a:lnTo>
                    <a:pt x="419449" y="1015348"/>
                  </a:lnTo>
                  <a:lnTo>
                    <a:pt x="374225" y="997733"/>
                  </a:lnTo>
                  <a:lnTo>
                    <a:pt x="331385" y="975723"/>
                  </a:lnTo>
                  <a:lnTo>
                    <a:pt x="291203" y="949603"/>
                  </a:lnTo>
                  <a:lnTo>
                    <a:pt x="253952" y="919660"/>
                  </a:lnTo>
                  <a:lnTo>
                    <a:pt x="219904" y="886176"/>
                  </a:lnTo>
                  <a:lnTo>
                    <a:pt x="189331" y="849439"/>
                  </a:lnTo>
                  <a:lnTo>
                    <a:pt x="226601" y="832357"/>
                  </a:lnTo>
                  <a:lnTo>
                    <a:pt x="267342" y="815603"/>
                  </a:lnTo>
                  <a:lnTo>
                    <a:pt x="311232" y="799777"/>
                  </a:lnTo>
                  <a:lnTo>
                    <a:pt x="357952" y="785480"/>
                  </a:lnTo>
                  <a:lnTo>
                    <a:pt x="407181" y="773314"/>
                  </a:lnTo>
                  <a:lnTo>
                    <a:pt x="458597" y="763880"/>
                  </a:lnTo>
                  <a:lnTo>
                    <a:pt x="511881" y="757779"/>
                  </a:lnTo>
                  <a:lnTo>
                    <a:pt x="566712" y="755611"/>
                  </a:lnTo>
                  <a:lnTo>
                    <a:pt x="1101003" y="755611"/>
                  </a:lnTo>
                  <a:lnTo>
                    <a:pt x="1101449" y="754495"/>
                  </a:lnTo>
                  <a:lnTo>
                    <a:pt x="1115181" y="709602"/>
                  </a:lnTo>
                  <a:lnTo>
                    <a:pt x="1115442" y="708393"/>
                  </a:lnTo>
                  <a:lnTo>
                    <a:pt x="566712" y="708393"/>
                  </a:lnTo>
                  <a:lnTo>
                    <a:pt x="517967" y="704009"/>
                  </a:lnTo>
                  <a:lnTo>
                    <a:pt x="472061" y="691375"/>
                  </a:lnTo>
                  <a:lnTo>
                    <a:pt x="429767" y="671262"/>
                  </a:lnTo>
                  <a:lnTo>
                    <a:pt x="391859" y="644444"/>
                  </a:lnTo>
                  <a:lnTo>
                    <a:pt x="359109" y="611694"/>
                  </a:lnTo>
                  <a:lnTo>
                    <a:pt x="332291" y="573786"/>
                  </a:lnTo>
                  <a:lnTo>
                    <a:pt x="312178" y="531492"/>
                  </a:lnTo>
                  <a:lnTo>
                    <a:pt x="299544" y="485586"/>
                  </a:lnTo>
                  <a:lnTo>
                    <a:pt x="295160" y="436841"/>
                  </a:lnTo>
                  <a:lnTo>
                    <a:pt x="299544" y="388093"/>
                  </a:lnTo>
                  <a:lnTo>
                    <a:pt x="312178" y="342185"/>
                  </a:lnTo>
                  <a:lnTo>
                    <a:pt x="332291" y="299891"/>
                  </a:lnTo>
                  <a:lnTo>
                    <a:pt x="359109" y="261983"/>
                  </a:lnTo>
                  <a:lnTo>
                    <a:pt x="391859" y="229235"/>
                  </a:lnTo>
                  <a:lnTo>
                    <a:pt x="429767" y="202418"/>
                  </a:lnTo>
                  <a:lnTo>
                    <a:pt x="472061" y="182307"/>
                  </a:lnTo>
                  <a:lnTo>
                    <a:pt x="517967" y="169673"/>
                  </a:lnTo>
                  <a:lnTo>
                    <a:pt x="566712" y="165290"/>
                  </a:lnTo>
                  <a:lnTo>
                    <a:pt x="965716" y="165290"/>
                  </a:lnTo>
                  <a:lnTo>
                    <a:pt x="950725" y="150300"/>
                  </a:lnTo>
                  <a:lnTo>
                    <a:pt x="915816" y="120584"/>
                  </a:lnTo>
                  <a:lnTo>
                    <a:pt x="878566" y="93722"/>
                  </a:lnTo>
                  <a:lnTo>
                    <a:pt x="839149" y="69885"/>
                  </a:lnTo>
                  <a:lnTo>
                    <a:pt x="797735" y="49246"/>
                  </a:lnTo>
                  <a:lnTo>
                    <a:pt x="754495" y="31974"/>
                  </a:lnTo>
                  <a:lnTo>
                    <a:pt x="709602" y="18242"/>
                  </a:lnTo>
                  <a:lnTo>
                    <a:pt x="663226" y="8222"/>
                  </a:lnTo>
                  <a:lnTo>
                    <a:pt x="615538" y="2084"/>
                  </a:lnTo>
                  <a:lnTo>
                    <a:pt x="566712" y="0"/>
                  </a:lnTo>
                  <a:close/>
                </a:path>
                <a:path w="1133475" h="1133475">
                  <a:moveTo>
                    <a:pt x="1101003" y="755611"/>
                  </a:moveTo>
                  <a:lnTo>
                    <a:pt x="566712" y="755611"/>
                  </a:lnTo>
                  <a:lnTo>
                    <a:pt x="621547" y="757779"/>
                  </a:lnTo>
                  <a:lnTo>
                    <a:pt x="674835" y="763882"/>
                  </a:lnTo>
                  <a:lnTo>
                    <a:pt x="726255" y="773318"/>
                  </a:lnTo>
                  <a:lnTo>
                    <a:pt x="775485" y="785485"/>
                  </a:lnTo>
                  <a:lnTo>
                    <a:pt x="822205" y="799782"/>
                  </a:lnTo>
                  <a:lnTo>
                    <a:pt x="866094" y="815608"/>
                  </a:lnTo>
                  <a:lnTo>
                    <a:pt x="906830" y="832361"/>
                  </a:lnTo>
                  <a:lnTo>
                    <a:pt x="944092" y="849439"/>
                  </a:lnTo>
                  <a:lnTo>
                    <a:pt x="913519" y="886176"/>
                  </a:lnTo>
                  <a:lnTo>
                    <a:pt x="879471" y="919660"/>
                  </a:lnTo>
                  <a:lnTo>
                    <a:pt x="842220" y="949603"/>
                  </a:lnTo>
                  <a:lnTo>
                    <a:pt x="802038" y="975723"/>
                  </a:lnTo>
                  <a:lnTo>
                    <a:pt x="759199" y="997733"/>
                  </a:lnTo>
                  <a:lnTo>
                    <a:pt x="713974" y="1015348"/>
                  </a:lnTo>
                  <a:lnTo>
                    <a:pt x="666636" y="1028283"/>
                  </a:lnTo>
                  <a:lnTo>
                    <a:pt x="617458" y="1036254"/>
                  </a:lnTo>
                  <a:lnTo>
                    <a:pt x="566712" y="1038974"/>
                  </a:lnTo>
                  <a:lnTo>
                    <a:pt x="879575" y="1038974"/>
                  </a:lnTo>
                  <a:lnTo>
                    <a:pt x="915816" y="1012839"/>
                  </a:lnTo>
                  <a:lnTo>
                    <a:pt x="950725" y="983124"/>
                  </a:lnTo>
                  <a:lnTo>
                    <a:pt x="983124" y="950725"/>
                  </a:lnTo>
                  <a:lnTo>
                    <a:pt x="1012839" y="915816"/>
                  </a:lnTo>
                  <a:lnTo>
                    <a:pt x="1039701" y="878566"/>
                  </a:lnTo>
                  <a:lnTo>
                    <a:pt x="1063538" y="839149"/>
                  </a:lnTo>
                  <a:lnTo>
                    <a:pt x="1084178" y="797735"/>
                  </a:lnTo>
                  <a:lnTo>
                    <a:pt x="1101003" y="755611"/>
                  </a:lnTo>
                  <a:close/>
                </a:path>
                <a:path w="1133475" h="1133475">
                  <a:moveTo>
                    <a:pt x="965716" y="165290"/>
                  </a:moveTo>
                  <a:lnTo>
                    <a:pt x="566712" y="165290"/>
                  </a:lnTo>
                  <a:lnTo>
                    <a:pt x="615457" y="169673"/>
                  </a:lnTo>
                  <a:lnTo>
                    <a:pt x="661362" y="182307"/>
                  </a:lnTo>
                  <a:lnTo>
                    <a:pt x="703656" y="202418"/>
                  </a:lnTo>
                  <a:lnTo>
                    <a:pt x="741564" y="229235"/>
                  </a:lnTo>
                  <a:lnTo>
                    <a:pt x="774314" y="261983"/>
                  </a:lnTo>
                  <a:lnTo>
                    <a:pt x="801132" y="299891"/>
                  </a:lnTo>
                  <a:lnTo>
                    <a:pt x="821245" y="342185"/>
                  </a:lnTo>
                  <a:lnTo>
                    <a:pt x="833880" y="388093"/>
                  </a:lnTo>
                  <a:lnTo>
                    <a:pt x="838263" y="436841"/>
                  </a:lnTo>
                  <a:lnTo>
                    <a:pt x="833880" y="485586"/>
                  </a:lnTo>
                  <a:lnTo>
                    <a:pt x="821245" y="531492"/>
                  </a:lnTo>
                  <a:lnTo>
                    <a:pt x="801132" y="573786"/>
                  </a:lnTo>
                  <a:lnTo>
                    <a:pt x="774314" y="611694"/>
                  </a:lnTo>
                  <a:lnTo>
                    <a:pt x="741564" y="644444"/>
                  </a:lnTo>
                  <a:lnTo>
                    <a:pt x="703656" y="671262"/>
                  </a:lnTo>
                  <a:lnTo>
                    <a:pt x="661362" y="691375"/>
                  </a:lnTo>
                  <a:lnTo>
                    <a:pt x="615457" y="704009"/>
                  </a:lnTo>
                  <a:lnTo>
                    <a:pt x="566712" y="708393"/>
                  </a:lnTo>
                  <a:lnTo>
                    <a:pt x="1115442" y="708393"/>
                  </a:lnTo>
                  <a:lnTo>
                    <a:pt x="1125201" y="663226"/>
                  </a:lnTo>
                  <a:lnTo>
                    <a:pt x="1131340" y="615538"/>
                  </a:lnTo>
                  <a:lnTo>
                    <a:pt x="1133424" y="566712"/>
                  </a:lnTo>
                  <a:lnTo>
                    <a:pt x="1131340" y="517885"/>
                  </a:lnTo>
                  <a:lnTo>
                    <a:pt x="1125201" y="470198"/>
                  </a:lnTo>
                  <a:lnTo>
                    <a:pt x="1115181" y="423822"/>
                  </a:lnTo>
                  <a:lnTo>
                    <a:pt x="1101449" y="378928"/>
                  </a:lnTo>
                  <a:lnTo>
                    <a:pt x="1084178" y="335688"/>
                  </a:lnTo>
                  <a:lnTo>
                    <a:pt x="1063538" y="294274"/>
                  </a:lnTo>
                  <a:lnTo>
                    <a:pt x="1039701" y="254857"/>
                  </a:lnTo>
                  <a:lnTo>
                    <a:pt x="1012839" y="217608"/>
                  </a:lnTo>
                  <a:lnTo>
                    <a:pt x="983124" y="182698"/>
                  </a:lnTo>
                  <a:lnTo>
                    <a:pt x="965716" y="165290"/>
                  </a:lnTo>
                  <a:close/>
                </a:path>
              </a:pathLst>
            </a:custGeom>
            <a:solidFill>
              <a:srgbClr val="A9D8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68" name="object 4">
            <a:extLst>
              <a:ext uri="{FF2B5EF4-FFF2-40B4-BE49-F238E27FC236}">
                <a16:creationId xmlns:a16="http://schemas.microsoft.com/office/drawing/2014/main" id="{D799A295-AD7F-103A-0F3E-87BD674F9033}"/>
              </a:ext>
            </a:extLst>
          </p:cNvPr>
          <p:cNvSpPr txBox="1">
            <a:spLocks/>
          </p:cNvSpPr>
          <p:nvPr/>
        </p:nvSpPr>
        <p:spPr>
          <a:xfrm>
            <a:off x="479201" y="2582943"/>
            <a:ext cx="962386" cy="259206"/>
          </a:xfrm>
          <a:prstGeom prst="rect">
            <a:avLst/>
          </a:prstGeom>
        </p:spPr>
        <p:txBody>
          <a:bodyPr vert="horz" wrap="square" lIns="0" tIns="12859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9525" algn="l" defTabSz="685800" hangingPunct="1">
              <a:spcBef>
                <a:spcPts val="101"/>
              </a:spcBef>
              <a:defRPr/>
            </a:pPr>
            <a:r>
              <a:rPr lang="de" sz="1600" b="1" spc="135" dirty="0">
                <a:solidFill>
                  <a:srgbClr val="3C3835"/>
                </a:solidFill>
                <a:latin typeface="Calibri Light" panose="020F0302020204030204" pitchFamily="34" charset="0"/>
              </a:rPr>
              <a:t>1. Monat</a:t>
            </a:r>
          </a:p>
        </p:txBody>
      </p:sp>
      <p:sp>
        <p:nvSpPr>
          <p:cNvPr id="69" name="Rechteck: abgerundete Ecken 68">
            <a:extLst>
              <a:ext uri="{FF2B5EF4-FFF2-40B4-BE49-F238E27FC236}">
                <a16:creationId xmlns:a16="http://schemas.microsoft.com/office/drawing/2014/main" id="{787E2B32-ECD3-FA28-DB50-59AFAE839BFE}"/>
              </a:ext>
            </a:extLst>
          </p:cNvPr>
          <p:cNvSpPr/>
          <p:nvPr/>
        </p:nvSpPr>
        <p:spPr>
          <a:xfrm>
            <a:off x="270886" y="2335462"/>
            <a:ext cx="4307583" cy="720000"/>
          </a:xfrm>
          <a:prstGeom prst="roundRect">
            <a:avLst/>
          </a:prstGeom>
          <a:noFill/>
          <a:ln w="28575" cap="flat">
            <a:solidFill>
              <a:srgbClr val="EFC4C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AT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2" name="object 4">
            <a:extLst>
              <a:ext uri="{FF2B5EF4-FFF2-40B4-BE49-F238E27FC236}">
                <a16:creationId xmlns:a16="http://schemas.microsoft.com/office/drawing/2014/main" id="{D327B59C-9CED-FA57-C154-5FA1454E8927}"/>
              </a:ext>
            </a:extLst>
          </p:cNvPr>
          <p:cNvSpPr txBox="1">
            <a:spLocks/>
          </p:cNvSpPr>
          <p:nvPr/>
        </p:nvSpPr>
        <p:spPr>
          <a:xfrm>
            <a:off x="1944108" y="2857811"/>
            <a:ext cx="701309" cy="197651"/>
          </a:xfrm>
          <a:prstGeom prst="rect">
            <a:avLst/>
          </a:prstGeom>
        </p:spPr>
        <p:txBody>
          <a:bodyPr vert="horz" wrap="square" lIns="0" tIns="12859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9525" algn="l" defTabSz="685800" hangingPunct="1">
              <a:spcBef>
                <a:spcPts val="101"/>
              </a:spcBef>
              <a:defRPr/>
            </a:pPr>
            <a:r>
              <a:rPr lang="de" sz="1200" b="1" spc="135" dirty="0">
                <a:solidFill>
                  <a:srgbClr val="3C3835"/>
                </a:solidFill>
                <a:latin typeface="Calibri Light" panose="020F0302020204030204" pitchFamily="34" charset="0"/>
              </a:rPr>
              <a:t>100 PV</a:t>
            </a:r>
          </a:p>
        </p:txBody>
      </p:sp>
      <p:sp>
        <p:nvSpPr>
          <p:cNvPr id="76" name="object 4">
            <a:extLst>
              <a:ext uri="{FF2B5EF4-FFF2-40B4-BE49-F238E27FC236}">
                <a16:creationId xmlns:a16="http://schemas.microsoft.com/office/drawing/2014/main" id="{0AF2D7FD-10E0-14D7-BECA-F95949951D50}"/>
              </a:ext>
            </a:extLst>
          </p:cNvPr>
          <p:cNvSpPr txBox="1">
            <a:spLocks/>
          </p:cNvSpPr>
          <p:nvPr/>
        </p:nvSpPr>
        <p:spPr>
          <a:xfrm>
            <a:off x="2645147" y="2857811"/>
            <a:ext cx="701309" cy="197651"/>
          </a:xfrm>
          <a:prstGeom prst="rect">
            <a:avLst/>
          </a:prstGeom>
        </p:spPr>
        <p:txBody>
          <a:bodyPr vert="horz" wrap="square" lIns="0" tIns="12859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9525" algn="l" defTabSz="685800" hangingPunct="1">
              <a:spcBef>
                <a:spcPts val="101"/>
              </a:spcBef>
              <a:defRPr/>
            </a:pPr>
            <a:r>
              <a:rPr lang="de" sz="1200" b="1" spc="135" dirty="0">
                <a:solidFill>
                  <a:srgbClr val="3C3835"/>
                </a:solidFill>
                <a:latin typeface="Calibri Light" panose="020F0302020204030204" pitchFamily="34" charset="0"/>
              </a:rPr>
              <a:t>100 PV</a:t>
            </a:r>
          </a:p>
        </p:txBody>
      </p:sp>
      <p:sp>
        <p:nvSpPr>
          <p:cNvPr id="77" name="object 4">
            <a:extLst>
              <a:ext uri="{FF2B5EF4-FFF2-40B4-BE49-F238E27FC236}">
                <a16:creationId xmlns:a16="http://schemas.microsoft.com/office/drawing/2014/main" id="{C9BAD228-8591-D9C1-ACE9-7F54ADE11C3C}"/>
              </a:ext>
            </a:extLst>
          </p:cNvPr>
          <p:cNvSpPr txBox="1">
            <a:spLocks/>
          </p:cNvSpPr>
          <p:nvPr/>
        </p:nvSpPr>
        <p:spPr>
          <a:xfrm>
            <a:off x="3346185" y="2857811"/>
            <a:ext cx="701309" cy="197651"/>
          </a:xfrm>
          <a:prstGeom prst="rect">
            <a:avLst/>
          </a:prstGeom>
        </p:spPr>
        <p:txBody>
          <a:bodyPr vert="horz" wrap="square" lIns="0" tIns="12859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9525" algn="l" defTabSz="685800" hangingPunct="1">
              <a:spcBef>
                <a:spcPts val="101"/>
              </a:spcBef>
              <a:defRPr/>
            </a:pPr>
            <a:r>
              <a:rPr lang="de" sz="1200" b="1" spc="135" dirty="0">
                <a:solidFill>
                  <a:srgbClr val="3C3835"/>
                </a:solidFill>
                <a:latin typeface="Calibri Light" panose="020F0302020204030204" pitchFamily="34" charset="0"/>
              </a:rPr>
              <a:t>100 PV</a:t>
            </a:r>
          </a:p>
        </p:txBody>
      </p:sp>
      <p:sp>
        <p:nvSpPr>
          <p:cNvPr id="102" name="object 4">
            <a:extLst>
              <a:ext uri="{FF2B5EF4-FFF2-40B4-BE49-F238E27FC236}">
                <a16:creationId xmlns:a16="http://schemas.microsoft.com/office/drawing/2014/main" id="{963716D5-BF4E-B3F7-02A3-486446E46698}"/>
              </a:ext>
            </a:extLst>
          </p:cNvPr>
          <p:cNvSpPr txBox="1">
            <a:spLocks/>
          </p:cNvSpPr>
          <p:nvPr/>
        </p:nvSpPr>
        <p:spPr>
          <a:xfrm>
            <a:off x="170591" y="1472845"/>
            <a:ext cx="3786554" cy="382316"/>
          </a:xfrm>
          <a:prstGeom prst="rect">
            <a:avLst/>
          </a:prstGeom>
        </p:spPr>
        <p:txBody>
          <a:bodyPr vert="horz" wrap="square" lIns="0" tIns="12859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9525" algn="l" defTabSz="685800" hangingPunct="1">
              <a:spcBef>
                <a:spcPts val="101"/>
              </a:spcBef>
              <a:defRPr/>
            </a:pPr>
            <a:r>
              <a:rPr lang="de" sz="1200" b="1" i="1" spc="135" dirty="0">
                <a:solidFill>
                  <a:srgbClr val="3C3835"/>
                </a:solidFill>
                <a:latin typeface="Calibri Light" panose="020F0302020204030204" pitchFamily="34" charset="0"/>
              </a:rPr>
              <a:t>Annahme</a:t>
            </a:r>
            <a:r>
              <a:rPr lang="de" sz="1200" spc="135" dirty="0">
                <a:solidFill>
                  <a:srgbClr val="3C3835"/>
                </a:solidFill>
                <a:latin typeface="Calibri Light" panose="020F0302020204030204" pitchFamily="34" charset="0"/>
              </a:rPr>
              <a:t>: Jeder neue Brand Partner kauft ein Premiumstarterset mit 100 PV im ersten Monat.</a:t>
            </a:r>
            <a:endParaRPr lang="de" sz="1388" spc="135" dirty="0">
              <a:solidFill>
                <a:srgbClr val="3C3835"/>
              </a:solidFill>
              <a:latin typeface="Calibri Light" panose="020F0302020204030204" pitchFamily="34" charset="0"/>
            </a:endParaRPr>
          </a:p>
        </p:txBody>
      </p:sp>
      <p:sp>
        <p:nvSpPr>
          <p:cNvPr id="103" name="object 4">
            <a:extLst>
              <a:ext uri="{FF2B5EF4-FFF2-40B4-BE49-F238E27FC236}">
                <a16:creationId xmlns:a16="http://schemas.microsoft.com/office/drawing/2014/main" id="{55D1FBFD-1060-22D6-908C-A1EC8BAE15E1}"/>
              </a:ext>
            </a:extLst>
          </p:cNvPr>
          <p:cNvSpPr txBox="1">
            <a:spLocks/>
          </p:cNvSpPr>
          <p:nvPr/>
        </p:nvSpPr>
        <p:spPr>
          <a:xfrm>
            <a:off x="5277957" y="2334655"/>
            <a:ext cx="3659259" cy="819039"/>
          </a:xfrm>
          <a:prstGeom prst="rect">
            <a:avLst/>
          </a:prstGeom>
        </p:spPr>
        <p:txBody>
          <a:bodyPr vert="horz" wrap="square" lIns="0" tIns="12859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9525" algn="r" defTabSz="685800" hangingPunct="1">
              <a:spcBef>
                <a:spcPts val="101"/>
              </a:spcBef>
              <a:defRPr/>
            </a:pPr>
            <a:r>
              <a:rPr lang="de" sz="1200" i="1" spc="135" dirty="0">
                <a:solidFill>
                  <a:srgbClr val="3C3835"/>
                </a:solidFill>
                <a:latin typeface="Calibri Light" panose="020F0302020204030204" pitchFamily="34" charset="0"/>
              </a:rPr>
              <a:t>50% Bonus von 100 PV = ~ € 42,50</a:t>
            </a:r>
          </a:p>
          <a:p>
            <a:pPr marL="9525" algn="r" defTabSz="685800" hangingPunct="1">
              <a:spcBef>
                <a:spcPts val="101"/>
              </a:spcBef>
              <a:defRPr/>
            </a:pPr>
            <a:r>
              <a:rPr lang="de" sz="1200" i="1" spc="135" dirty="0">
                <a:solidFill>
                  <a:srgbClr val="3C3835"/>
                </a:solidFill>
                <a:latin typeface="Calibri Light" panose="020F0302020204030204" pitchFamily="34" charset="0"/>
              </a:rPr>
              <a:t>Starterkit Bonus = </a:t>
            </a:r>
            <a:r>
              <a:rPr lang="de" sz="1200" i="1" u="sng" spc="135" dirty="0">
                <a:solidFill>
                  <a:srgbClr val="3C3835"/>
                </a:solidFill>
                <a:latin typeface="Calibri Light" panose="020F0302020204030204" pitchFamily="34" charset="0"/>
              </a:rPr>
              <a:t>€ 21,25 </a:t>
            </a:r>
          </a:p>
          <a:p>
            <a:pPr marL="9525" algn="r" defTabSz="685800" hangingPunct="1">
              <a:spcBef>
                <a:spcPts val="101"/>
              </a:spcBef>
              <a:defRPr/>
            </a:pPr>
            <a:r>
              <a:rPr lang="de-AT" sz="1200" i="1" spc="135" dirty="0">
                <a:solidFill>
                  <a:srgbClr val="3C3835"/>
                </a:solidFill>
                <a:latin typeface="Calibri Light" panose="020F0302020204030204" pitchFamily="34" charset="0"/>
              </a:rPr>
              <a:t>p</a:t>
            </a:r>
            <a:r>
              <a:rPr lang="de" sz="1200" i="1" spc="135" dirty="0">
                <a:solidFill>
                  <a:srgbClr val="3C3835"/>
                </a:solidFill>
                <a:latin typeface="Calibri Light" panose="020F0302020204030204" pitchFamily="34" charset="0"/>
              </a:rPr>
              <a:t>ro Einschreibung € 63,75</a:t>
            </a:r>
            <a:r>
              <a:rPr lang="de" sz="1200" i="1" u="sng" spc="135" dirty="0">
                <a:solidFill>
                  <a:srgbClr val="3C3835"/>
                </a:solidFill>
                <a:latin typeface="Calibri Light" panose="020F0302020204030204" pitchFamily="34" charset="0"/>
              </a:rPr>
              <a:t> </a:t>
            </a:r>
          </a:p>
          <a:p>
            <a:pPr marL="9525" algn="r" defTabSz="685800" hangingPunct="1">
              <a:spcBef>
                <a:spcPts val="101"/>
              </a:spcBef>
              <a:defRPr/>
            </a:pPr>
            <a:r>
              <a:rPr lang="de" sz="1388" b="1" i="1" spc="135" dirty="0">
                <a:solidFill>
                  <a:srgbClr val="3C3835"/>
                </a:solidFill>
                <a:latin typeface="Calibri Light" panose="020F0302020204030204" pitchFamily="34" charset="0"/>
              </a:rPr>
              <a:t>Bonus gesamt = </a:t>
            </a:r>
            <a:r>
              <a:rPr lang="de" sz="1388" b="1" i="1" u="sng" spc="135" dirty="0">
                <a:solidFill>
                  <a:srgbClr val="3C3835"/>
                </a:solidFill>
                <a:latin typeface="Calibri Light" panose="020F0302020204030204" pitchFamily="34" charset="0"/>
              </a:rPr>
              <a:t>€ 191,25</a:t>
            </a:r>
          </a:p>
        </p:txBody>
      </p:sp>
      <p:pic>
        <p:nvPicPr>
          <p:cNvPr id="109" name="Grafik 108" descr="Ein Bild, das Flasche, Farbigkeit, Kosmetik, Kunst enthält.&#10;&#10;Automatisch generierte Beschreibung">
            <a:extLst>
              <a:ext uri="{FF2B5EF4-FFF2-40B4-BE49-F238E27FC236}">
                <a16:creationId xmlns:a16="http://schemas.microsoft.com/office/drawing/2014/main" id="{5A0FC420-63F0-12EC-439B-94A8B13F07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65" y="1878573"/>
            <a:ext cx="2403851" cy="412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83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72" grpId="0"/>
      <p:bldP spid="76" grpId="0"/>
      <p:bldP spid="77" grpId="0"/>
      <p:bldP spid="102" grpId="0"/>
      <p:bldP spid="10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object 2">
            <a:extLst>
              <a:ext uri="{FF2B5EF4-FFF2-40B4-BE49-F238E27FC236}">
                <a16:creationId xmlns:a16="http://schemas.microsoft.com/office/drawing/2014/main" id="{30F25E48-90BE-70A9-4730-3492B179AF89}"/>
              </a:ext>
            </a:extLst>
          </p:cNvPr>
          <p:cNvSpPr/>
          <p:nvPr/>
        </p:nvSpPr>
        <p:spPr>
          <a:xfrm>
            <a:off x="-10712" y="655969"/>
            <a:ext cx="9144953" cy="4325934"/>
          </a:xfrm>
          <a:custGeom>
            <a:avLst/>
            <a:gdLst/>
            <a:ahLst/>
            <a:cxnLst/>
            <a:rect l="l" t="t" r="r" b="b"/>
            <a:pathLst>
              <a:path w="12193270" h="5598159">
                <a:moveTo>
                  <a:pt x="0" y="5597994"/>
                </a:moveTo>
                <a:lnTo>
                  <a:pt x="12193206" y="5597994"/>
                </a:lnTo>
                <a:lnTo>
                  <a:pt x="12193206" y="0"/>
                </a:lnTo>
                <a:lnTo>
                  <a:pt x="0" y="0"/>
                </a:lnTo>
                <a:lnTo>
                  <a:pt x="0" y="5597994"/>
                </a:lnTo>
                <a:close/>
              </a:path>
            </a:pathLst>
          </a:custGeom>
          <a:solidFill>
            <a:srgbClr val="EFEAE4"/>
          </a:solidFill>
        </p:spPr>
        <p:txBody>
          <a:bodyPr wrap="square" lIns="0" tIns="0" rIns="0" bIns="0" rtlCol="0"/>
          <a:lstStyle/>
          <a:p>
            <a:pPr algn="l" defTabSz="685800" hangingPunct="1">
              <a:defRPr/>
            </a:pPr>
            <a:endParaRPr lang="de-AT" sz="1350" kern="1200" dirty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  <p:sp>
        <p:nvSpPr>
          <p:cNvPr id="17" name="object 4">
            <a:extLst>
              <a:ext uri="{FF2B5EF4-FFF2-40B4-BE49-F238E27FC236}">
                <a16:creationId xmlns:a16="http://schemas.microsoft.com/office/drawing/2014/main" id="{7534401D-2239-F342-AA46-26A16F816CA2}"/>
              </a:ext>
            </a:extLst>
          </p:cNvPr>
          <p:cNvSpPr txBox="1">
            <a:spLocks/>
          </p:cNvSpPr>
          <p:nvPr/>
        </p:nvSpPr>
        <p:spPr>
          <a:xfrm>
            <a:off x="222729" y="733007"/>
            <a:ext cx="4022820" cy="259206"/>
          </a:xfrm>
          <a:prstGeom prst="rect">
            <a:avLst/>
          </a:prstGeom>
        </p:spPr>
        <p:txBody>
          <a:bodyPr vert="horz" wrap="square" lIns="0" tIns="12859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9525" algn="l" defTabSz="685800" hangingPunct="1">
              <a:spcBef>
                <a:spcPts val="101"/>
              </a:spcBef>
              <a:defRPr/>
            </a:pPr>
            <a:r>
              <a:rPr lang="de" sz="1600" b="1" spc="135" dirty="0">
                <a:solidFill>
                  <a:srgbClr val="3C3835"/>
                </a:solidFill>
                <a:latin typeface="Calibri Light" panose="020F0302020204030204" pitchFamily="34" charset="0"/>
              </a:rPr>
              <a:t>VORAUSSETZUNGEN FÜR EINSCHREIBER</a:t>
            </a:r>
          </a:p>
        </p:txBody>
      </p:sp>
      <p:sp>
        <p:nvSpPr>
          <p:cNvPr id="29" name="object 3">
            <a:extLst>
              <a:ext uri="{FF2B5EF4-FFF2-40B4-BE49-F238E27FC236}">
                <a16:creationId xmlns:a16="http://schemas.microsoft.com/office/drawing/2014/main" id="{D687CAD5-8321-D949-9FF6-D1F01C39AAE9}"/>
              </a:ext>
            </a:extLst>
          </p:cNvPr>
          <p:cNvSpPr txBox="1"/>
          <p:nvPr/>
        </p:nvSpPr>
        <p:spPr>
          <a:xfrm>
            <a:off x="0" y="399184"/>
            <a:ext cx="9144000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defTabSz="685800" hangingPunct="1">
              <a:spcBef>
                <a:spcPts val="75"/>
              </a:spcBef>
              <a:defRPr/>
            </a:pPr>
            <a:r>
              <a:rPr lang="de" sz="1800" b="1" kern="1200" spc="225" dirty="0">
                <a:solidFill>
                  <a:srgbClr val="3D3936"/>
                </a:solidFill>
                <a:latin typeface="Calibri Light" panose="020F0302020204030204" pitchFamily="34" charset="0"/>
              </a:rPr>
              <a:t>FAST START BONUS - </a:t>
            </a:r>
            <a:r>
              <a:rPr lang="de" sz="1800" b="1" kern="1200" spc="225" dirty="0">
                <a:solidFill>
                  <a:srgbClr val="FF0000"/>
                </a:solidFill>
                <a:latin typeface="Calibri Light" panose="020F0302020204030204" pitchFamily="34" charset="0"/>
              </a:rPr>
              <a:t>Monat 2</a:t>
            </a:r>
            <a:endParaRPr lang="de" sz="1800" kern="1200" spc="225" dirty="0">
              <a:solidFill>
                <a:srgbClr val="FF0000"/>
              </a:solidFill>
              <a:latin typeface="Calibri Light" panose="020F0302020204030204" pitchFamily="34" charset="0"/>
            </a:endParaRPr>
          </a:p>
        </p:txBody>
      </p:sp>
      <p:sp>
        <p:nvSpPr>
          <p:cNvPr id="13" name="object 4">
            <a:extLst>
              <a:ext uri="{FF2B5EF4-FFF2-40B4-BE49-F238E27FC236}">
                <a16:creationId xmlns:a16="http://schemas.microsoft.com/office/drawing/2014/main" id="{BAAFED5D-491A-7B24-D49B-38534A4F7B17}"/>
              </a:ext>
            </a:extLst>
          </p:cNvPr>
          <p:cNvSpPr txBox="1">
            <a:spLocks/>
          </p:cNvSpPr>
          <p:nvPr/>
        </p:nvSpPr>
        <p:spPr>
          <a:xfrm>
            <a:off x="222729" y="1097884"/>
            <a:ext cx="3577459" cy="197651"/>
          </a:xfrm>
          <a:prstGeom prst="rect">
            <a:avLst/>
          </a:prstGeom>
        </p:spPr>
        <p:txBody>
          <a:bodyPr vert="horz" wrap="square" lIns="0" tIns="12859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9525" algn="l" defTabSz="685800" hangingPunct="1">
              <a:spcBef>
                <a:spcPts val="101"/>
              </a:spcBef>
              <a:defRPr/>
            </a:pPr>
            <a:r>
              <a:rPr lang="de" sz="1200" spc="135" dirty="0">
                <a:solidFill>
                  <a:srgbClr val="3C3835"/>
                </a:solidFill>
                <a:latin typeface="Calibri Light" panose="020F0302020204030204" pitchFamily="34" charset="0"/>
              </a:rPr>
              <a:t>Mindestbestellung von </a:t>
            </a:r>
            <a:r>
              <a:rPr lang="de" sz="1200" b="1" spc="135" dirty="0">
                <a:solidFill>
                  <a:srgbClr val="3C3835"/>
                </a:solidFill>
                <a:latin typeface="Calibri Light" panose="020F0302020204030204" pitchFamily="34" charset="0"/>
              </a:rPr>
              <a:t>50 PV</a:t>
            </a:r>
            <a:endParaRPr lang="de" sz="1388" b="1" spc="135" dirty="0">
              <a:solidFill>
                <a:srgbClr val="3C3835"/>
              </a:solidFill>
              <a:latin typeface="Calibri Light" panose="020F0302020204030204" pitchFamily="34" charset="0"/>
            </a:endParaRPr>
          </a:p>
        </p:txBody>
      </p:sp>
      <p:sp>
        <p:nvSpPr>
          <p:cNvPr id="52" name="Rechteck: abgerundete Ecken 51">
            <a:extLst>
              <a:ext uri="{FF2B5EF4-FFF2-40B4-BE49-F238E27FC236}">
                <a16:creationId xmlns:a16="http://schemas.microsoft.com/office/drawing/2014/main" id="{00DFC5EE-83D3-B6D3-D99F-FBEC7300B5B3}"/>
              </a:ext>
            </a:extLst>
          </p:cNvPr>
          <p:cNvSpPr/>
          <p:nvPr/>
        </p:nvSpPr>
        <p:spPr>
          <a:xfrm>
            <a:off x="48000" y="697117"/>
            <a:ext cx="4197549" cy="720000"/>
          </a:xfrm>
          <a:prstGeom prst="roundRect">
            <a:avLst/>
          </a:prstGeom>
          <a:noFill/>
          <a:ln w="28575" cap="flat">
            <a:solidFill>
              <a:srgbClr val="EFC4C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AT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grpSp>
        <p:nvGrpSpPr>
          <p:cNvPr id="11" name="object 5">
            <a:extLst>
              <a:ext uri="{FF2B5EF4-FFF2-40B4-BE49-F238E27FC236}">
                <a16:creationId xmlns:a16="http://schemas.microsoft.com/office/drawing/2014/main" id="{C2F5BBCC-6697-D7FC-9214-AC32AA7ACB81}"/>
              </a:ext>
            </a:extLst>
          </p:cNvPr>
          <p:cNvGrpSpPr/>
          <p:nvPr/>
        </p:nvGrpSpPr>
        <p:grpSpPr>
          <a:xfrm>
            <a:off x="4193665" y="1563324"/>
            <a:ext cx="704786" cy="724281"/>
            <a:chOff x="3425780" y="3155805"/>
            <a:chExt cx="1210310" cy="1210310"/>
          </a:xfrm>
        </p:grpSpPr>
        <p:sp>
          <p:nvSpPr>
            <p:cNvPr id="14" name="object 6">
              <a:extLst>
                <a:ext uri="{FF2B5EF4-FFF2-40B4-BE49-F238E27FC236}">
                  <a16:creationId xmlns:a16="http://schemas.microsoft.com/office/drawing/2014/main" id="{8BD599FD-E4A5-0C43-BF8A-F3BA1BF79784}"/>
                </a:ext>
              </a:extLst>
            </p:cNvPr>
            <p:cNvSpPr/>
            <p:nvPr/>
          </p:nvSpPr>
          <p:spPr>
            <a:xfrm>
              <a:off x="3425780" y="3155805"/>
              <a:ext cx="1210310" cy="1210310"/>
            </a:xfrm>
            <a:custGeom>
              <a:avLst/>
              <a:gdLst/>
              <a:ahLst/>
              <a:cxnLst/>
              <a:rect l="l" t="t" r="r" b="b"/>
              <a:pathLst>
                <a:path w="1210310" h="1210310">
                  <a:moveTo>
                    <a:pt x="605027" y="0"/>
                  </a:moveTo>
                  <a:lnTo>
                    <a:pt x="557745" y="1820"/>
                  </a:lnTo>
                  <a:lnTo>
                    <a:pt x="511457" y="7191"/>
                  </a:lnTo>
                  <a:lnTo>
                    <a:pt x="466300" y="15978"/>
                  </a:lnTo>
                  <a:lnTo>
                    <a:pt x="422406" y="28047"/>
                  </a:lnTo>
                  <a:lnTo>
                    <a:pt x="379912" y="43263"/>
                  </a:lnTo>
                  <a:lnTo>
                    <a:pt x="338951" y="61491"/>
                  </a:lnTo>
                  <a:lnTo>
                    <a:pt x="299657" y="82598"/>
                  </a:lnTo>
                  <a:lnTo>
                    <a:pt x="262167" y="106449"/>
                  </a:lnTo>
                  <a:lnTo>
                    <a:pt x="226613" y="132909"/>
                  </a:lnTo>
                  <a:lnTo>
                    <a:pt x="193130" y="161843"/>
                  </a:lnTo>
                  <a:lnTo>
                    <a:pt x="161853" y="193118"/>
                  </a:lnTo>
                  <a:lnTo>
                    <a:pt x="132917" y="226598"/>
                  </a:lnTo>
                  <a:lnTo>
                    <a:pt x="106455" y="262149"/>
                  </a:lnTo>
                  <a:lnTo>
                    <a:pt x="82603" y="299637"/>
                  </a:lnTo>
                  <a:lnTo>
                    <a:pt x="61495" y="338927"/>
                  </a:lnTo>
                  <a:lnTo>
                    <a:pt x="43265" y="379884"/>
                  </a:lnTo>
                  <a:lnTo>
                    <a:pt x="28048" y="422375"/>
                  </a:lnTo>
                  <a:lnTo>
                    <a:pt x="15979" y="466264"/>
                  </a:lnTo>
                  <a:lnTo>
                    <a:pt x="7191" y="511417"/>
                  </a:lnTo>
                  <a:lnTo>
                    <a:pt x="1820" y="557699"/>
                  </a:lnTo>
                  <a:lnTo>
                    <a:pt x="0" y="604977"/>
                  </a:lnTo>
                  <a:lnTo>
                    <a:pt x="1820" y="652263"/>
                  </a:lnTo>
                  <a:lnTo>
                    <a:pt x="7191" y="698553"/>
                  </a:lnTo>
                  <a:lnTo>
                    <a:pt x="15979" y="743713"/>
                  </a:lnTo>
                  <a:lnTo>
                    <a:pt x="28048" y="787609"/>
                  </a:lnTo>
                  <a:lnTo>
                    <a:pt x="43265" y="830105"/>
                  </a:lnTo>
                  <a:lnTo>
                    <a:pt x="61495" y="871067"/>
                  </a:lnTo>
                  <a:lnTo>
                    <a:pt x="82603" y="910361"/>
                  </a:lnTo>
                  <a:lnTo>
                    <a:pt x="106455" y="947853"/>
                  </a:lnTo>
                  <a:lnTo>
                    <a:pt x="132917" y="983407"/>
                  </a:lnTo>
                  <a:lnTo>
                    <a:pt x="161853" y="1016890"/>
                  </a:lnTo>
                  <a:lnTo>
                    <a:pt x="193130" y="1048167"/>
                  </a:lnTo>
                  <a:lnTo>
                    <a:pt x="226613" y="1077103"/>
                  </a:lnTo>
                  <a:lnTo>
                    <a:pt x="262167" y="1103564"/>
                  </a:lnTo>
                  <a:lnTo>
                    <a:pt x="299657" y="1127416"/>
                  </a:lnTo>
                  <a:lnTo>
                    <a:pt x="338951" y="1148524"/>
                  </a:lnTo>
                  <a:lnTo>
                    <a:pt x="379912" y="1166753"/>
                  </a:lnTo>
                  <a:lnTo>
                    <a:pt x="422406" y="1181970"/>
                  </a:lnTo>
                  <a:lnTo>
                    <a:pt x="466300" y="1194039"/>
                  </a:lnTo>
                  <a:lnTo>
                    <a:pt x="511457" y="1202826"/>
                  </a:lnTo>
                  <a:lnTo>
                    <a:pt x="557745" y="1208197"/>
                  </a:lnTo>
                  <a:lnTo>
                    <a:pt x="605027" y="1210017"/>
                  </a:lnTo>
                  <a:lnTo>
                    <a:pt x="652310" y="1208197"/>
                  </a:lnTo>
                  <a:lnTo>
                    <a:pt x="698598" y="1202826"/>
                  </a:lnTo>
                  <a:lnTo>
                    <a:pt x="743755" y="1194039"/>
                  </a:lnTo>
                  <a:lnTo>
                    <a:pt x="787649" y="1181970"/>
                  </a:lnTo>
                  <a:lnTo>
                    <a:pt x="830143" y="1166753"/>
                  </a:lnTo>
                  <a:lnTo>
                    <a:pt x="871104" y="1148524"/>
                  </a:lnTo>
                  <a:lnTo>
                    <a:pt x="910398" y="1127416"/>
                  </a:lnTo>
                  <a:lnTo>
                    <a:pt x="947888" y="1103564"/>
                  </a:lnTo>
                  <a:lnTo>
                    <a:pt x="983442" y="1077103"/>
                  </a:lnTo>
                  <a:lnTo>
                    <a:pt x="1016925" y="1048167"/>
                  </a:lnTo>
                  <a:lnTo>
                    <a:pt x="1048202" y="1016890"/>
                  </a:lnTo>
                  <a:lnTo>
                    <a:pt x="1077138" y="983407"/>
                  </a:lnTo>
                  <a:lnTo>
                    <a:pt x="1103600" y="947853"/>
                  </a:lnTo>
                  <a:lnTo>
                    <a:pt x="1127452" y="910361"/>
                  </a:lnTo>
                  <a:lnTo>
                    <a:pt x="1148560" y="871067"/>
                  </a:lnTo>
                  <a:lnTo>
                    <a:pt x="1166790" y="830105"/>
                  </a:lnTo>
                  <a:lnTo>
                    <a:pt x="1182007" y="787609"/>
                  </a:lnTo>
                  <a:lnTo>
                    <a:pt x="1194076" y="743713"/>
                  </a:lnTo>
                  <a:lnTo>
                    <a:pt x="1202864" y="698553"/>
                  </a:lnTo>
                  <a:lnTo>
                    <a:pt x="1208235" y="652263"/>
                  </a:lnTo>
                  <a:lnTo>
                    <a:pt x="1210055" y="604977"/>
                  </a:lnTo>
                  <a:lnTo>
                    <a:pt x="1208235" y="557699"/>
                  </a:lnTo>
                  <a:lnTo>
                    <a:pt x="1202864" y="511417"/>
                  </a:lnTo>
                  <a:lnTo>
                    <a:pt x="1194076" y="466264"/>
                  </a:lnTo>
                  <a:lnTo>
                    <a:pt x="1182007" y="422375"/>
                  </a:lnTo>
                  <a:lnTo>
                    <a:pt x="1166790" y="379884"/>
                  </a:lnTo>
                  <a:lnTo>
                    <a:pt x="1148560" y="338927"/>
                  </a:lnTo>
                  <a:lnTo>
                    <a:pt x="1127452" y="299637"/>
                  </a:lnTo>
                  <a:lnTo>
                    <a:pt x="1103600" y="262149"/>
                  </a:lnTo>
                  <a:lnTo>
                    <a:pt x="1077138" y="226598"/>
                  </a:lnTo>
                  <a:lnTo>
                    <a:pt x="1048202" y="193118"/>
                  </a:lnTo>
                  <a:lnTo>
                    <a:pt x="1016925" y="161843"/>
                  </a:lnTo>
                  <a:lnTo>
                    <a:pt x="983442" y="132909"/>
                  </a:lnTo>
                  <a:lnTo>
                    <a:pt x="947888" y="106449"/>
                  </a:lnTo>
                  <a:lnTo>
                    <a:pt x="910398" y="82598"/>
                  </a:lnTo>
                  <a:lnTo>
                    <a:pt x="871104" y="61491"/>
                  </a:lnTo>
                  <a:lnTo>
                    <a:pt x="830143" y="43263"/>
                  </a:lnTo>
                  <a:lnTo>
                    <a:pt x="787649" y="28047"/>
                  </a:lnTo>
                  <a:lnTo>
                    <a:pt x="743755" y="15978"/>
                  </a:lnTo>
                  <a:lnTo>
                    <a:pt x="698598" y="7191"/>
                  </a:lnTo>
                  <a:lnTo>
                    <a:pt x="652310" y="1820"/>
                  </a:lnTo>
                  <a:lnTo>
                    <a:pt x="60502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6" name="object 7">
              <a:extLst>
                <a:ext uri="{FF2B5EF4-FFF2-40B4-BE49-F238E27FC236}">
                  <a16:creationId xmlns:a16="http://schemas.microsoft.com/office/drawing/2014/main" id="{85724083-1670-847B-3A7C-70763A4F33E8}"/>
                </a:ext>
              </a:extLst>
            </p:cNvPr>
            <p:cNvSpPr/>
            <p:nvPr/>
          </p:nvSpPr>
          <p:spPr>
            <a:xfrm>
              <a:off x="3464095" y="3194095"/>
              <a:ext cx="1133475" cy="1133475"/>
            </a:xfrm>
            <a:custGeom>
              <a:avLst/>
              <a:gdLst/>
              <a:ahLst/>
              <a:cxnLst/>
              <a:rect l="l" t="t" r="r" b="b"/>
              <a:pathLst>
                <a:path w="1133475" h="1133475">
                  <a:moveTo>
                    <a:pt x="566712" y="0"/>
                  </a:moveTo>
                  <a:lnTo>
                    <a:pt x="517885" y="2084"/>
                  </a:lnTo>
                  <a:lnTo>
                    <a:pt x="470198" y="8222"/>
                  </a:lnTo>
                  <a:lnTo>
                    <a:pt x="423822" y="18242"/>
                  </a:lnTo>
                  <a:lnTo>
                    <a:pt x="378928" y="31974"/>
                  </a:lnTo>
                  <a:lnTo>
                    <a:pt x="335688" y="49246"/>
                  </a:lnTo>
                  <a:lnTo>
                    <a:pt x="294274" y="69885"/>
                  </a:lnTo>
                  <a:lnTo>
                    <a:pt x="254857" y="93722"/>
                  </a:lnTo>
                  <a:lnTo>
                    <a:pt x="217608" y="120584"/>
                  </a:lnTo>
                  <a:lnTo>
                    <a:pt x="182698" y="150300"/>
                  </a:lnTo>
                  <a:lnTo>
                    <a:pt x="150300" y="182698"/>
                  </a:lnTo>
                  <a:lnTo>
                    <a:pt x="120584" y="217608"/>
                  </a:lnTo>
                  <a:lnTo>
                    <a:pt x="93722" y="254857"/>
                  </a:lnTo>
                  <a:lnTo>
                    <a:pt x="69885" y="294274"/>
                  </a:lnTo>
                  <a:lnTo>
                    <a:pt x="49246" y="335688"/>
                  </a:lnTo>
                  <a:lnTo>
                    <a:pt x="31974" y="378928"/>
                  </a:lnTo>
                  <a:lnTo>
                    <a:pt x="18242" y="423822"/>
                  </a:lnTo>
                  <a:lnTo>
                    <a:pt x="8222" y="470198"/>
                  </a:lnTo>
                  <a:lnTo>
                    <a:pt x="2084" y="517885"/>
                  </a:lnTo>
                  <a:lnTo>
                    <a:pt x="0" y="566712"/>
                  </a:lnTo>
                  <a:lnTo>
                    <a:pt x="2084" y="615538"/>
                  </a:lnTo>
                  <a:lnTo>
                    <a:pt x="8222" y="663226"/>
                  </a:lnTo>
                  <a:lnTo>
                    <a:pt x="18242" y="709602"/>
                  </a:lnTo>
                  <a:lnTo>
                    <a:pt x="31974" y="754495"/>
                  </a:lnTo>
                  <a:lnTo>
                    <a:pt x="49246" y="797735"/>
                  </a:lnTo>
                  <a:lnTo>
                    <a:pt x="69885" y="839149"/>
                  </a:lnTo>
                  <a:lnTo>
                    <a:pt x="93722" y="878566"/>
                  </a:lnTo>
                  <a:lnTo>
                    <a:pt x="120584" y="915816"/>
                  </a:lnTo>
                  <a:lnTo>
                    <a:pt x="150300" y="950725"/>
                  </a:lnTo>
                  <a:lnTo>
                    <a:pt x="182698" y="983124"/>
                  </a:lnTo>
                  <a:lnTo>
                    <a:pt x="217608" y="1012839"/>
                  </a:lnTo>
                  <a:lnTo>
                    <a:pt x="254857" y="1039701"/>
                  </a:lnTo>
                  <a:lnTo>
                    <a:pt x="294274" y="1063538"/>
                  </a:lnTo>
                  <a:lnTo>
                    <a:pt x="335688" y="1084178"/>
                  </a:lnTo>
                  <a:lnTo>
                    <a:pt x="378928" y="1101449"/>
                  </a:lnTo>
                  <a:lnTo>
                    <a:pt x="423822" y="1115181"/>
                  </a:lnTo>
                  <a:lnTo>
                    <a:pt x="470198" y="1125201"/>
                  </a:lnTo>
                  <a:lnTo>
                    <a:pt x="517885" y="1131340"/>
                  </a:lnTo>
                  <a:lnTo>
                    <a:pt x="566712" y="1133424"/>
                  </a:lnTo>
                  <a:lnTo>
                    <a:pt x="615538" y="1131340"/>
                  </a:lnTo>
                  <a:lnTo>
                    <a:pt x="663226" y="1125201"/>
                  </a:lnTo>
                  <a:lnTo>
                    <a:pt x="709602" y="1115181"/>
                  </a:lnTo>
                  <a:lnTo>
                    <a:pt x="754495" y="1101449"/>
                  </a:lnTo>
                  <a:lnTo>
                    <a:pt x="797735" y="1084178"/>
                  </a:lnTo>
                  <a:lnTo>
                    <a:pt x="839149" y="1063538"/>
                  </a:lnTo>
                  <a:lnTo>
                    <a:pt x="878566" y="1039701"/>
                  </a:lnTo>
                  <a:lnTo>
                    <a:pt x="879575" y="1038974"/>
                  </a:lnTo>
                  <a:lnTo>
                    <a:pt x="566712" y="1038974"/>
                  </a:lnTo>
                  <a:lnTo>
                    <a:pt x="515965" y="1036254"/>
                  </a:lnTo>
                  <a:lnTo>
                    <a:pt x="466787" y="1028283"/>
                  </a:lnTo>
                  <a:lnTo>
                    <a:pt x="419449" y="1015348"/>
                  </a:lnTo>
                  <a:lnTo>
                    <a:pt x="374225" y="997733"/>
                  </a:lnTo>
                  <a:lnTo>
                    <a:pt x="331385" y="975723"/>
                  </a:lnTo>
                  <a:lnTo>
                    <a:pt x="291203" y="949603"/>
                  </a:lnTo>
                  <a:lnTo>
                    <a:pt x="253952" y="919660"/>
                  </a:lnTo>
                  <a:lnTo>
                    <a:pt x="219904" y="886176"/>
                  </a:lnTo>
                  <a:lnTo>
                    <a:pt x="189331" y="849439"/>
                  </a:lnTo>
                  <a:lnTo>
                    <a:pt x="226601" y="832357"/>
                  </a:lnTo>
                  <a:lnTo>
                    <a:pt x="267342" y="815603"/>
                  </a:lnTo>
                  <a:lnTo>
                    <a:pt x="311232" y="799777"/>
                  </a:lnTo>
                  <a:lnTo>
                    <a:pt x="357952" y="785480"/>
                  </a:lnTo>
                  <a:lnTo>
                    <a:pt x="407181" y="773314"/>
                  </a:lnTo>
                  <a:lnTo>
                    <a:pt x="458597" y="763880"/>
                  </a:lnTo>
                  <a:lnTo>
                    <a:pt x="511881" y="757779"/>
                  </a:lnTo>
                  <a:lnTo>
                    <a:pt x="566712" y="755611"/>
                  </a:lnTo>
                  <a:lnTo>
                    <a:pt x="1101003" y="755611"/>
                  </a:lnTo>
                  <a:lnTo>
                    <a:pt x="1101449" y="754495"/>
                  </a:lnTo>
                  <a:lnTo>
                    <a:pt x="1115181" y="709602"/>
                  </a:lnTo>
                  <a:lnTo>
                    <a:pt x="1115442" y="708393"/>
                  </a:lnTo>
                  <a:lnTo>
                    <a:pt x="566712" y="708393"/>
                  </a:lnTo>
                  <a:lnTo>
                    <a:pt x="517967" y="704009"/>
                  </a:lnTo>
                  <a:lnTo>
                    <a:pt x="472061" y="691375"/>
                  </a:lnTo>
                  <a:lnTo>
                    <a:pt x="429767" y="671262"/>
                  </a:lnTo>
                  <a:lnTo>
                    <a:pt x="391859" y="644444"/>
                  </a:lnTo>
                  <a:lnTo>
                    <a:pt x="359109" y="611694"/>
                  </a:lnTo>
                  <a:lnTo>
                    <a:pt x="332291" y="573786"/>
                  </a:lnTo>
                  <a:lnTo>
                    <a:pt x="312178" y="531492"/>
                  </a:lnTo>
                  <a:lnTo>
                    <a:pt x="299544" y="485586"/>
                  </a:lnTo>
                  <a:lnTo>
                    <a:pt x="295160" y="436841"/>
                  </a:lnTo>
                  <a:lnTo>
                    <a:pt x="299544" y="388093"/>
                  </a:lnTo>
                  <a:lnTo>
                    <a:pt x="312178" y="342185"/>
                  </a:lnTo>
                  <a:lnTo>
                    <a:pt x="332291" y="299891"/>
                  </a:lnTo>
                  <a:lnTo>
                    <a:pt x="359109" y="261983"/>
                  </a:lnTo>
                  <a:lnTo>
                    <a:pt x="391859" y="229235"/>
                  </a:lnTo>
                  <a:lnTo>
                    <a:pt x="429767" y="202418"/>
                  </a:lnTo>
                  <a:lnTo>
                    <a:pt x="472061" y="182307"/>
                  </a:lnTo>
                  <a:lnTo>
                    <a:pt x="517967" y="169673"/>
                  </a:lnTo>
                  <a:lnTo>
                    <a:pt x="566712" y="165290"/>
                  </a:lnTo>
                  <a:lnTo>
                    <a:pt x="965716" y="165290"/>
                  </a:lnTo>
                  <a:lnTo>
                    <a:pt x="950725" y="150300"/>
                  </a:lnTo>
                  <a:lnTo>
                    <a:pt x="915816" y="120584"/>
                  </a:lnTo>
                  <a:lnTo>
                    <a:pt x="878566" y="93722"/>
                  </a:lnTo>
                  <a:lnTo>
                    <a:pt x="839149" y="69885"/>
                  </a:lnTo>
                  <a:lnTo>
                    <a:pt x="797735" y="49246"/>
                  </a:lnTo>
                  <a:lnTo>
                    <a:pt x="754495" y="31974"/>
                  </a:lnTo>
                  <a:lnTo>
                    <a:pt x="709602" y="18242"/>
                  </a:lnTo>
                  <a:lnTo>
                    <a:pt x="663226" y="8222"/>
                  </a:lnTo>
                  <a:lnTo>
                    <a:pt x="615538" y="2084"/>
                  </a:lnTo>
                  <a:lnTo>
                    <a:pt x="566712" y="0"/>
                  </a:lnTo>
                  <a:close/>
                </a:path>
                <a:path w="1133475" h="1133475">
                  <a:moveTo>
                    <a:pt x="1101003" y="755611"/>
                  </a:moveTo>
                  <a:lnTo>
                    <a:pt x="566712" y="755611"/>
                  </a:lnTo>
                  <a:lnTo>
                    <a:pt x="621547" y="757779"/>
                  </a:lnTo>
                  <a:lnTo>
                    <a:pt x="674835" y="763882"/>
                  </a:lnTo>
                  <a:lnTo>
                    <a:pt x="726255" y="773318"/>
                  </a:lnTo>
                  <a:lnTo>
                    <a:pt x="775485" y="785485"/>
                  </a:lnTo>
                  <a:lnTo>
                    <a:pt x="822205" y="799782"/>
                  </a:lnTo>
                  <a:lnTo>
                    <a:pt x="866094" y="815608"/>
                  </a:lnTo>
                  <a:lnTo>
                    <a:pt x="906830" y="832361"/>
                  </a:lnTo>
                  <a:lnTo>
                    <a:pt x="944092" y="849439"/>
                  </a:lnTo>
                  <a:lnTo>
                    <a:pt x="913519" y="886176"/>
                  </a:lnTo>
                  <a:lnTo>
                    <a:pt x="879471" y="919660"/>
                  </a:lnTo>
                  <a:lnTo>
                    <a:pt x="842220" y="949603"/>
                  </a:lnTo>
                  <a:lnTo>
                    <a:pt x="802038" y="975723"/>
                  </a:lnTo>
                  <a:lnTo>
                    <a:pt x="759199" y="997733"/>
                  </a:lnTo>
                  <a:lnTo>
                    <a:pt x="713974" y="1015348"/>
                  </a:lnTo>
                  <a:lnTo>
                    <a:pt x="666636" y="1028283"/>
                  </a:lnTo>
                  <a:lnTo>
                    <a:pt x="617458" y="1036254"/>
                  </a:lnTo>
                  <a:lnTo>
                    <a:pt x="566712" y="1038974"/>
                  </a:lnTo>
                  <a:lnTo>
                    <a:pt x="879575" y="1038974"/>
                  </a:lnTo>
                  <a:lnTo>
                    <a:pt x="915816" y="1012839"/>
                  </a:lnTo>
                  <a:lnTo>
                    <a:pt x="950725" y="983124"/>
                  </a:lnTo>
                  <a:lnTo>
                    <a:pt x="983124" y="950725"/>
                  </a:lnTo>
                  <a:lnTo>
                    <a:pt x="1012839" y="915816"/>
                  </a:lnTo>
                  <a:lnTo>
                    <a:pt x="1039701" y="878566"/>
                  </a:lnTo>
                  <a:lnTo>
                    <a:pt x="1063538" y="839149"/>
                  </a:lnTo>
                  <a:lnTo>
                    <a:pt x="1084178" y="797735"/>
                  </a:lnTo>
                  <a:lnTo>
                    <a:pt x="1101003" y="755611"/>
                  </a:lnTo>
                  <a:close/>
                </a:path>
                <a:path w="1133475" h="1133475">
                  <a:moveTo>
                    <a:pt x="965716" y="165290"/>
                  </a:moveTo>
                  <a:lnTo>
                    <a:pt x="566712" y="165290"/>
                  </a:lnTo>
                  <a:lnTo>
                    <a:pt x="615457" y="169673"/>
                  </a:lnTo>
                  <a:lnTo>
                    <a:pt x="661362" y="182307"/>
                  </a:lnTo>
                  <a:lnTo>
                    <a:pt x="703656" y="202418"/>
                  </a:lnTo>
                  <a:lnTo>
                    <a:pt x="741564" y="229235"/>
                  </a:lnTo>
                  <a:lnTo>
                    <a:pt x="774314" y="261983"/>
                  </a:lnTo>
                  <a:lnTo>
                    <a:pt x="801132" y="299891"/>
                  </a:lnTo>
                  <a:lnTo>
                    <a:pt x="821245" y="342185"/>
                  </a:lnTo>
                  <a:lnTo>
                    <a:pt x="833880" y="388093"/>
                  </a:lnTo>
                  <a:lnTo>
                    <a:pt x="838263" y="436841"/>
                  </a:lnTo>
                  <a:lnTo>
                    <a:pt x="833880" y="485586"/>
                  </a:lnTo>
                  <a:lnTo>
                    <a:pt x="821245" y="531492"/>
                  </a:lnTo>
                  <a:lnTo>
                    <a:pt x="801132" y="573786"/>
                  </a:lnTo>
                  <a:lnTo>
                    <a:pt x="774314" y="611694"/>
                  </a:lnTo>
                  <a:lnTo>
                    <a:pt x="741564" y="644444"/>
                  </a:lnTo>
                  <a:lnTo>
                    <a:pt x="703656" y="671262"/>
                  </a:lnTo>
                  <a:lnTo>
                    <a:pt x="661362" y="691375"/>
                  </a:lnTo>
                  <a:lnTo>
                    <a:pt x="615457" y="704009"/>
                  </a:lnTo>
                  <a:lnTo>
                    <a:pt x="566712" y="708393"/>
                  </a:lnTo>
                  <a:lnTo>
                    <a:pt x="1115442" y="708393"/>
                  </a:lnTo>
                  <a:lnTo>
                    <a:pt x="1125201" y="663226"/>
                  </a:lnTo>
                  <a:lnTo>
                    <a:pt x="1131340" y="615538"/>
                  </a:lnTo>
                  <a:lnTo>
                    <a:pt x="1133424" y="566712"/>
                  </a:lnTo>
                  <a:lnTo>
                    <a:pt x="1131340" y="517885"/>
                  </a:lnTo>
                  <a:lnTo>
                    <a:pt x="1125201" y="470198"/>
                  </a:lnTo>
                  <a:lnTo>
                    <a:pt x="1115181" y="423822"/>
                  </a:lnTo>
                  <a:lnTo>
                    <a:pt x="1101449" y="378928"/>
                  </a:lnTo>
                  <a:lnTo>
                    <a:pt x="1084178" y="335688"/>
                  </a:lnTo>
                  <a:lnTo>
                    <a:pt x="1063538" y="294274"/>
                  </a:lnTo>
                  <a:lnTo>
                    <a:pt x="1039701" y="254857"/>
                  </a:lnTo>
                  <a:lnTo>
                    <a:pt x="1012839" y="217608"/>
                  </a:lnTo>
                  <a:lnTo>
                    <a:pt x="983124" y="182698"/>
                  </a:lnTo>
                  <a:lnTo>
                    <a:pt x="965716" y="165290"/>
                  </a:lnTo>
                  <a:close/>
                </a:path>
              </a:pathLst>
            </a:custGeom>
            <a:solidFill>
              <a:srgbClr val="CA3631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9" name="object 4">
            <a:extLst>
              <a:ext uri="{FF2B5EF4-FFF2-40B4-BE49-F238E27FC236}">
                <a16:creationId xmlns:a16="http://schemas.microsoft.com/office/drawing/2014/main" id="{F97DA0F8-D407-B705-5913-DB02D8D79D67}"/>
              </a:ext>
            </a:extLst>
          </p:cNvPr>
          <p:cNvSpPr txBox="1">
            <a:spLocks/>
          </p:cNvSpPr>
          <p:nvPr/>
        </p:nvSpPr>
        <p:spPr>
          <a:xfrm>
            <a:off x="4366203" y="1265644"/>
            <a:ext cx="555764" cy="259206"/>
          </a:xfrm>
          <a:prstGeom prst="rect">
            <a:avLst/>
          </a:prstGeom>
        </p:spPr>
        <p:txBody>
          <a:bodyPr vert="horz" wrap="square" lIns="0" tIns="12859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9525" algn="l" defTabSz="685800" hangingPunct="1">
              <a:spcBef>
                <a:spcPts val="101"/>
              </a:spcBef>
              <a:defRPr/>
            </a:pPr>
            <a:r>
              <a:rPr lang="de" sz="1600" b="1" spc="135" dirty="0">
                <a:solidFill>
                  <a:srgbClr val="3C3835"/>
                </a:solidFill>
                <a:latin typeface="Calibri Light" panose="020F0302020204030204" pitchFamily="34" charset="0"/>
              </a:rPr>
              <a:t>ICH</a:t>
            </a:r>
          </a:p>
        </p:txBody>
      </p:sp>
      <p:grpSp>
        <p:nvGrpSpPr>
          <p:cNvPr id="26" name="object 5">
            <a:extLst>
              <a:ext uri="{FF2B5EF4-FFF2-40B4-BE49-F238E27FC236}">
                <a16:creationId xmlns:a16="http://schemas.microsoft.com/office/drawing/2014/main" id="{258B711E-9967-B867-FB9C-6153F60B291B}"/>
              </a:ext>
            </a:extLst>
          </p:cNvPr>
          <p:cNvGrpSpPr/>
          <p:nvPr/>
        </p:nvGrpSpPr>
        <p:grpSpPr>
          <a:xfrm>
            <a:off x="2637764" y="2406902"/>
            <a:ext cx="480570" cy="479618"/>
            <a:chOff x="3425780" y="3155805"/>
            <a:chExt cx="1210310" cy="1210310"/>
          </a:xfrm>
        </p:grpSpPr>
        <p:sp>
          <p:nvSpPr>
            <p:cNvPr id="27" name="object 6">
              <a:extLst>
                <a:ext uri="{FF2B5EF4-FFF2-40B4-BE49-F238E27FC236}">
                  <a16:creationId xmlns:a16="http://schemas.microsoft.com/office/drawing/2014/main" id="{CB2F926D-91B2-CEBB-C3B6-71EA4B4CECEA}"/>
                </a:ext>
              </a:extLst>
            </p:cNvPr>
            <p:cNvSpPr/>
            <p:nvPr/>
          </p:nvSpPr>
          <p:spPr>
            <a:xfrm>
              <a:off x="3425780" y="3155805"/>
              <a:ext cx="1210310" cy="1210310"/>
            </a:xfrm>
            <a:custGeom>
              <a:avLst/>
              <a:gdLst/>
              <a:ahLst/>
              <a:cxnLst/>
              <a:rect l="l" t="t" r="r" b="b"/>
              <a:pathLst>
                <a:path w="1210310" h="1210310">
                  <a:moveTo>
                    <a:pt x="605027" y="0"/>
                  </a:moveTo>
                  <a:lnTo>
                    <a:pt x="557745" y="1820"/>
                  </a:lnTo>
                  <a:lnTo>
                    <a:pt x="511457" y="7191"/>
                  </a:lnTo>
                  <a:lnTo>
                    <a:pt x="466300" y="15978"/>
                  </a:lnTo>
                  <a:lnTo>
                    <a:pt x="422406" y="28047"/>
                  </a:lnTo>
                  <a:lnTo>
                    <a:pt x="379912" y="43263"/>
                  </a:lnTo>
                  <a:lnTo>
                    <a:pt x="338951" y="61491"/>
                  </a:lnTo>
                  <a:lnTo>
                    <a:pt x="299657" y="82598"/>
                  </a:lnTo>
                  <a:lnTo>
                    <a:pt x="262167" y="106449"/>
                  </a:lnTo>
                  <a:lnTo>
                    <a:pt x="226613" y="132909"/>
                  </a:lnTo>
                  <a:lnTo>
                    <a:pt x="193130" y="161843"/>
                  </a:lnTo>
                  <a:lnTo>
                    <a:pt x="161853" y="193118"/>
                  </a:lnTo>
                  <a:lnTo>
                    <a:pt x="132917" y="226598"/>
                  </a:lnTo>
                  <a:lnTo>
                    <a:pt x="106455" y="262149"/>
                  </a:lnTo>
                  <a:lnTo>
                    <a:pt x="82603" y="299637"/>
                  </a:lnTo>
                  <a:lnTo>
                    <a:pt x="61495" y="338927"/>
                  </a:lnTo>
                  <a:lnTo>
                    <a:pt x="43265" y="379884"/>
                  </a:lnTo>
                  <a:lnTo>
                    <a:pt x="28048" y="422375"/>
                  </a:lnTo>
                  <a:lnTo>
                    <a:pt x="15979" y="466264"/>
                  </a:lnTo>
                  <a:lnTo>
                    <a:pt x="7191" y="511417"/>
                  </a:lnTo>
                  <a:lnTo>
                    <a:pt x="1820" y="557699"/>
                  </a:lnTo>
                  <a:lnTo>
                    <a:pt x="0" y="604977"/>
                  </a:lnTo>
                  <a:lnTo>
                    <a:pt x="1820" y="652263"/>
                  </a:lnTo>
                  <a:lnTo>
                    <a:pt x="7191" y="698553"/>
                  </a:lnTo>
                  <a:lnTo>
                    <a:pt x="15979" y="743713"/>
                  </a:lnTo>
                  <a:lnTo>
                    <a:pt x="28048" y="787609"/>
                  </a:lnTo>
                  <a:lnTo>
                    <a:pt x="43265" y="830105"/>
                  </a:lnTo>
                  <a:lnTo>
                    <a:pt x="61495" y="871067"/>
                  </a:lnTo>
                  <a:lnTo>
                    <a:pt x="82603" y="910361"/>
                  </a:lnTo>
                  <a:lnTo>
                    <a:pt x="106455" y="947853"/>
                  </a:lnTo>
                  <a:lnTo>
                    <a:pt x="132917" y="983407"/>
                  </a:lnTo>
                  <a:lnTo>
                    <a:pt x="161853" y="1016890"/>
                  </a:lnTo>
                  <a:lnTo>
                    <a:pt x="193130" y="1048167"/>
                  </a:lnTo>
                  <a:lnTo>
                    <a:pt x="226613" y="1077103"/>
                  </a:lnTo>
                  <a:lnTo>
                    <a:pt x="262167" y="1103564"/>
                  </a:lnTo>
                  <a:lnTo>
                    <a:pt x="299657" y="1127416"/>
                  </a:lnTo>
                  <a:lnTo>
                    <a:pt x="338951" y="1148524"/>
                  </a:lnTo>
                  <a:lnTo>
                    <a:pt x="379912" y="1166753"/>
                  </a:lnTo>
                  <a:lnTo>
                    <a:pt x="422406" y="1181970"/>
                  </a:lnTo>
                  <a:lnTo>
                    <a:pt x="466300" y="1194039"/>
                  </a:lnTo>
                  <a:lnTo>
                    <a:pt x="511457" y="1202826"/>
                  </a:lnTo>
                  <a:lnTo>
                    <a:pt x="557745" y="1208197"/>
                  </a:lnTo>
                  <a:lnTo>
                    <a:pt x="605027" y="1210017"/>
                  </a:lnTo>
                  <a:lnTo>
                    <a:pt x="652310" y="1208197"/>
                  </a:lnTo>
                  <a:lnTo>
                    <a:pt x="698598" y="1202826"/>
                  </a:lnTo>
                  <a:lnTo>
                    <a:pt x="743755" y="1194039"/>
                  </a:lnTo>
                  <a:lnTo>
                    <a:pt x="787649" y="1181970"/>
                  </a:lnTo>
                  <a:lnTo>
                    <a:pt x="830143" y="1166753"/>
                  </a:lnTo>
                  <a:lnTo>
                    <a:pt x="871104" y="1148524"/>
                  </a:lnTo>
                  <a:lnTo>
                    <a:pt x="910398" y="1127416"/>
                  </a:lnTo>
                  <a:lnTo>
                    <a:pt x="947888" y="1103564"/>
                  </a:lnTo>
                  <a:lnTo>
                    <a:pt x="983442" y="1077103"/>
                  </a:lnTo>
                  <a:lnTo>
                    <a:pt x="1016925" y="1048167"/>
                  </a:lnTo>
                  <a:lnTo>
                    <a:pt x="1048202" y="1016890"/>
                  </a:lnTo>
                  <a:lnTo>
                    <a:pt x="1077138" y="983407"/>
                  </a:lnTo>
                  <a:lnTo>
                    <a:pt x="1103600" y="947853"/>
                  </a:lnTo>
                  <a:lnTo>
                    <a:pt x="1127452" y="910361"/>
                  </a:lnTo>
                  <a:lnTo>
                    <a:pt x="1148560" y="871067"/>
                  </a:lnTo>
                  <a:lnTo>
                    <a:pt x="1166790" y="830105"/>
                  </a:lnTo>
                  <a:lnTo>
                    <a:pt x="1182007" y="787609"/>
                  </a:lnTo>
                  <a:lnTo>
                    <a:pt x="1194076" y="743713"/>
                  </a:lnTo>
                  <a:lnTo>
                    <a:pt x="1202864" y="698553"/>
                  </a:lnTo>
                  <a:lnTo>
                    <a:pt x="1208235" y="652263"/>
                  </a:lnTo>
                  <a:lnTo>
                    <a:pt x="1210055" y="604977"/>
                  </a:lnTo>
                  <a:lnTo>
                    <a:pt x="1208235" y="557699"/>
                  </a:lnTo>
                  <a:lnTo>
                    <a:pt x="1202864" y="511417"/>
                  </a:lnTo>
                  <a:lnTo>
                    <a:pt x="1194076" y="466264"/>
                  </a:lnTo>
                  <a:lnTo>
                    <a:pt x="1182007" y="422375"/>
                  </a:lnTo>
                  <a:lnTo>
                    <a:pt x="1166790" y="379884"/>
                  </a:lnTo>
                  <a:lnTo>
                    <a:pt x="1148560" y="338927"/>
                  </a:lnTo>
                  <a:lnTo>
                    <a:pt x="1127452" y="299637"/>
                  </a:lnTo>
                  <a:lnTo>
                    <a:pt x="1103600" y="262149"/>
                  </a:lnTo>
                  <a:lnTo>
                    <a:pt x="1077138" y="226598"/>
                  </a:lnTo>
                  <a:lnTo>
                    <a:pt x="1048202" y="193118"/>
                  </a:lnTo>
                  <a:lnTo>
                    <a:pt x="1016925" y="161843"/>
                  </a:lnTo>
                  <a:lnTo>
                    <a:pt x="983442" y="132909"/>
                  </a:lnTo>
                  <a:lnTo>
                    <a:pt x="947888" y="106449"/>
                  </a:lnTo>
                  <a:lnTo>
                    <a:pt x="910398" y="82598"/>
                  </a:lnTo>
                  <a:lnTo>
                    <a:pt x="871104" y="61491"/>
                  </a:lnTo>
                  <a:lnTo>
                    <a:pt x="830143" y="43263"/>
                  </a:lnTo>
                  <a:lnTo>
                    <a:pt x="787649" y="28047"/>
                  </a:lnTo>
                  <a:lnTo>
                    <a:pt x="743755" y="15978"/>
                  </a:lnTo>
                  <a:lnTo>
                    <a:pt x="698598" y="7191"/>
                  </a:lnTo>
                  <a:lnTo>
                    <a:pt x="652310" y="1820"/>
                  </a:lnTo>
                  <a:lnTo>
                    <a:pt x="60502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8" name="object 7">
              <a:extLst>
                <a:ext uri="{FF2B5EF4-FFF2-40B4-BE49-F238E27FC236}">
                  <a16:creationId xmlns:a16="http://schemas.microsoft.com/office/drawing/2014/main" id="{C53D6F89-4E4D-64A5-7B3C-370F2AD9644B}"/>
                </a:ext>
              </a:extLst>
            </p:cNvPr>
            <p:cNvSpPr/>
            <p:nvPr/>
          </p:nvSpPr>
          <p:spPr>
            <a:xfrm>
              <a:off x="3464095" y="3194095"/>
              <a:ext cx="1133475" cy="1133475"/>
            </a:xfrm>
            <a:custGeom>
              <a:avLst/>
              <a:gdLst/>
              <a:ahLst/>
              <a:cxnLst/>
              <a:rect l="l" t="t" r="r" b="b"/>
              <a:pathLst>
                <a:path w="1133475" h="1133475">
                  <a:moveTo>
                    <a:pt x="566712" y="0"/>
                  </a:moveTo>
                  <a:lnTo>
                    <a:pt x="517885" y="2084"/>
                  </a:lnTo>
                  <a:lnTo>
                    <a:pt x="470198" y="8222"/>
                  </a:lnTo>
                  <a:lnTo>
                    <a:pt x="423822" y="18242"/>
                  </a:lnTo>
                  <a:lnTo>
                    <a:pt x="378928" y="31974"/>
                  </a:lnTo>
                  <a:lnTo>
                    <a:pt x="335688" y="49246"/>
                  </a:lnTo>
                  <a:lnTo>
                    <a:pt x="294274" y="69885"/>
                  </a:lnTo>
                  <a:lnTo>
                    <a:pt x="254857" y="93722"/>
                  </a:lnTo>
                  <a:lnTo>
                    <a:pt x="217608" y="120584"/>
                  </a:lnTo>
                  <a:lnTo>
                    <a:pt x="182698" y="150300"/>
                  </a:lnTo>
                  <a:lnTo>
                    <a:pt x="150300" y="182698"/>
                  </a:lnTo>
                  <a:lnTo>
                    <a:pt x="120584" y="217608"/>
                  </a:lnTo>
                  <a:lnTo>
                    <a:pt x="93722" y="254857"/>
                  </a:lnTo>
                  <a:lnTo>
                    <a:pt x="69885" y="294274"/>
                  </a:lnTo>
                  <a:lnTo>
                    <a:pt x="49246" y="335688"/>
                  </a:lnTo>
                  <a:lnTo>
                    <a:pt x="31974" y="378928"/>
                  </a:lnTo>
                  <a:lnTo>
                    <a:pt x="18242" y="423822"/>
                  </a:lnTo>
                  <a:lnTo>
                    <a:pt x="8222" y="470198"/>
                  </a:lnTo>
                  <a:lnTo>
                    <a:pt x="2084" y="517885"/>
                  </a:lnTo>
                  <a:lnTo>
                    <a:pt x="0" y="566712"/>
                  </a:lnTo>
                  <a:lnTo>
                    <a:pt x="2084" y="615538"/>
                  </a:lnTo>
                  <a:lnTo>
                    <a:pt x="8222" y="663226"/>
                  </a:lnTo>
                  <a:lnTo>
                    <a:pt x="18242" y="709602"/>
                  </a:lnTo>
                  <a:lnTo>
                    <a:pt x="31974" y="754495"/>
                  </a:lnTo>
                  <a:lnTo>
                    <a:pt x="49246" y="797735"/>
                  </a:lnTo>
                  <a:lnTo>
                    <a:pt x="69885" y="839149"/>
                  </a:lnTo>
                  <a:lnTo>
                    <a:pt x="93722" y="878566"/>
                  </a:lnTo>
                  <a:lnTo>
                    <a:pt x="120584" y="915816"/>
                  </a:lnTo>
                  <a:lnTo>
                    <a:pt x="150300" y="950725"/>
                  </a:lnTo>
                  <a:lnTo>
                    <a:pt x="182698" y="983124"/>
                  </a:lnTo>
                  <a:lnTo>
                    <a:pt x="217608" y="1012839"/>
                  </a:lnTo>
                  <a:lnTo>
                    <a:pt x="254857" y="1039701"/>
                  </a:lnTo>
                  <a:lnTo>
                    <a:pt x="294274" y="1063538"/>
                  </a:lnTo>
                  <a:lnTo>
                    <a:pt x="335688" y="1084178"/>
                  </a:lnTo>
                  <a:lnTo>
                    <a:pt x="378928" y="1101449"/>
                  </a:lnTo>
                  <a:lnTo>
                    <a:pt x="423822" y="1115181"/>
                  </a:lnTo>
                  <a:lnTo>
                    <a:pt x="470198" y="1125201"/>
                  </a:lnTo>
                  <a:lnTo>
                    <a:pt x="517885" y="1131340"/>
                  </a:lnTo>
                  <a:lnTo>
                    <a:pt x="566712" y="1133424"/>
                  </a:lnTo>
                  <a:lnTo>
                    <a:pt x="615538" y="1131340"/>
                  </a:lnTo>
                  <a:lnTo>
                    <a:pt x="663226" y="1125201"/>
                  </a:lnTo>
                  <a:lnTo>
                    <a:pt x="709602" y="1115181"/>
                  </a:lnTo>
                  <a:lnTo>
                    <a:pt x="754495" y="1101449"/>
                  </a:lnTo>
                  <a:lnTo>
                    <a:pt x="797735" y="1084178"/>
                  </a:lnTo>
                  <a:lnTo>
                    <a:pt x="839149" y="1063538"/>
                  </a:lnTo>
                  <a:lnTo>
                    <a:pt x="878566" y="1039701"/>
                  </a:lnTo>
                  <a:lnTo>
                    <a:pt x="879575" y="1038974"/>
                  </a:lnTo>
                  <a:lnTo>
                    <a:pt x="566712" y="1038974"/>
                  </a:lnTo>
                  <a:lnTo>
                    <a:pt x="515965" y="1036254"/>
                  </a:lnTo>
                  <a:lnTo>
                    <a:pt x="466787" y="1028283"/>
                  </a:lnTo>
                  <a:lnTo>
                    <a:pt x="419449" y="1015348"/>
                  </a:lnTo>
                  <a:lnTo>
                    <a:pt x="374225" y="997733"/>
                  </a:lnTo>
                  <a:lnTo>
                    <a:pt x="331385" y="975723"/>
                  </a:lnTo>
                  <a:lnTo>
                    <a:pt x="291203" y="949603"/>
                  </a:lnTo>
                  <a:lnTo>
                    <a:pt x="253952" y="919660"/>
                  </a:lnTo>
                  <a:lnTo>
                    <a:pt x="219904" y="886176"/>
                  </a:lnTo>
                  <a:lnTo>
                    <a:pt x="189331" y="849439"/>
                  </a:lnTo>
                  <a:lnTo>
                    <a:pt x="226601" y="832357"/>
                  </a:lnTo>
                  <a:lnTo>
                    <a:pt x="267342" y="815603"/>
                  </a:lnTo>
                  <a:lnTo>
                    <a:pt x="311232" y="799777"/>
                  </a:lnTo>
                  <a:lnTo>
                    <a:pt x="357952" y="785480"/>
                  </a:lnTo>
                  <a:lnTo>
                    <a:pt x="407181" y="773314"/>
                  </a:lnTo>
                  <a:lnTo>
                    <a:pt x="458597" y="763880"/>
                  </a:lnTo>
                  <a:lnTo>
                    <a:pt x="511881" y="757779"/>
                  </a:lnTo>
                  <a:lnTo>
                    <a:pt x="566712" y="755611"/>
                  </a:lnTo>
                  <a:lnTo>
                    <a:pt x="1101003" y="755611"/>
                  </a:lnTo>
                  <a:lnTo>
                    <a:pt x="1101449" y="754495"/>
                  </a:lnTo>
                  <a:lnTo>
                    <a:pt x="1115181" y="709602"/>
                  </a:lnTo>
                  <a:lnTo>
                    <a:pt x="1115442" y="708393"/>
                  </a:lnTo>
                  <a:lnTo>
                    <a:pt x="566712" y="708393"/>
                  </a:lnTo>
                  <a:lnTo>
                    <a:pt x="517967" y="704009"/>
                  </a:lnTo>
                  <a:lnTo>
                    <a:pt x="472061" y="691375"/>
                  </a:lnTo>
                  <a:lnTo>
                    <a:pt x="429767" y="671262"/>
                  </a:lnTo>
                  <a:lnTo>
                    <a:pt x="391859" y="644444"/>
                  </a:lnTo>
                  <a:lnTo>
                    <a:pt x="359109" y="611694"/>
                  </a:lnTo>
                  <a:lnTo>
                    <a:pt x="332291" y="573786"/>
                  </a:lnTo>
                  <a:lnTo>
                    <a:pt x="312178" y="531492"/>
                  </a:lnTo>
                  <a:lnTo>
                    <a:pt x="299544" y="485586"/>
                  </a:lnTo>
                  <a:lnTo>
                    <a:pt x="295160" y="436841"/>
                  </a:lnTo>
                  <a:lnTo>
                    <a:pt x="299544" y="388093"/>
                  </a:lnTo>
                  <a:lnTo>
                    <a:pt x="312178" y="342185"/>
                  </a:lnTo>
                  <a:lnTo>
                    <a:pt x="332291" y="299891"/>
                  </a:lnTo>
                  <a:lnTo>
                    <a:pt x="359109" y="261983"/>
                  </a:lnTo>
                  <a:lnTo>
                    <a:pt x="391859" y="229235"/>
                  </a:lnTo>
                  <a:lnTo>
                    <a:pt x="429767" y="202418"/>
                  </a:lnTo>
                  <a:lnTo>
                    <a:pt x="472061" y="182307"/>
                  </a:lnTo>
                  <a:lnTo>
                    <a:pt x="517967" y="169673"/>
                  </a:lnTo>
                  <a:lnTo>
                    <a:pt x="566712" y="165290"/>
                  </a:lnTo>
                  <a:lnTo>
                    <a:pt x="965716" y="165290"/>
                  </a:lnTo>
                  <a:lnTo>
                    <a:pt x="950725" y="150300"/>
                  </a:lnTo>
                  <a:lnTo>
                    <a:pt x="915816" y="120584"/>
                  </a:lnTo>
                  <a:lnTo>
                    <a:pt x="878566" y="93722"/>
                  </a:lnTo>
                  <a:lnTo>
                    <a:pt x="839149" y="69885"/>
                  </a:lnTo>
                  <a:lnTo>
                    <a:pt x="797735" y="49246"/>
                  </a:lnTo>
                  <a:lnTo>
                    <a:pt x="754495" y="31974"/>
                  </a:lnTo>
                  <a:lnTo>
                    <a:pt x="709602" y="18242"/>
                  </a:lnTo>
                  <a:lnTo>
                    <a:pt x="663226" y="8222"/>
                  </a:lnTo>
                  <a:lnTo>
                    <a:pt x="615538" y="2084"/>
                  </a:lnTo>
                  <a:lnTo>
                    <a:pt x="566712" y="0"/>
                  </a:lnTo>
                  <a:close/>
                </a:path>
                <a:path w="1133475" h="1133475">
                  <a:moveTo>
                    <a:pt x="1101003" y="755611"/>
                  </a:moveTo>
                  <a:lnTo>
                    <a:pt x="566712" y="755611"/>
                  </a:lnTo>
                  <a:lnTo>
                    <a:pt x="621547" y="757779"/>
                  </a:lnTo>
                  <a:lnTo>
                    <a:pt x="674835" y="763882"/>
                  </a:lnTo>
                  <a:lnTo>
                    <a:pt x="726255" y="773318"/>
                  </a:lnTo>
                  <a:lnTo>
                    <a:pt x="775485" y="785485"/>
                  </a:lnTo>
                  <a:lnTo>
                    <a:pt x="822205" y="799782"/>
                  </a:lnTo>
                  <a:lnTo>
                    <a:pt x="866094" y="815608"/>
                  </a:lnTo>
                  <a:lnTo>
                    <a:pt x="906830" y="832361"/>
                  </a:lnTo>
                  <a:lnTo>
                    <a:pt x="944092" y="849439"/>
                  </a:lnTo>
                  <a:lnTo>
                    <a:pt x="913519" y="886176"/>
                  </a:lnTo>
                  <a:lnTo>
                    <a:pt x="879471" y="919660"/>
                  </a:lnTo>
                  <a:lnTo>
                    <a:pt x="842220" y="949603"/>
                  </a:lnTo>
                  <a:lnTo>
                    <a:pt x="802038" y="975723"/>
                  </a:lnTo>
                  <a:lnTo>
                    <a:pt x="759199" y="997733"/>
                  </a:lnTo>
                  <a:lnTo>
                    <a:pt x="713974" y="1015348"/>
                  </a:lnTo>
                  <a:lnTo>
                    <a:pt x="666636" y="1028283"/>
                  </a:lnTo>
                  <a:lnTo>
                    <a:pt x="617458" y="1036254"/>
                  </a:lnTo>
                  <a:lnTo>
                    <a:pt x="566712" y="1038974"/>
                  </a:lnTo>
                  <a:lnTo>
                    <a:pt x="879575" y="1038974"/>
                  </a:lnTo>
                  <a:lnTo>
                    <a:pt x="915816" y="1012839"/>
                  </a:lnTo>
                  <a:lnTo>
                    <a:pt x="950725" y="983124"/>
                  </a:lnTo>
                  <a:lnTo>
                    <a:pt x="983124" y="950725"/>
                  </a:lnTo>
                  <a:lnTo>
                    <a:pt x="1012839" y="915816"/>
                  </a:lnTo>
                  <a:lnTo>
                    <a:pt x="1039701" y="878566"/>
                  </a:lnTo>
                  <a:lnTo>
                    <a:pt x="1063538" y="839149"/>
                  </a:lnTo>
                  <a:lnTo>
                    <a:pt x="1084178" y="797735"/>
                  </a:lnTo>
                  <a:lnTo>
                    <a:pt x="1101003" y="755611"/>
                  </a:lnTo>
                  <a:close/>
                </a:path>
                <a:path w="1133475" h="1133475">
                  <a:moveTo>
                    <a:pt x="965716" y="165290"/>
                  </a:moveTo>
                  <a:lnTo>
                    <a:pt x="566712" y="165290"/>
                  </a:lnTo>
                  <a:lnTo>
                    <a:pt x="615457" y="169673"/>
                  </a:lnTo>
                  <a:lnTo>
                    <a:pt x="661362" y="182307"/>
                  </a:lnTo>
                  <a:lnTo>
                    <a:pt x="703656" y="202418"/>
                  </a:lnTo>
                  <a:lnTo>
                    <a:pt x="741564" y="229235"/>
                  </a:lnTo>
                  <a:lnTo>
                    <a:pt x="774314" y="261983"/>
                  </a:lnTo>
                  <a:lnTo>
                    <a:pt x="801132" y="299891"/>
                  </a:lnTo>
                  <a:lnTo>
                    <a:pt x="821245" y="342185"/>
                  </a:lnTo>
                  <a:lnTo>
                    <a:pt x="833880" y="388093"/>
                  </a:lnTo>
                  <a:lnTo>
                    <a:pt x="838263" y="436841"/>
                  </a:lnTo>
                  <a:lnTo>
                    <a:pt x="833880" y="485586"/>
                  </a:lnTo>
                  <a:lnTo>
                    <a:pt x="821245" y="531492"/>
                  </a:lnTo>
                  <a:lnTo>
                    <a:pt x="801132" y="573786"/>
                  </a:lnTo>
                  <a:lnTo>
                    <a:pt x="774314" y="611694"/>
                  </a:lnTo>
                  <a:lnTo>
                    <a:pt x="741564" y="644444"/>
                  </a:lnTo>
                  <a:lnTo>
                    <a:pt x="703656" y="671262"/>
                  </a:lnTo>
                  <a:lnTo>
                    <a:pt x="661362" y="691375"/>
                  </a:lnTo>
                  <a:lnTo>
                    <a:pt x="615457" y="704009"/>
                  </a:lnTo>
                  <a:lnTo>
                    <a:pt x="566712" y="708393"/>
                  </a:lnTo>
                  <a:lnTo>
                    <a:pt x="1115442" y="708393"/>
                  </a:lnTo>
                  <a:lnTo>
                    <a:pt x="1125201" y="663226"/>
                  </a:lnTo>
                  <a:lnTo>
                    <a:pt x="1131340" y="615538"/>
                  </a:lnTo>
                  <a:lnTo>
                    <a:pt x="1133424" y="566712"/>
                  </a:lnTo>
                  <a:lnTo>
                    <a:pt x="1131340" y="517885"/>
                  </a:lnTo>
                  <a:lnTo>
                    <a:pt x="1125201" y="470198"/>
                  </a:lnTo>
                  <a:lnTo>
                    <a:pt x="1115181" y="423822"/>
                  </a:lnTo>
                  <a:lnTo>
                    <a:pt x="1101449" y="378928"/>
                  </a:lnTo>
                  <a:lnTo>
                    <a:pt x="1084178" y="335688"/>
                  </a:lnTo>
                  <a:lnTo>
                    <a:pt x="1063538" y="294274"/>
                  </a:lnTo>
                  <a:lnTo>
                    <a:pt x="1039701" y="254857"/>
                  </a:lnTo>
                  <a:lnTo>
                    <a:pt x="1012839" y="217608"/>
                  </a:lnTo>
                  <a:lnTo>
                    <a:pt x="983124" y="182698"/>
                  </a:lnTo>
                  <a:lnTo>
                    <a:pt x="965716" y="165290"/>
                  </a:lnTo>
                  <a:close/>
                </a:path>
              </a:pathLst>
            </a:custGeom>
            <a:solidFill>
              <a:srgbClr val="D9AE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30" name="object 5">
            <a:extLst>
              <a:ext uri="{FF2B5EF4-FFF2-40B4-BE49-F238E27FC236}">
                <a16:creationId xmlns:a16="http://schemas.microsoft.com/office/drawing/2014/main" id="{BCAE1D57-CFB5-D2E2-BD23-A87A13118429}"/>
              </a:ext>
            </a:extLst>
          </p:cNvPr>
          <p:cNvGrpSpPr/>
          <p:nvPr/>
        </p:nvGrpSpPr>
        <p:grpSpPr>
          <a:xfrm>
            <a:off x="3331421" y="2406902"/>
            <a:ext cx="480570" cy="479618"/>
            <a:chOff x="3425780" y="3155805"/>
            <a:chExt cx="1210310" cy="1210310"/>
          </a:xfrm>
        </p:grpSpPr>
        <p:sp>
          <p:nvSpPr>
            <p:cNvPr id="32" name="object 6">
              <a:extLst>
                <a:ext uri="{FF2B5EF4-FFF2-40B4-BE49-F238E27FC236}">
                  <a16:creationId xmlns:a16="http://schemas.microsoft.com/office/drawing/2014/main" id="{B5F1D203-F44B-46ED-220E-1A829B61D2CE}"/>
                </a:ext>
              </a:extLst>
            </p:cNvPr>
            <p:cNvSpPr/>
            <p:nvPr/>
          </p:nvSpPr>
          <p:spPr>
            <a:xfrm>
              <a:off x="3425780" y="3155805"/>
              <a:ext cx="1210310" cy="1210310"/>
            </a:xfrm>
            <a:custGeom>
              <a:avLst/>
              <a:gdLst/>
              <a:ahLst/>
              <a:cxnLst/>
              <a:rect l="l" t="t" r="r" b="b"/>
              <a:pathLst>
                <a:path w="1210310" h="1210310">
                  <a:moveTo>
                    <a:pt x="605027" y="0"/>
                  </a:moveTo>
                  <a:lnTo>
                    <a:pt x="557745" y="1820"/>
                  </a:lnTo>
                  <a:lnTo>
                    <a:pt x="511457" y="7191"/>
                  </a:lnTo>
                  <a:lnTo>
                    <a:pt x="466300" y="15978"/>
                  </a:lnTo>
                  <a:lnTo>
                    <a:pt x="422406" y="28047"/>
                  </a:lnTo>
                  <a:lnTo>
                    <a:pt x="379912" y="43263"/>
                  </a:lnTo>
                  <a:lnTo>
                    <a:pt x="338951" y="61491"/>
                  </a:lnTo>
                  <a:lnTo>
                    <a:pt x="299657" y="82598"/>
                  </a:lnTo>
                  <a:lnTo>
                    <a:pt x="262167" y="106449"/>
                  </a:lnTo>
                  <a:lnTo>
                    <a:pt x="226613" y="132909"/>
                  </a:lnTo>
                  <a:lnTo>
                    <a:pt x="193130" y="161843"/>
                  </a:lnTo>
                  <a:lnTo>
                    <a:pt x="161853" y="193118"/>
                  </a:lnTo>
                  <a:lnTo>
                    <a:pt x="132917" y="226598"/>
                  </a:lnTo>
                  <a:lnTo>
                    <a:pt x="106455" y="262149"/>
                  </a:lnTo>
                  <a:lnTo>
                    <a:pt x="82603" y="299637"/>
                  </a:lnTo>
                  <a:lnTo>
                    <a:pt x="61495" y="338927"/>
                  </a:lnTo>
                  <a:lnTo>
                    <a:pt x="43265" y="379884"/>
                  </a:lnTo>
                  <a:lnTo>
                    <a:pt x="28048" y="422375"/>
                  </a:lnTo>
                  <a:lnTo>
                    <a:pt x="15979" y="466264"/>
                  </a:lnTo>
                  <a:lnTo>
                    <a:pt x="7191" y="511417"/>
                  </a:lnTo>
                  <a:lnTo>
                    <a:pt x="1820" y="557699"/>
                  </a:lnTo>
                  <a:lnTo>
                    <a:pt x="0" y="604977"/>
                  </a:lnTo>
                  <a:lnTo>
                    <a:pt x="1820" y="652263"/>
                  </a:lnTo>
                  <a:lnTo>
                    <a:pt x="7191" y="698553"/>
                  </a:lnTo>
                  <a:lnTo>
                    <a:pt x="15979" y="743713"/>
                  </a:lnTo>
                  <a:lnTo>
                    <a:pt x="28048" y="787609"/>
                  </a:lnTo>
                  <a:lnTo>
                    <a:pt x="43265" y="830105"/>
                  </a:lnTo>
                  <a:lnTo>
                    <a:pt x="61495" y="871067"/>
                  </a:lnTo>
                  <a:lnTo>
                    <a:pt x="82603" y="910361"/>
                  </a:lnTo>
                  <a:lnTo>
                    <a:pt x="106455" y="947853"/>
                  </a:lnTo>
                  <a:lnTo>
                    <a:pt x="132917" y="983407"/>
                  </a:lnTo>
                  <a:lnTo>
                    <a:pt x="161853" y="1016890"/>
                  </a:lnTo>
                  <a:lnTo>
                    <a:pt x="193130" y="1048167"/>
                  </a:lnTo>
                  <a:lnTo>
                    <a:pt x="226613" y="1077103"/>
                  </a:lnTo>
                  <a:lnTo>
                    <a:pt x="262167" y="1103564"/>
                  </a:lnTo>
                  <a:lnTo>
                    <a:pt x="299657" y="1127416"/>
                  </a:lnTo>
                  <a:lnTo>
                    <a:pt x="338951" y="1148524"/>
                  </a:lnTo>
                  <a:lnTo>
                    <a:pt x="379912" y="1166753"/>
                  </a:lnTo>
                  <a:lnTo>
                    <a:pt x="422406" y="1181970"/>
                  </a:lnTo>
                  <a:lnTo>
                    <a:pt x="466300" y="1194039"/>
                  </a:lnTo>
                  <a:lnTo>
                    <a:pt x="511457" y="1202826"/>
                  </a:lnTo>
                  <a:lnTo>
                    <a:pt x="557745" y="1208197"/>
                  </a:lnTo>
                  <a:lnTo>
                    <a:pt x="605027" y="1210017"/>
                  </a:lnTo>
                  <a:lnTo>
                    <a:pt x="652310" y="1208197"/>
                  </a:lnTo>
                  <a:lnTo>
                    <a:pt x="698598" y="1202826"/>
                  </a:lnTo>
                  <a:lnTo>
                    <a:pt x="743755" y="1194039"/>
                  </a:lnTo>
                  <a:lnTo>
                    <a:pt x="787649" y="1181970"/>
                  </a:lnTo>
                  <a:lnTo>
                    <a:pt x="830143" y="1166753"/>
                  </a:lnTo>
                  <a:lnTo>
                    <a:pt x="871104" y="1148524"/>
                  </a:lnTo>
                  <a:lnTo>
                    <a:pt x="910398" y="1127416"/>
                  </a:lnTo>
                  <a:lnTo>
                    <a:pt x="947888" y="1103564"/>
                  </a:lnTo>
                  <a:lnTo>
                    <a:pt x="983442" y="1077103"/>
                  </a:lnTo>
                  <a:lnTo>
                    <a:pt x="1016925" y="1048167"/>
                  </a:lnTo>
                  <a:lnTo>
                    <a:pt x="1048202" y="1016890"/>
                  </a:lnTo>
                  <a:lnTo>
                    <a:pt x="1077138" y="983407"/>
                  </a:lnTo>
                  <a:lnTo>
                    <a:pt x="1103600" y="947853"/>
                  </a:lnTo>
                  <a:lnTo>
                    <a:pt x="1127452" y="910361"/>
                  </a:lnTo>
                  <a:lnTo>
                    <a:pt x="1148560" y="871067"/>
                  </a:lnTo>
                  <a:lnTo>
                    <a:pt x="1166790" y="830105"/>
                  </a:lnTo>
                  <a:lnTo>
                    <a:pt x="1182007" y="787609"/>
                  </a:lnTo>
                  <a:lnTo>
                    <a:pt x="1194076" y="743713"/>
                  </a:lnTo>
                  <a:lnTo>
                    <a:pt x="1202864" y="698553"/>
                  </a:lnTo>
                  <a:lnTo>
                    <a:pt x="1208235" y="652263"/>
                  </a:lnTo>
                  <a:lnTo>
                    <a:pt x="1210055" y="604977"/>
                  </a:lnTo>
                  <a:lnTo>
                    <a:pt x="1208235" y="557699"/>
                  </a:lnTo>
                  <a:lnTo>
                    <a:pt x="1202864" y="511417"/>
                  </a:lnTo>
                  <a:lnTo>
                    <a:pt x="1194076" y="466264"/>
                  </a:lnTo>
                  <a:lnTo>
                    <a:pt x="1182007" y="422375"/>
                  </a:lnTo>
                  <a:lnTo>
                    <a:pt x="1166790" y="379884"/>
                  </a:lnTo>
                  <a:lnTo>
                    <a:pt x="1148560" y="338927"/>
                  </a:lnTo>
                  <a:lnTo>
                    <a:pt x="1127452" y="299637"/>
                  </a:lnTo>
                  <a:lnTo>
                    <a:pt x="1103600" y="262149"/>
                  </a:lnTo>
                  <a:lnTo>
                    <a:pt x="1077138" y="226598"/>
                  </a:lnTo>
                  <a:lnTo>
                    <a:pt x="1048202" y="193118"/>
                  </a:lnTo>
                  <a:lnTo>
                    <a:pt x="1016925" y="161843"/>
                  </a:lnTo>
                  <a:lnTo>
                    <a:pt x="983442" y="132909"/>
                  </a:lnTo>
                  <a:lnTo>
                    <a:pt x="947888" y="106449"/>
                  </a:lnTo>
                  <a:lnTo>
                    <a:pt x="910398" y="82598"/>
                  </a:lnTo>
                  <a:lnTo>
                    <a:pt x="871104" y="61491"/>
                  </a:lnTo>
                  <a:lnTo>
                    <a:pt x="830143" y="43263"/>
                  </a:lnTo>
                  <a:lnTo>
                    <a:pt x="787649" y="28047"/>
                  </a:lnTo>
                  <a:lnTo>
                    <a:pt x="743755" y="15978"/>
                  </a:lnTo>
                  <a:lnTo>
                    <a:pt x="698598" y="7191"/>
                  </a:lnTo>
                  <a:lnTo>
                    <a:pt x="652310" y="1820"/>
                  </a:lnTo>
                  <a:lnTo>
                    <a:pt x="60502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3" name="object 7">
              <a:extLst>
                <a:ext uri="{FF2B5EF4-FFF2-40B4-BE49-F238E27FC236}">
                  <a16:creationId xmlns:a16="http://schemas.microsoft.com/office/drawing/2014/main" id="{8C23B61C-8DC2-5090-61E6-91FB3125AE40}"/>
                </a:ext>
              </a:extLst>
            </p:cNvPr>
            <p:cNvSpPr/>
            <p:nvPr/>
          </p:nvSpPr>
          <p:spPr>
            <a:xfrm>
              <a:off x="3464095" y="3194095"/>
              <a:ext cx="1133475" cy="1133475"/>
            </a:xfrm>
            <a:custGeom>
              <a:avLst/>
              <a:gdLst/>
              <a:ahLst/>
              <a:cxnLst/>
              <a:rect l="l" t="t" r="r" b="b"/>
              <a:pathLst>
                <a:path w="1133475" h="1133475">
                  <a:moveTo>
                    <a:pt x="566712" y="0"/>
                  </a:moveTo>
                  <a:lnTo>
                    <a:pt x="517885" y="2084"/>
                  </a:lnTo>
                  <a:lnTo>
                    <a:pt x="470198" y="8222"/>
                  </a:lnTo>
                  <a:lnTo>
                    <a:pt x="423822" y="18242"/>
                  </a:lnTo>
                  <a:lnTo>
                    <a:pt x="378928" y="31974"/>
                  </a:lnTo>
                  <a:lnTo>
                    <a:pt x="335688" y="49246"/>
                  </a:lnTo>
                  <a:lnTo>
                    <a:pt x="294274" y="69885"/>
                  </a:lnTo>
                  <a:lnTo>
                    <a:pt x="254857" y="93722"/>
                  </a:lnTo>
                  <a:lnTo>
                    <a:pt x="217608" y="120584"/>
                  </a:lnTo>
                  <a:lnTo>
                    <a:pt x="182698" y="150300"/>
                  </a:lnTo>
                  <a:lnTo>
                    <a:pt x="150300" y="182698"/>
                  </a:lnTo>
                  <a:lnTo>
                    <a:pt x="120584" y="217608"/>
                  </a:lnTo>
                  <a:lnTo>
                    <a:pt x="93722" y="254857"/>
                  </a:lnTo>
                  <a:lnTo>
                    <a:pt x="69885" y="294274"/>
                  </a:lnTo>
                  <a:lnTo>
                    <a:pt x="49246" y="335688"/>
                  </a:lnTo>
                  <a:lnTo>
                    <a:pt x="31974" y="378928"/>
                  </a:lnTo>
                  <a:lnTo>
                    <a:pt x="18242" y="423822"/>
                  </a:lnTo>
                  <a:lnTo>
                    <a:pt x="8222" y="470198"/>
                  </a:lnTo>
                  <a:lnTo>
                    <a:pt x="2084" y="517885"/>
                  </a:lnTo>
                  <a:lnTo>
                    <a:pt x="0" y="566712"/>
                  </a:lnTo>
                  <a:lnTo>
                    <a:pt x="2084" y="615538"/>
                  </a:lnTo>
                  <a:lnTo>
                    <a:pt x="8222" y="663226"/>
                  </a:lnTo>
                  <a:lnTo>
                    <a:pt x="18242" y="709602"/>
                  </a:lnTo>
                  <a:lnTo>
                    <a:pt x="31974" y="754495"/>
                  </a:lnTo>
                  <a:lnTo>
                    <a:pt x="49246" y="797735"/>
                  </a:lnTo>
                  <a:lnTo>
                    <a:pt x="69885" y="839149"/>
                  </a:lnTo>
                  <a:lnTo>
                    <a:pt x="93722" y="878566"/>
                  </a:lnTo>
                  <a:lnTo>
                    <a:pt x="120584" y="915816"/>
                  </a:lnTo>
                  <a:lnTo>
                    <a:pt x="150300" y="950725"/>
                  </a:lnTo>
                  <a:lnTo>
                    <a:pt x="182698" y="983124"/>
                  </a:lnTo>
                  <a:lnTo>
                    <a:pt x="217608" y="1012839"/>
                  </a:lnTo>
                  <a:lnTo>
                    <a:pt x="254857" y="1039701"/>
                  </a:lnTo>
                  <a:lnTo>
                    <a:pt x="294274" y="1063538"/>
                  </a:lnTo>
                  <a:lnTo>
                    <a:pt x="335688" y="1084178"/>
                  </a:lnTo>
                  <a:lnTo>
                    <a:pt x="378928" y="1101449"/>
                  </a:lnTo>
                  <a:lnTo>
                    <a:pt x="423822" y="1115181"/>
                  </a:lnTo>
                  <a:lnTo>
                    <a:pt x="470198" y="1125201"/>
                  </a:lnTo>
                  <a:lnTo>
                    <a:pt x="517885" y="1131340"/>
                  </a:lnTo>
                  <a:lnTo>
                    <a:pt x="566712" y="1133424"/>
                  </a:lnTo>
                  <a:lnTo>
                    <a:pt x="615538" y="1131340"/>
                  </a:lnTo>
                  <a:lnTo>
                    <a:pt x="663226" y="1125201"/>
                  </a:lnTo>
                  <a:lnTo>
                    <a:pt x="709602" y="1115181"/>
                  </a:lnTo>
                  <a:lnTo>
                    <a:pt x="754495" y="1101449"/>
                  </a:lnTo>
                  <a:lnTo>
                    <a:pt x="797735" y="1084178"/>
                  </a:lnTo>
                  <a:lnTo>
                    <a:pt x="839149" y="1063538"/>
                  </a:lnTo>
                  <a:lnTo>
                    <a:pt x="878566" y="1039701"/>
                  </a:lnTo>
                  <a:lnTo>
                    <a:pt x="879575" y="1038974"/>
                  </a:lnTo>
                  <a:lnTo>
                    <a:pt x="566712" y="1038974"/>
                  </a:lnTo>
                  <a:lnTo>
                    <a:pt x="515965" y="1036254"/>
                  </a:lnTo>
                  <a:lnTo>
                    <a:pt x="466787" y="1028283"/>
                  </a:lnTo>
                  <a:lnTo>
                    <a:pt x="419449" y="1015348"/>
                  </a:lnTo>
                  <a:lnTo>
                    <a:pt x="374225" y="997733"/>
                  </a:lnTo>
                  <a:lnTo>
                    <a:pt x="331385" y="975723"/>
                  </a:lnTo>
                  <a:lnTo>
                    <a:pt x="291203" y="949603"/>
                  </a:lnTo>
                  <a:lnTo>
                    <a:pt x="253952" y="919660"/>
                  </a:lnTo>
                  <a:lnTo>
                    <a:pt x="219904" y="886176"/>
                  </a:lnTo>
                  <a:lnTo>
                    <a:pt x="189331" y="849439"/>
                  </a:lnTo>
                  <a:lnTo>
                    <a:pt x="226601" y="832357"/>
                  </a:lnTo>
                  <a:lnTo>
                    <a:pt x="267342" y="815603"/>
                  </a:lnTo>
                  <a:lnTo>
                    <a:pt x="311232" y="799777"/>
                  </a:lnTo>
                  <a:lnTo>
                    <a:pt x="357952" y="785480"/>
                  </a:lnTo>
                  <a:lnTo>
                    <a:pt x="407181" y="773314"/>
                  </a:lnTo>
                  <a:lnTo>
                    <a:pt x="458597" y="763880"/>
                  </a:lnTo>
                  <a:lnTo>
                    <a:pt x="511881" y="757779"/>
                  </a:lnTo>
                  <a:lnTo>
                    <a:pt x="566712" y="755611"/>
                  </a:lnTo>
                  <a:lnTo>
                    <a:pt x="1101003" y="755611"/>
                  </a:lnTo>
                  <a:lnTo>
                    <a:pt x="1101449" y="754495"/>
                  </a:lnTo>
                  <a:lnTo>
                    <a:pt x="1115181" y="709602"/>
                  </a:lnTo>
                  <a:lnTo>
                    <a:pt x="1115442" y="708393"/>
                  </a:lnTo>
                  <a:lnTo>
                    <a:pt x="566712" y="708393"/>
                  </a:lnTo>
                  <a:lnTo>
                    <a:pt x="517967" y="704009"/>
                  </a:lnTo>
                  <a:lnTo>
                    <a:pt x="472061" y="691375"/>
                  </a:lnTo>
                  <a:lnTo>
                    <a:pt x="429767" y="671262"/>
                  </a:lnTo>
                  <a:lnTo>
                    <a:pt x="391859" y="644444"/>
                  </a:lnTo>
                  <a:lnTo>
                    <a:pt x="359109" y="611694"/>
                  </a:lnTo>
                  <a:lnTo>
                    <a:pt x="332291" y="573786"/>
                  </a:lnTo>
                  <a:lnTo>
                    <a:pt x="312178" y="531492"/>
                  </a:lnTo>
                  <a:lnTo>
                    <a:pt x="299544" y="485586"/>
                  </a:lnTo>
                  <a:lnTo>
                    <a:pt x="295160" y="436841"/>
                  </a:lnTo>
                  <a:lnTo>
                    <a:pt x="299544" y="388093"/>
                  </a:lnTo>
                  <a:lnTo>
                    <a:pt x="312178" y="342185"/>
                  </a:lnTo>
                  <a:lnTo>
                    <a:pt x="332291" y="299891"/>
                  </a:lnTo>
                  <a:lnTo>
                    <a:pt x="359109" y="261983"/>
                  </a:lnTo>
                  <a:lnTo>
                    <a:pt x="391859" y="229235"/>
                  </a:lnTo>
                  <a:lnTo>
                    <a:pt x="429767" y="202418"/>
                  </a:lnTo>
                  <a:lnTo>
                    <a:pt x="472061" y="182307"/>
                  </a:lnTo>
                  <a:lnTo>
                    <a:pt x="517967" y="169673"/>
                  </a:lnTo>
                  <a:lnTo>
                    <a:pt x="566712" y="165290"/>
                  </a:lnTo>
                  <a:lnTo>
                    <a:pt x="965716" y="165290"/>
                  </a:lnTo>
                  <a:lnTo>
                    <a:pt x="950725" y="150300"/>
                  </a:lnTo>
                  <a:lnTo>
                    <a:pt x="915816" y="120584"/>
                  </a:lnTo>
                  <a:lnTo>
                    <a:pt x="878566" y="93722"/>
                  </a:lnTo>
                  <a:lnTo>
                    <a:pt x="839149" y="69885"/>
                  </a:lnTo>
                  <a:lnTo>
                    <a:pt x="797735" y="49246"/>
                  </a:lnTo>
                  <a:lnTo>
                    <a:pt x="754495" y="31974"/>
                  </a:lnTo>
                  <a:lnTo>
                    <a:pt x="709602" y="18242"/>
                  </a:lnTo>
                  <a:lnTo>
                    <a:pt x="663226" y="8222"/>
                  </a:lnTo>
                  <a:lnTo>
                    <a:pt x="615538" y="2084"/>
                  </a:lnTo>
                  <a:lnTo>
                    <a:pt x="566712" y="0"/>
                  </a:lnTo>
                  <a:close/>
                </a:path>
                <a:path w="1133475" h="1133475">
                  <a:moveTo>
                    <a:pt x="1101003" y="755611"/>
                  </a:moveTo>
                  <a:lnTo>
                    <a:pt x="566712" y="755611"/>
                  </a:lnTo>
                  <a:lnTo>
                    <a:pt x="621547" y="757779"/>
                  </a:lnTo>
                  <a:lnTo>
                    <a:pt x="674835" y="763882"/>
                  </a:lnTo>
                  <a:lnTo>
                    <a:pt x="726255" y="773318"/>
                  </a:lnTo>
                  <a:lnTo>
                    <a:pt x="775485" y="785485"/>
                  </a:lnTo>
                  <a:lnTo>
                    <a:pt x="822205" y="799782"/>
                  </a:lnTo>
                  <a:lnTo>
                    <a:pt x="866094" y="815608"/>
                  </a:lnTo>
                  <a:lnTo>
                    <a:pt x="906830" y="832361"/>
                  </a:lnTo>
                  <a:lnTo>
                    <a:pt x="944092" y="849439"/>
                  </a:lnTo>
                  <a:lnTo>
                    <a:pt x="913519" y="886176"/>
                  </a:lnTo>
                  <a:lnTo>
                    <a:pt x="879471" y="919660"/>
                  </a:lnTo>
                  <a:lnTo>
                    <a:pt x="842220" y="949603"/>
                  </a:lnTo>
                  <a:lnTo>
                    <a:pt x="802038" y="975723"/>
                  </a:lnTo>
                  <a:lnTo>
                    <a:pt x="759199" y="997733"/>
                  </a:lnTo>
                  <a:lnTo>
                    <a:pt x="713974" y="1015348"/>
                  </a:lnTo>
                  <a:lnTo>
                    <a:pt x="666636" y="1028283"/>
                  </a:lnTo>
                  <a:lnTo>
                    <a:pt x="617458" y="1036254"/>
                  </a:lnTo>
                  <a:lnTo>
                    <a:pt x="566712" y="1038974"/>
                  </a:lnTo>
                  <a:lnTo>
                    <a:pt x="879575" y="1038974"/>
                  </a:lnTo>
                  <a:lnTo>
                    <a:pt x="915816" y="1012839"/>
                  </a:lnTo>
                  <a:lnTo>
                    <a:pt x="950725" y="983124"/>
                  </a:lnTo>
                  <a:lnTo>
                    <a:pt x="983124" y="950725"/>
                  </a:lnTo>
                  <a:lnTo>
                    <a:pt x="1012839" y="915816"/>
                  </a:lnTo>
                  <a:lnTo>
                    <a:pt x="1039701" y="878566"/>
                  </a:lnTo>
                  <a:lnTo>
                    <a:pt x="1063538" y="839149"/>
                  </a:lnTo>
                  <a:lnTo>
                    <a:pt x="1084178" y="797735"/>
                  </a:lnTo>
                  <a:lnTo>
                    <a:pt x="1101003" y="755611"/>
                  </a:lnTo>
                  <a:close/>
                </a:path>
                <a:path w="1133475" h="1133475">
                  <a:moveTo>
                    <a:pt x="965716" y="165290"/>
                  </a:moveTo>
                  <a:lnTo>
                    <a:pt x="566712" y="165290"/>
                  </a:lnTo>
                  <a:lnTo>
                    <a:pt x="615457" y="169673"/>
                  </a:lnTo>
                  <a:lnTo>
                    <a:pt x="661362" y="182307"/>
                  </a:lnTo>
                  <a:lnTo>
                    <a:pt x="703656" y="202418"/>
                  </a:lnTo>
                  <a:lnTo>
                    <a:pt x="741564" y="229235"/>
                  </a:lnTo>
                  <a:lnTo>
                    <a:pt x="774314" y="261983"/>
                  </a:lnTo>
                  <a:lnTo>
                    <a:pt x="801132" y="299891"/>
                  </a:lnTo>
                  <a:lnTo>
                    <a:pt x="821245" y="342185"/>
                  </a:lnTo>
                  <a:lnTo>
                    <a:pt x="833880" y="388093"/>
                  </a:lnTo>
                  <a:lnTo>
                    <a:pt x="838263" y="436841"/>
                  </a:lnTo>
                  <a:lnTo>
                    <a:pt x="833880" y="485586"/>
                  </a:lnTo>
                  <a:lnTo>
                    <a:pt x="821245" y="531492"/>
                  </a:lnTo>
                  <a:lnTo>
                    <a:pt x="801132" y="573786"/>
                  </a:lnTo>
                  <a:lnTo>
                    <a:pt x="774314" y="611694"/>
                  </a:lnTo>
                  <a:lnTo>
                    <a:pt x="741564" y="644444"/>
                  </a:lnTo>
                  <a:lnTo>
                    <a:pt x="703656" y="671262"/>
                  </a:lnTo>
                  <a:lnTo>
                    <a:pt x="661362" y="691375"/>
                  </a:lnTo>
                  <a:lnTo>
                    <a:pt x="615457" y="704009"/>
                  </a:lnTo>
                  <a:lnTo>
                    <a:pt x="566712" y="708393"/>
                  </a:lnTo>
                  <a:lnTo>
                    <a:pt x="1115442" y="708393"/>
                  </a:lnTo>
                  <a:lnTo>
                    <a:pt x="1125201" y="663226"/>
                  </a:lnTo>
                  <a:lnTo>
                    <a:pt x="1131340" y="615538"/>
                  </a:lnTo>
                  <a:lnTo>
                    <a:pt x="1133424" y="566712"/>
                  </a:lnTo>
                  <a:lnTo>
                    <a:pt x="1131340" y="517885"/>
                  </a:lnTo>
                  <a:lnTo>
                    <a:pt x="1125201" y="470198"/>
                  </a:lnTo>
                  <a:lnTo>
                    <a:pt x="1115181" y="423822"/>
                  </a:lnTo>
                  <a:lnTo>
                    <a:pt x="1101449" y="378928"/>
                  </a:lnTo>
                  <a:lnTo>
                    <a:pt x="1084178" y="335688"/>
                  </a:lnTo>
                  <a:lnTo>
                    <a:pt x="1063538" y="294274"/>
                  </a:lnTo>
                  <a:lnTo>
                    <a:pt x="1039701" y="254857"/>
                  </a:lnTo>
                  <a:lnTo>
                    <a:pt x="1012839" y="217608"/>
                  </a:lnTo>
                  <a:lnTo>
                    <a:pt x="983124" y="182698"/>
                  </a:lnTo>
                  <a:lnTo>
                    <a:pt x="965716" y="165290"/>
                  </a:lnTo>
                  <a:close/>
                </a:path>
              </a:pathLst>
            </a:custGeom>
            <a:solidFill>
              <a:srgbClr val="D9AE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68" name="object 4">
            <a:extLst>
              <a:ext uri="{FF2B5EF4-FFF2-40B4-BE49-F238E27FC236}">
                <a16:creationId xmlns:a16="http://schemas.microsoft.com/office/drawing/2014/main" id="{D799A295-AD7F-103A-0F3E-87BD674F9033}"/>
              </a:ext>
            </a:extLst>
          </p:cNvPr>
          <p:cNvSpPr txBox="1">
            <a:spLocks/>
          </p:cNvSpPr>
          <p:nvPr/>
        </p:nvSpPr>
        <p:spPr>
          <a:xfrm>
            <a:off x="479201" y="2582943"/>
            <a:ext cx="962386" cy="259206"/>
          </a:xfrm>
          <a:prstGeom prst="rect">
            <a:avLst/>
          </a:prstGeom>
        </p:spPr>
        <p:txBody>
          <a:bodyPr vert="horz" wrap="square" lIns="0" tIns="12859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9525" algn="l" defTabSz="685800" hangingPunct="1">
              <a:spcBef>
                <a:spcPts val="101"/>
              </a:spcBef>
              <a:defRPr/>
            </a:pPr>
            <a:r>
              <a:rPr lang="de" sz="1600" b="1" spc="135" dirty="0">
                <a:solidFill>
                  <a:srgbClr val="3C3835"/>
                </a:solidFill>
                <a:latin typeface="Calibri Light" panose="020F0302020204030204" pitchFamily="34" charset="0"/>
              </a:rPr>
              <a:t>1. Monat</a:t>
            </a:r>
          </a:p>
        </p:txBody>
      </p:sp>
      <p:sp>
        <p:nvSpPr>
          <p:cNvPr id="69" name="Rechteck: abgerundete Ecken 68">
            <a:extLst>
              <a:ext uri="{FF2B5EF4-FFF2-40B4-BE49-F238E27FC236}">
                <a16:creationId xmlns:a16="http://schemas.microsoft.com/office/drawing/2014/main" id="{787E2B32-ECD3-FA28-DB50-59AFAE839BFE}"/>
              </a:ext>
            </a:extLst>
          </p:cNvPr>
          <p:cNvSpPr/>
          <p:nvPr/>
        </p:nvSpPr>
        <p:spPr>
          <a:xfrm>
            <a:off x="287106" y="2354887"/>
            <a:ext cx="4307583" cy="720000"/>
          </a:xfrm>
          <a:prstGeom prst="roundRect">
            <a:avLst/>
          </a:prstGeom>
          <a:noFill/>
          <a:ln w="28575" cap="flat">
            <a:solidFill>
              <a:srgbClr val="EFC4C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AT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0" name="Rechteck: abgerundete Ecken 69">
            <a:extLst>
              <a:ext uri="{FF2B5EF4-FFF2-40B4-BE49-F238E27FC236}">
                <a16:creationId xmlns:a16="http://schemas.microsoft.com/office/drawing/2014/main" id="{42C6ED58-F34F-4AD6-617F-CE69795FFC6B}"/>
              </a:ext>
            </a:extLst>
          </p:cNvPr>
          <p:cNvSpPr>
            <a:spLocks/>
          </p:cNvSpPr>
          <p:nvPr/>
        </p:nvSpPr>
        <p:spPr>
          <a:xfrm>
            <a:off x="287105" y="3209451"/>
            <a:ext cx="4307585" cy="720000"/>
          </a:xfrm>
          <a:prstGeom prst="roundRect">
            <a:avLst/>
          </a:prstGeom>
          <a:noFill/>
          <a:ln w="28575" cap="flat">
            <a:solidFill>
              <a:srgbClr val="EFC4C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AT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2" name="object 4">
            <a:extLst>
              <a:ext uri="{FF2B5EF4-FFF2-40B4-BE49-F238E27FC236}">
                <a16:creationId xmlns:a16="http://schemas.microsoft.com/office/drawing/2014/main" id="{D327B59C-9CED-FA57-C154-5FA1454E8927}"/>
              </a:ext>
            </a:extLst>
          </p:cNvPr>
          <p:cNvSpPr txBox="1">
            <a:spLocks/>
          </p:cNvSpPr>
          <p:nvPr/>
        </p:nvSpPr>
        <p:spPr>
          <a:xfrm>
            <a:off x="1944108" y="2857811"/>
            <a:ext cx="701309" cy="197651"/>
          </a:xfrm>
          <a:prstGeom prst="rect">
            <a:avLst/>
          </a:prstGeom>
        </p:spPr>
        <p:txBody>
          <a:bodyPr vert="horz" wrap="square" lIns="0" tIns="12859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9525" algn="l" defTabSz="685800" hangingPunct="1">
              <a:spcBef>
                <a:spcPts val="101"/>
              </a:spcBef>
              <a:defRPr/>
            </a:pPr>
            <a:r>
              <a:rPr lang="de" sz="1200" b="1" spc="135" dirty="0">
                <a:solidFill>
                  <a:srgbClr val="3C3835"/>
                </a:solidFill>
                <a:latin typeface="Calibri Light" panose="020F0302020204030204" pitchFamily="34" charset="0"/>
              </a:rPr>
              <a:t>100 PV</a:t>
            </a:r>
          </a:p>
        </p:txBody>
      </p:sp>
      <p:sp>
        <p:nvSpPr>
          <p:cNvPr id="74" name="object 4">
            <a:extLst>
              <a:ext uri="{FF2B5EF4-FFF2-40B4-BE49-F238E27FC236}">
                <a16:creationId xmlns:a16="http://schemas.microsoft.com/office/drawing/2014/main" id="{4ABE6944-3846-74A6-893C-0353A836F2DC}"/>
              </a:ext>
            </a:extLst>
          </p:cNvPr>
          <p:cNvSpPr txBox="1">
            <a:spLocks/>
          </p:cNvSpPr>
          <p:nvPr/>
        </p:nvSpPr>
        <p:spPr>
          <a:xfrm>
            <a:off x="472272" y="3439848"/>
            <a:ext cx="962386" cy="259206"/>
          </a:xfrm>
          <a:prstGeom prst="rect">
            <a:avLst/>
          </a:prstGeom>
        </p:spPr>
        <p:txBody>
          <a:bodyPr vert="horz" wrap="square" lIns="0" tIns="12859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9525" algn="l" defTabSz="685800" hangingPunct="1">
              <a:spcBef>
                <a:spcPts val="101"/>
              </a:spcBef>
              <a:defRPr/>
            </a:pPr>
            <a:r>
              <a:rPr lang="de" sz="1600" b="1" spc="135" dirty="0">
                <a:solidFill>
                  <a:srgbClr val="3C3835"/>
                </a:solidFill>
                <a:latin typeface="Calibri Light" panose="020F0302020204030204" pitchFamily="34" charset="0"/>
              </a:rPr>
              <a:t>2. Monat</a:t>
            </a:r>
          </a:p>
        </p:txBody>
      </p:sp>
      <p:sp>
        <p:nvSpPr>
          <p:cNvPr id="76" name="object 4">
            <a:extLst>
              <a:ext uri="{FF2B5EF4-FFF2-40B4-BE49-F238E27FC236}">
                <a16:creationId xmlns:a16="http://schemas.microsoft.com/office/drawing/2014/main" id="{0AF2D7FD-10E0-14D7-BECA-F95949951D50}"/>
              </a:ext>
            </a:extLst>
          </p:cNvPr>
          <p:cNvSpPr txBox="1">
            <a:spLocks/>
          </p:cNvSpPr>
          <p:nvPr/>
        </p:nvSpPr>
        <p:spPr>
          <a:xfrm>
            <a:off x="2645147" y="2857811"/>
            <a:ext cx="701309" cy="197651"/>
          </a:xfrm>
          <a:prstGeom prst="rect">
            <a:avLst/>
          </a:prstGeom>
        </p:spPr>
        <p:txBody>
          <a:bodyPr vert="horz" wrap="square" lIns="0" tIns="12859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9525" algn="l" defTabSz="685800" hangingPunct="1">
              <a:spcBef>
                <a:spcPts val="101"/>
              </a:spcBef>
              <a:defRPr/>
            </a:pPr>
            <a:r>
              <a:rPr lang="de" sz="1200" b="1" spc="135" dirty="0">
                <a:solidFill>
                  <a:srgbClr val="3C3835"/>
                </a:solidFill>
                <a:latin typeface="Calibri Light" panose="020F0302020204030204" pitchFamily="34" charset="0"/>
              </a:rPr>
              <a:t>100 PV</a:t>
            </a:r>
          </a:p>
        </p:txBody>
      </p:sp>
      <p:sp>
        <p:nvSpPr>
          <p:cNvPr id="77" name="object 4">
            <a:extLst>
              <a:ext uri="{FF2B5EF4-FFF2-40B4-BE49-F238E27FC236}">
                <a16:creationId xmlns:a16="http://schemas.microsoft.com/office/drawing/2014/main" id="{C9BAD228-8591-D9C1-ACE9-7F54ADE11C3C}"/>
              </a:ext>
            </a:extLst>
          </p:cNvPr>
          <p:cNvSpPr txBox="1">
            <a:spLocks/>
          </p:cNvSpPr>
          <p:nvPr/>
        </p:nvSpPr>
        <p:spPr>
          <a:xfrm>
            <a:off x="3346185" y="2857811"/>
            <a:ext cx="701309" cy="197651"/>
          </a:xfrm>
          <a:prstGeom prst="rect">
            <a:avLst/>
          </a:prstGeom>
        </p:spPr>
        <p:txBody>
          <a:bodyPr vert="horz" wrap="square" lIns="0" tIns="12859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9525" algn="l" defTabSz="685800" hangingPunct="1">
              <a:spcBef>
                <a:spcPts val="101"/>
              </a:spcBef>
              <a:defRPr/>
            </a:pPr>
            <a:r>
              <a:rPr lang="de" sz="1200" b="1" spc="135" dirty="0">
                <a:solidFill>
                  <a:srgbClr val="3C3835"/>
                </a:solidFill>
                <a:latin typeface="Calibri Light" panose="020F0302020204030204" pitchFamily="34" charset="0"/>
              </a:rPr>
              <a:t>100 PV</a:t>
            </a:r>
          </a:p>
        </p:txBody>
      </p:sp>
      <p:sp>
        <p:nvSpPr>
          <p:cNvPr id="87" name="object 4">
            <a:extLst>
              <a:ext uri="{FF2B5EF4-FFF2-40B4-BE49-F238E27FC236}">
                <a16:creationId xmlns:a16="http://schemas.microsoft.com/office/drawing/2014/main" id="{D9FA9579-76B0-202C-814E-31FEB01C35D2}"/>
              </a:ext>
            </a:extLst>
          </p:cNvPr>
          <p:cNvSpPr txBox="1">
            <a:spLocks/>
          </p:cNvSpPr>
          <p:nvPr/>
        </p:nvSpPr>
        <p:spPr>
          <a:xfrm>
            <a:off x="2247376" y="3713247"/>
            <a:ext cx="701309" cy="197651"/>
          </a:xfrm>
          <a:prstGeom prst="rect">
            <a:avLst/>
          </a:prstGeom>
        </p:spPr>
        <p:txBody>
          <a:bodyPr vert="horz" wrap="square" lIns="0" tIns="12859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9525" algn="l" defTabSz="685800" hangingPunct="1">
              <a:spcBef>
                <a:spcPts val="101"/>
              </a:spcBef>
              <a:defRPr/>
            </a:pPr>
            <a:r>
              <a:rPr lang="de" sz="1200" b="1" spc="135" dirty="0">
                <a:solidFill>
                  <a:srgbClr val="3C3835"/>
                </a:solidFill>
                <a:latin typeface="Calibri Light" panose="020F0302020204030204" pitchFamily="34" charset="0"/>
              </a:rPr>
              <a:t>100 PV</a:t>
            </a:r>
          </a:p>
        </p:txBody>
      </p:sp>
      <p:sp>
        <p:nvSpPr>
          <p:cNvPr id="88" name="object 4">
            <a:extLst>
              <a:ext uri="{FF2B5EF4-FFF2-40B4-BE49-F238E27FC236}">
                <a16:creationId xmlns:a16="http://schemas.microsoft.com/office/drawing/2014/main" id="{AD9CD4E1-E945-E409-3924-F7E021DA84B6}"/>
              </a:ext>
            </a:extLst>
          </p:cNvPr>
          <p:cNvSpPr txBox="1">
            <a:spLocks/>
          </p:cNvSpPr>
          <p:nvPr/>
        </p:nvSpPr>
        <p:spPr>
          <a:xfrm>
            <a:off x="2948415" y="3713247"/>
            <a:ext cx="701309" cy="197651"/>
          </a:xfrm>
          <a:prstGeom prst="rect">
            <a:avLst/>
          </a:prstGeom>
        </p:spPr>
        <p:txBody>
          <a:bodyPr vert="horz" wrap="square" lIns="0" tIns="12859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9525" algn="l" defTabSz="685800" hangingPunct="1">
              <a:spcBef>
                <a:spcPts val="101"/>
              </a:spcBef>
              <a:defRPr/>
            </a:pPr>
            <a:r>
              <a:rPr lang="de" sz="1200" b="1" spc="135" dirty="0">
                <a:solidFill>
                  <a:srgbClr val="3C3835"/>
                </a:solidFill>
                <a:latin typeface="Calibri Light" panose="020F0302020204030204" pitchFamily="34" charset="0"/>
              </a:rPr>
              <a:t>100 PV</a:t>
            </a:r>
          </a:p>
        </p:txBody>
      </p:sp>
      <p:sp>
        <p:nvSpPr>
          <p:cNvPr id="89" name="object 4">
            <a:extLst>
              <a:ext uri="{FF2B5EF4-FFF2-40B4-BE49-F238E27FC236}">
                <a16:creationId xmlns:a16="http://schemas.microsoft.com/office/drawing/2014/main" id="{2E565254-620E-76F1-2CDB-C80B87A7459B}"/>
              </a:ext>
            </a:extLst>
          </p:cNvPr>
          <p:cNvSpPr txBox="1">
            <a:spLocks/>
          </p:cNvSpPr>
          <p:nvPr/>
        </p:nvSpPr>
        <p:spPr>
          <a:xfrm>
            <a:off x="3649453" y="3713247"/>
            <a:ext cx="701309" cy="197651"/>
          </a:xfrm>
          <a:prstGeom prst="rect">
            <a:avLst/>
          </a:prstGeom>
        </p:spPr>
        <p:txBody>
          <a:bodyPr vert="horz" wrap="square" lIns="0" tIns="12859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9525" algn="l" defTabSz="685800" hangingPunct="1">
              <a:spcBef>
                <a:spcPts val="101"/>
              </a:spcBef>
              <a:defRPr/>
            </a:pPr>
            <a:r>
              <a:rPr lang="de" sz="1200" b="1" spc="135" dirty="0">
                <a:solidFill>
                  <a:srgbClr val="3C3835"/>
                </a:solidFill>
                <a:latin typeface="Calibri Light" panose="020F0302020204030204" pitchFamily="34" charset="0"/>
              </a:rPr>
              <a:t>100 PV</a:t>
            </a:r>
          </a:p>
        </p:txBody>
      </p:sp>
      <p:sp>
        <p:nvSpPr>
          <p:cNvPr id="102" name="object 4">
            <a:extLst>
              <a:ext uri="{FF2B5EF4-FFF2-40B4-BE49-F238E27FC236}">
                <a16:creationId xmlns:a16="http://schemas.microsoft.com/office/drawing/2014/main" id="{963716D5-BF4E-B3F7-02A3-486446E46698}"/>
              </a:ext>
            </a:extLst>
          </p:cNvPr>
          <p:cNvSpPr txBox="1">
            <a:spLocks/>
          </p:cNvSpPr>
          <p:nvPr/>
        </p:nvSpPr>
        <p:spPr>
          <a:xfrm>
            <a:off x="170591" y="1472845"/>
            <a:ext cx="3786554" cy="382316"/>
          </a:xfrm>
          <a:prstGeom prst="rect">
            <a:avLst/>
          </a:prstGeom>
        </p:spPr>
        <p:txBody>
          <a:bodyPr vert="horz" wrap="square" lIns="0" tIns="12859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9525" algn="l" defTabSz="685800" hangingPunct="1">
              <a:spcBef>
                <a:spcPts val="101"/>
              </a:spcBef>
              <a:defRPr/>
            </a:pPr>
            <a:r>
              <a:rPr lang="de" sz="1200" b="1" i="1" spc="135" dirty="0">
                <a:solidFill>
                  <a:srgbClr val="3C3835"/>
                </a:solidFill>
                <a:latin typeface="Calibri Light" panose="020F0302020204030204" pitchFamily="34" charset="0"/>
              </a:rPr>
              <a:t>Annahme</a:t>
            </a:r>
            <a:r>
              <a:rPr lang="de" sz="1200" spc="135" dirty="0">
                <a:solidFill>
                  <a:srgbClr val="3C3835"/>
                </a:solidFill>
                <a:latin typeface="Calibri Light" panose="020F0302020204030204" pitchFamily="34" charset="0"/>
              </a:rPr>
              <a:t>: Jeder neue Brand Partner kauft ein Premiumstarterset mit 100 PV im ersten Monat.</a:t>
            </a:r>
            <a:endParaRPr lang="de" sz="1388" spc="135" dirty="0">
              <a:solidFill>
                <a:srgbClr val="3C3835"/>
              </a:solidFill>
              <a:latin typeface="Calibri Light" panose="020F0302020204030204" pitchFamily="34" charset="0"/>
            </a:endParaRPr>
          </a:p>
        </p:txBody>
      </p:sp>
      <p:sp>
        <p:nvSpPr>
          <p:cNvPr id="103" name="object 4">
            <a:extLst>
              <a:ext uri="{FF2B5EF4-FFF2-40B4-BE49-F238E27FC236}">
                <a16:creationId xmlns:a16="http://schemas.microsoft.com/office/drawing/2014/main" id="{55D1FBFD-1060-22D6-908C-A1EC8BAE15E1}"/>
              </a:ext>
            </a:extLst>
          </p:cNvPr>
          <p:cNvSpPr txBox="1">
            <a:spLocks/>
          </p:cNvSpPr>
          <p:nvPr/>
        </p:nvSpPr>
        <p:spPr>
          <a:xfrm>
            <a:off x="5277957" y="2334655"/>
            <a:ext cx="3659259" cy="819039"/>
          </a:xfrm>
          <a:prstGeom prst="rect">
            <a:avLst/>
          </a:prstGeom>
        </p:spPr>
        <p:txBody>
          <a:bodyPr vert="horz" wrap="square" lIns="0" tIns="12859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9525" algn="r" defTabSz="685800" hangingPunct="1">
              <a:spcBef>
                <a:spcPts val="101"/>
              </a:spcBef>
              <a:defRPr/>
            </a:pPr>
            <a:r>
              <a:rPr lang="de" sz="1200" i="1" spc="135" dirty="0">
                <a:solidFill>
                  <a:srgbClr val="3C3835"/>
                </a:solidFill>
                <a:latin typeface="Calibri Light" panose="020F0302020204030204" pitchFamily="34" charset="0"/>
              </a:rPr>
              <a:t>50% Bonus von 100 PV = ~ € 42,50</a:t>
            </a:r>
          </a:p>
          <a:p>
            <a:pPr marL="9525" algn="r" defTabSz="685800" hangingPunct="1">
              <a:spcBef>
                <a:spcPts val="101"/>
              </a:spcBef>
              <a:defRPr/>
            </a:pPr>
            <a:r>
              <a:rPr lang="de" sz="1200" i="1" spc="135" dirty="0">
                <a:solidFill>
                  <a:srgbClr val="3C3835"/>
                </a:solidFill>
                <a:latin typeface="Calibri Light" panose="020F0302020204030204" pitchFamily="34" charset="0"/>
              </a:rPr>
              <a:t>Starterkit Bonus = </a:t>
            </a:r>
            <a:r>
              <a:rPr lang="de" sz="1200" i="1" u="sng" spc="135" dirty="0">
                <a:solidFill>
                  <a:srgbClr val="3C3835"/>
                </a:solidFill>
                <a:latin typeface="Calibri Light" panose="020F0302020204030204" pitchFamily="34" charset="0"/>
              </a:rPr>
              <a:t>€ 21,25 </a:t>
            </a:r>
          </a:p>
          <a:p>
            <a:pPr marL="9525" algn="r" defTabSz="685800" hangingPunct="1">
              <a:spcBef>
                <a:spcPts val="101"/>
              </a:spcBef>
              <a:defRPr/>
            </a:pPr>
            <a:r>
              <a:rPr lang="de-AT" sz="1200" i="1" spc="135" dirty="0">
                <a:solidFill>
                  <a:srgbClr val="3C3835"/>
                </a:solidFill>
                <a:latin typeface="Calibri Light" panose="020F0302020204030204" pitchFamily="34" charset="0"/>
              </a:rPr>
              <a:t>p</a:t>
            </a:r>
            <a:r>
              <a:rPr lang="de" sz="1200" i="1" spc="135" dirty="0">
                <a:solidFill>
                  <a:srgbClr val="3C3835"/>
                </a:solidFill>
                <a:latin typeface="Calibri Light" panose="020F0302020204030204" pitchFamily="34" charset="0"/>
              </a:rPr>
              <a:t>ro Einschreibung € 63,75</a:t>
            </a:r>
            <a:r>
              <a:rPr lang="de" sz="1200" i="1" u="sng" spc="135" dirty="0">
                <a:solidFill>
                  <a:srgbClr val="3C3835"/>
                </a:solidFill>
                <a:latin typeface="Calibri Light" panose="020F0302020204030204" pitchFamily="34" charset="0"/>
              </a:rPr>
              <a:t> </a:t>
            </a:r>
          </a:p>
          <a:p>
            <a:pPr marL="9525" algn="r" defTabSz="685800" hangingPunct="1">
              <a:spcBef>
                <a:spcPts val="101"/>
              </a:spcBef>
              <a:defRPr/>
            </a:pPr>
            <a:r>
              <a:rPr lang="de" sz="1388" b="1" i="1" spc="135" dirty="0">
                <a:solidFill>
                  <a:srgbClr val="3C3835"/>
                </a:solidFill>
                <a:latin typeface="Calibri Light" panose="020F0302020204030204" pitchFamily="34" charset="0"/>
              </a:rPr>
              <a:t>Bonus gesamt = </a:t>
            </a:r>
            <a:r>
              <a:rPr lang="de" sz="1388" b="1" i="1" u="sng" spc="135" dirty="0">
                <a:solidFill>
                  <a:srgbClr val="3C3835"/>
                </a:solidFill>
                <a:latin typeface="Calibri Light" panose="020F0302020204030204" pitchFamily="34" charset="0"/>
              </a:rPr>
              <a:t>€ 191,25</a:t>
            </a:r>
          </a:p>
        </p:txBody>
      </p:sp>
      <p:sp>
        <p:nvSpPr>
          <p:cNvPr id="104" name="object 4">
            <a:extLst>
              <a:ext uri="{FF2B5EF4-FFF2-40B4-BE49-F238E27FC236}">
                <a16:creationId xmlns:a16="http://schemas.microsoft.com/office/drawing/2014/main" id="{16B1BB20-E631-6946-1988-4E062ADA0F00}"/>
              </a:ext>
            </a:extLst>
          </p:cNvPr>
          <p:cNvSpPr txBox="1">
            <a:spLocks/>
          </p:cNvSpPr>
          <p:nvPr/>
        </p:nvSpPr>
        <p:spPr>
          <a:xfrm>
            <a:off x="5176073" y="3188953"/>
            <a:ext cx="3761144" cy="819039"/>
          </a:xfrm>
          <a:prstGeom prst="rect">
            <a:avLst/>
          </a:prstGeom>
        </p:spPr>
        <p:txBody>
          <a:bodyPr vert="horz" wrap="square" lIns="0" tIns="12859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9525" algn="r" defTabSz="685800" hangingPunct="1">
              <a:spcBef>
                <a:spcPts val="101"/>
              </a:spcBef>
              <a:defRPr/>
            </a:pPr>
            <a:r>
              <a:rPr lang="de" sz="1200" i="1" spc="135" dirty="0">
                <a:solidFill>
                  <a:srgbClr val="3C3835"/>
                </a:solidFill>
                <a:latin typeface="Calibri Light" panose="020F0302020204030204" pitchFamily="34" charset="0"/>
              </a:rPr>
              <a:t>25% Bonus von 100 PV = ~ € 21,25</a:t>
            </a:r>
          </a:p>
          <a:p>
            <a:pPr marL="9525" algn="r" defTabSz="685800" hangingPunct="1">
              <a:spcBef>
                <a:spcPts val="101"/>
              </a:spcBef>
              <a:defRPr/>
            </a:pPr>
            <a:r>
              <a:rPr lang="de-AT" sz="1200" i="1" spc="135" dirty="0">
                <a:solidFill>
                  <a:srgbClr val="3C3835"/>
                </a:solidFill>
                <a:latin typeface="Calibri Light" panose="020F0302020204030204" pitchFamily="34" charset="0"/>
              </a:rPr>
              <a:t>G</a:t>
            </a:r>
            <a:r>
              <a:rPr lang="de" sz="1200" i="1" spc="135" dirty="0">
                <a:solidFill>
                  <a:srgbClr val="3C3835"/>
                </a:solidFill>
                <a:latin typeface="Calibri Light" panose="020F0302020204030204" pitchFamily="34" charset="0"/>
              </a:rPr>
              <a:t>esamt für 2tes Monat = € 63,75</a:t>
            </a:r>
            <a:r>
              <a:rPr lang="de" sz="1200" i="1" u="sng" spc="135" dirty="0">
                <a:solidFill>
                  <a:srgbClr val="3C3835"/>
                </a:solidFill>
                <a:latin typeface="Calibri Light" panose="020F0302020204030204" pitchFamily="34" charset="0"/>
              </a:rPr>
              <a:t> </a:t>
            </a:r>
          </a:p>
          <a:p>
            <a:pPr marL="9525" algn="r" defTabSz="685800" hangingPunct="1">
              <a:spcBef>
                <a:spcPts val="101"/>
              </a:spcBef>
              <a:defRPr/>
            </a:pPr>
            <a:r>
              <a:rPr lang="de-AT" sz="1200" i="1" spc="135" dirty="0">
                <a:solidFill>
                  <a:srgbClr val="3C3835"/>
                </a:solidFill>
                <a:latin typeface="Calibri Light" panose="020F0302020204030204" pitchFamily="34" charset="0"/>
              </a:rPr>
              <a:t>+ 50% Bonus für </a:t>
            </a:r>
            <a:r>
              <a:rPr lang="de" sz="1200" i="1" spc="135" dirty="0">
                <a:solidFill>
                  <a:srgbClr val="3C3835"/>
                </a:solidFill>
                <a:latin typeface="Calibri Light" panose="020F0302020204030204" pitchFamily="34" charset="0"/>
              </a:rPr>
              <a:t>Neuregistrierungen = € 191,25</a:t>
            </a:r>
            <a:r>
              <a:rPr lang="de" sz="1200" i="1" u="sng" spc="135" dirty="0">
                <a:solidFill>
                  <a:srgbClr val="3C3835"/>
                </a:solidFill>
                <a:latin typeface="Calibri Light" panose="020F0302020204030204" pitchFamily="34" charset="0"/>
              </a:rPr>
              <a:t> </a:t>
            </a:r>
          </a:p>
          <a:p>
            <a:pPr marL="9525" algn="r" defTabSz="685800" hangingPunct="1">
              <a:spcBef>
                <a:spcPts val="101"/>
              </a:spcBef>
              <a:defRPr/>
            </a:pPr>
            <a:r>
              <a:rPr lang="de" sz="1388" b="1" i="1" spc="135" dirty="0">
                <a:solidFill>
                  <a:srgbClr val="3C3835"/>
                </a:solidFill>
                <a:latin typeface="Calibri Light" panose="020F0302020204030204" pitchFamily="34" charset="0"/>
              </a:rPr>
              <a:t>Bonus gesamt = </a:t>
            </a:r>
            <a:r>
              <a:rPr lang="de" sz="1388" b="1" i="1" u="sng" spc="135" dirty="0">
                <a:solidFill>
                  <a:srgbClr val="3C3835"/>
                </a:solidFill>
                <a:latin typeface="Calibri Light" panose="020F0302020204030204" pitchFamily="34" charset="0"/>
              </a:rPr>
              <a:t>€ 255,00</a:t>
            </a:r>
          </a:p>
        </p:txBody>
      </p:sp>
      <p:pic>
        <p:nvPicPr>
          <p:cNvPr id="109" name="Grafik 108" descr="Ein Bild, das Flasche, Farbigkeit, Kosmetik, Kunst enthält.&#10;&#10;Automatisch generierte Beschreibung">
            <a:extLst>
              <a:ext uri="{FF2B5EF4-FFF2-40B4-BE49-F238E27FC236}">
                <a16:creationId xmlns:a16="http://schemas.microsoft.com/office/drawing/2014/main" id="{5A0FC420-63F0-12EC-439B-94A8B13F07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65" y="1878573"/>
            <a:ext cx="2403851" cy="412931"/>
          </a:xfrm>
          <a:prstGeom prst="rect">
            <a:avLst/>
          </a:prstGeom>
        </p:spPr>
      </p:pic>
      <p:grpSp>
        <p:nvGrpSpPr>
          <p:cNvPr id="2" name="object 5">
            <a:extLst>
              <a:ext uri="{FF2B5EF4-FFF2-40B4-BE49-F238E27FC236}">
                <a16:creationId xmlns:a16="http://schemas.microsoft.com/office/drawing/2014/main" id="{29E87B01-2F51-D670-BD6C-D19933F338B3}"/>
              </a:ext>
            </a:extLst>
          </p:cNvPr>
          <p:cNvGrpSpPr/>
          <p:nvPr/>
        </p:nvGrpSpPr>
        <p:grpSpPr>
          <a:xfrm>
            <a:off x="2263438" y="3265290"/>
            <a:ext cx="480570" cy="479618"/>
            <a:chOff x="3425780" y="3155805"/>
            <a:chExt cx="1210310" cy="1210310"/>
          </a:xfrm>
        </p:grpSpPr>
        <p:sp>
          <p:nvSpPr>
            <p:cNvPr id="3" name="object 6">
              <a:extLst>
                <a:ext uri="{FF2B5EF4-FFF2-40B4-BE49-F238E27FC236}">
                  <a16:creationId xmlns:a16="http://schemas.microsoft.com/office/drawing/2014/main" id="{C3199D7A-430C-6538-D76A-D41058DC8A0B}"/>
                </a:ext>
              </a:extLst>
            </p:cNvPr>
            <p:cNvSpPr/>
            <p:nvPr/>
          </p:nvSpPr>
          <p:spPr>
            <a:xfrm>
              <a:off x="3425780" y="3155805"/>
              <a:ext cx="1210310" cy="1210310"/>
            </a:xfrm>
            <a:custGeom>
              <a:avLst/>
              <a:gdLst/>
              <a:ahLst/>
              <a:cxnLst/>
              <a:rect l="l" t="t" r="r" b="b"/>
              <a:pathLst>
                <a:path w="1210310" h="1210310">
                  <a:moveTo>
                    <a:pt x="605027" y="0"/>
                  </a:moveTo>
                  <a:lnTo>
                    <a:pt x="557745" y="1820"/>
                  </a:lnTo>
                  <a:lnTo>
                    <a:pt x="511457" y="7191"/>
                  </a:lnTo>
                  <a:lnTo>
                    <a:pt x="466300" y="15978"/>
                  </a:lnTo>
                  <a:lnTo>
                    <a:pt x="422406" y="28047"/>
                  </a:lnTo>
                  <a:lnTo>
                    <a:pt x="379912" y="43263"/>
                  </a:lnTo>
                  <a:lnTo>
                    <a:pt x="338951" y="61491"/>
                  </a:lnTo>
                  <a:lnTo>
                    <a:pt x="299657" y="82598"/>
                  </a:lnTo>
                  <a:lnTo>
                    <a:pt x="262167" y="106449"/>
                  </a:lnTo>
                  <a:lnTo>
                    <a:pt x="226613" y="132909"/>
                  </a:lnTo>
                  <a:lnTo>
                    <a:pt x="193130" y="161843"/>
                  </a:lnTo>
                  <a:lnTo>
                    <a:pt x="161853" y="193118"/>
                  </a:lnTo>
                  <a:lnTo>
                    <a:pt x="132917" y="226598"/>
                  </a:lnTo>
                  <a:lnTo>
                    <a:pt x="106455" y="262149"/>
                  </a:lnTo>
                  <a:lnTo>
                    <a:pt x="82603" y="299637"/>
                  </a:lnTo>
                  <a:lnTo>
                    <a:pt x="61495" y="338927"/>
                  </a:lnTo>
                  <a:lnTo>
                    <a:pt x="43265" y="379884"/>
                  </a:lnTo>
                  <a:lnTo>
                    <a:pt x="28048" y="422375"/>
                  </a:lnTo>
                  <a:lnTo>
                    <a:pt x="15979" y="466264"/>
                  </a:lnTo>
                  <a:lnTo>
                    <a:pt x="7191" y="511417"/>
                  </a:lnTo>
                  <a:lnTo>
                    <a:pt x="1820" y="557699"/>
                  </a:lnTo>
                  <a:lnTo>
                    <a:pt x="0" y="604977"/>
                  </a:lnTo>
                  <a:lnTo>
                    <a:pt x="1820" y="652263"/>
                  </a:lnTo>
                  <a:lnTo>
                    <a:pt x="7191" y="698553"/>
                  </a:lnTo>
                  <a:lnTo>
                    <a:pt x="15979" y="743713"/>
                  </a:lnTo>
                  <a:lnTo>
                    <a:pt x="28048" y="787609"/>
                  </a:lnTo>
                  <a:lnTo>
                    <a:pt x="43265" y="830105"/>
                  </a:lnTo>
                  <a:lnTo>
                    <a:pt x="61495" y="871067"/>
                  </a:lnTo>
                  <a:lnTo>
                    <a:pt x="82603" y="910361"/>
                  </a:lnTo>
                  <a:lnTo>
                    <a:pt x="106455" y="947853"/>
                  </a:lnTo>
                  <a:lnTo>
                    <a:pt x="132917" y="983407"/>
                  </a:lnTo>
                  <a:lnTo>
                    <a:pt x="161853" y="1016890"/>
                  </a:lnTo>
                  <a:lnTo>
                    <a:pt x="193130" y="1048167"/>
                  </a:lnTo>
                  <a:lnTo>
                    <a:pt x="226613" y="1077103"/>
                  </a:lnTo>
                  <a:lnTo>
                    <a:pt x="262167" y="1103564"/>
                  </a:lnTo>
                  <a:lnTo>
                    <a:pt x="299657" y="1127416"/>
                  </a:lnTo>
                  <a:lnTo>
                    <a:pt x="338951" y="1148524"/>
                  </a:lnTo>
                  <a:lnTo>
                    <a:pt x="379912" y="1166753"/>
                  </a:lnTo>
                  <a:lnTo>
                    <a:pt x="422406" y="1181970"/>
                  </a:lnTo>
                  <a:lnTo>
                    <a:pt x="466300" y="1194039"/>
                  </a:lnTo>
                  <a:lnTo>
                    <a:pt x="511457" y="1202826"/>
                  </a:lnTo>
                  <a:lnTo>
                    <a:pt x="557745" y="1208197"/>
                  </a:lnTo>
                  <a:lnTo>
                    <a:pt x="605027" y="1210017"/>
                  </a:lnTo>
                  <a:lnTo>
                    <a:pt x="652310" y="1208197"/>
                  </a:lnTo>
                  <a:lnTo>
                    <a:pt x="698598" y="1202826"/>
                  </a:lnTo>
                  <a:lnTo>
                    <a:pt x="743755" y="1194039"/>
                  </a:lnTo>
                  <a:lnTo>
                    <a:pt x="787649" y="1181970"/>
                  </a:lnTo>
                  <a:lnTo>
                    <a:pt x="830143" y="1166753"/>
                  </a:lnTo>
                  <a:lnTo>
                    <a:pt x="871104" y="1148524"/>
                  </a:lnTo>
                  <a:lnTo>
                    <a:pt x="910398" y="1127416"/>
                  </a:lnTo>
                  <a:lnTo>
                    <a:pt x="947888" y="1103564"/>
                  </a:lnTo>
                  <a:lnTo>
                    <a:pt x="983442" y="1077103"/>
                  </a:lnTo>
                  <a:lnTo>
                    <a:pt x="1016925" y="1048167"/>
                  </a:lnTo>
                  <a:lnTo>
                    <a:pt x="1048202" y="1016890"/>
                  </a:lnTo>
                  <a:lnTo>
                    <a:pt x="1077138" y="983407"/>
                  </a:lnTo>
                  <a:lnTo>
                    <a:pt x="1103600" y="947853"/>
                  </a:lnTo>
                  <a:lnTo>
                    <a:pt x="1127452" y="910361"/>
                  </a:lnTo>
                  <a:lnTo>
                    <a:pt x="1148560" y="871067"/>
                  </a:lnTo>
                  <a:lnTo>
                    <a:pt x="1166790" y="830105"/>
                  </a:lnTo>
                  <a:lnTo>
                    <a:pt x="1182007" y="787609"/>
                  </a:lnTo>
                  <a:lnTo>
                    <a:pt x="1194076" y="743713"/>
                  </a:lnTo>
                  <a:lnTo>
                    <a:pt x="1202864" y="698553"/>
                  </a:lnTo>
                  <a:lnTo>
                    <a:pt x="1208235" y="652263"/>
                  </a:lnTo>
                  <a:lnTo>
                    <a:pt x="1210055" y="604977"/>
                  </a:lnTo>
                  <a:lnTo>
                    <a:pt x="1208235" y="557699"/>
                  </a:lnTo>
                  <a:lnTo>
                    <a:pt x="1202864" y="511417"/>
                  </a:lnTo>
                  <a:lnTo>
                    <a:pt x="1194076" y="466264"/>
                  </a:lnTo>
                  <a:lnTo>
                    <a:pt x="1182007" y="422375"/>
                  </a:lnTo>
                  <a:lnTo>
                    <a:pt x="1166790" y="379884"/>
                  </a:lnTo>
                  <a:lnTo>
                    <a:pt x="1148560" y="338927"/>
                  </a:lnTo>
                  <a:lnTo>
                    <a:pt x="1127452" y="299637"/>
                  </a:lnTo>
                  <a:lnTo>
                    <a:pt x="1103600" y="262149"/>
                  </a:lnTo>
                  <a:lnTo>
                    <a:pt x="1077138" y="226598"/>
                  </a:lnTo>
                  <a:lnTo>
                    <a:pt x="1048202" y="193118"/>
                  </a:lnTo>
                  <a:lnTo>
                    <a:pt x="1016925" y="161843"/>
                  </a:lnTo>
                  <a:lnTo>
                    <a:pt x="983442" y="132909"/>
                  </a:lnTo>
                  <a:lnTo>
                    <a:pt x="947888" y="106449"/>
                  </a:lnTo>
                  <a:lnTo>
                    <a:pt x="910398" y="82598"/>
                  </a:lnTo>
                  <a:lnTo>
                    <a:pt x="871104" y="61491"/>
                  </a:lnTo>
                  <a:lnTo>
                    <a:pt x="830143" y="43263"/>
                  </a:lnTo>
                  <a:lnTo>
                    <a:pt x="787649" y="28047"/>
                  </a:lnTo>
                  <a:lnTo>
                    <a:pt x="743755" y="15978"/>
                  </a:lnTo>
                  <a:lnTo>
                    <a:pt x="698598" y="7191"/>
                  </a:lnTo>
                  <a:lnTo>
                    <a:pt x="652310" y="1820"/>
                  </a:lnTo>
                  <a:lnTo>
                    <a:pt x="60502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" name="object 7">
              <a:extLst>
                <a:ext uri="{FF2B5EF4-FFF2-40B4-BE49-F238E27FC236}">
                  <a16:creationId xmlns:a16="http://schemas.microsoft.com/office/drawing/2014/main" id="{CC272898-4BE5-83FE-F272-CF1D7D1944D2}"/>
                </a:ext>
              </a:extLst>
            </p:cNvPr>
            <p:cNvSpPr/>
            <p:nvPr/>
          </p:nvSpPr>
          <p:spPr>
            <a:xfrm>
              <a:off x="3464095" y="3194095"/>
              <a:ext cx="1133475" cy="1133475"/>
            </a:xfrm>
            <a:custGeom>
              <a:avLst/>
              <a:gdLst/>
              <a:ahLst/>
              <a:cxnLst/>
              <a:rect l="l" t="t" r="r" b="b"/>
              <a:pathLst>
                <a:path w="1133475" h="1133475">
                  <a:moveTo>
                    <a:pt x="566712" y="0"/>
                  </a:moveTo>
                  <a:lnTo>
                    <a:pt x="517885" y="2084"/>
                  </a:lnTo>
                  <a:lnTo>
                    <a:pt x="470198" y="8222"/>
                  </a:lnTo>
                  <a:lnTo>
                    <a:pt x="423822" y="18242"/>
                  </a:lnTo>
                  <a:lnTo>
                    <a:pt x="378928" y="31974"/>
                  </a:lnTo>
                  <a:lnTo>
                    <a:pt x="335688" y="49246"/>
                  </a:lnTo>
                  <a:lnTo>
                    <a:pt x="294274" y="69885"/>
                  </a:lnTo>
                  <a:lnTo>
                    <a:pt x="254857" y="93722"/>
                  </a:lnTo>
                  <a:lnTo>
                    <a:pt x="217608" y="120584"/>
                  </a:lnTo>
                  <a:lnTo>
                    <a:pt x="182698" y="150300"/>
                  </a:lnTo>
                  <a:lnTo>
                    <a:pt x="150300" y="182698"/>
                  </a:lnTo>
                  <a:lnTo>
                    <a:pt x="120584" y="217608"/>
                  </a:lnTo>
                  <a:lnTo>
                    <a:pt x="93722" y="254857"/>
                  </a:lnTo>
                  <a:lnTo>
                    <a:pt x="69885" y="294274"/>
                  </a:lnTo>
                  <a:lnTo>
                    <a:pt x="49246" y="335688"/>
                  </a:lnTo>
                  <a:lnTo>
                    <a:pt x="31974" y="378928"/>
                  </a:lnTo>
                  <a:lnTo>
                    <a:pt x="18242" y="423822"/>
                  </a:lnTo>
                  <a:lnTo>
                    <a:pt x="8222" y="470198"/>
                  </a:lnTo>
                  <a:lnTo>
                    <a:pt x="2084" y="517885"/>
                  </a:lnTo>
                  <a:lnTo>
                    <a:pt x="0" y="566712"/>
                  </a:lnTo>
                  <a:lnTo>
                    <a:pt x="2084" y="615538"/>
                  </a:lnTo>
                  <a:lnTo>
                    <a:pt x="8222" y="663226"/>
                  </a:lnTo>
                  <a:lnTo>
                    <a:pt x="18242" y="709602"/>
                  </a:lnTo>
                  <a:lnTo>
                    <a:pt x="31974" y="754495"/>
                  </a:lnTo>
                  <a:lnTo>
                    <a:pt x="49246" y="797735"/>
                  </a:lnTo>
                  <a:lnTo>
                    <a:pt x="69885" y="839149"/>
                  </a:lnTo>
                  <a:lnTo>
                    <a:pt x="93722" y="878566"/>
                  </a:lnTo>
                  <a:lnTo>
                    <a:pt x="120584" y="915816"/>
                  </a:lnTo>
                  <a:lnTo>
                    <a:pt x="150300" y="950725"/>
                  </a:lnTo>
                  <a:lnTo>
                    <a:pt x="182698" y="983124"/>
                  </a:lnTo>
                  <a:lnTo>
                    <a:pt x="217608" y="1012839"/>
                  </a:lnTo>
                  <a:lnTo>
                    <a:pt x="254857" y="1039701"/>
                  </a:lnTo>
                  <a:lnTo>
                    <a:pt x="294274" y="1063538"/>
                  </a:lnTo>
                  <a:lnTo>
                    <a:pt x="335688" y="1084178"/>
                  </a:lnTo>
                  <a:lnTo>
                    <a:pt x="378928" y="1101449"/>
                  </a:lnTo>
                  <a:lnTo>
                    <a:pt x="423822" y="1115181"/>
                  </a:lnTo>
                  <a:lnTo>
                    <a:pt x="470198" y="1125201"/>
                  </a:lnTo>
                  <a:lnTo>
                    <a:pt x="517885" y="1131340"/>
                  </a:lnTo>
                  <a:lnTo>
                    <a:pt x="566712" y="1133424"/>
                  </a:lnTo>
                  <a:lnTo>
                    <a:pt x="615538" y="1131340"/>
                  </a:lnTo>
                  <a:lnTo>
                    <a:pt x="663226" y="1125201"/>
                  </a:lnTo>
                  <a:lnTo>
                    <a:pt x="709602" y="1115181"/>
                  </a:lnTo>
                  <a:lnTo>
                    <a:pt x="754495" y="1101449"/>
                  </a:lnTo>
                  <a:lnTo>
                    <a:pt x="797735" y="1084178"/>
                  </a:lnTo>
                  <a:lnTo>
                    <a:pt x="839149" y="1063538"/>
                  </a:lnTo>
                  <a:lnTo>
                    <a:pt x="878566" y="1039701"/>
                  </a:lnTo>
                  <a:lnTo>
                    <a:pt x="879575" y="1038974"/>
                  </a:lnTo>
                  <a:lnTo>
                    <a:pt x="566712" y="1038974"/>
                  </a:lnTo>
                  <a:lnTo>
                    <a:pt x="515965" y="1036254"/>
                  </a:lnTo>
                  <a:lnTo>
                    <a:pt x="466787" y="1028283"/>
                  </a:lnTo>
                  <a:lnTo>
                    <a:pt x="419449" y="1015348"/>
                  </a:lnTo>
                  <a:lnTo>
                    <a:pt x="374225" y="997733"/>
                  </a:lnTo>
                  <a:lnTo>
                    <a:pt x="331385" y="975723"/>
                  </a:lnTo>
                  <a:lnTo>
                    <a:pt x="291203" y="949603"/>
                  </a:lnTo>
                  <a:lnTo>
                    <a:pt x="253952" y="919660"/>
                  </a:lnTo>
                  <a:lnTo>
                    <a:pt x="219904" y="886176"/>
                  </a:lnTo>
                  <a:lnTo>
                    <a:pt x="189331" y="849439"/>
                  </a:lnTo>
                  <a:lnTo>
                    <a:pt x="226601" y="832357"/>
                  </a:lnTo>
                  <a:lnTo>
                    <a:pt x="267342" y="815603"/>
                  </a:lnTo>
                  <a:lnTo>
                    <a:pt x="311232" y="799777"/>
                  </a:lnTo>
                  <a:lnTo>
                    <a:pt x="357952" y="785480"/>
                  </a:lnTo>
                  <a:lnTo>
                    <a:pt x="407181" y="773314"/>
                  </a:lnTo>
                  <a:lnTo>
                    <a:pt x="458597" y="763880"/>
                  </a:lnTo>
                  <a:lnTo>
                    <a:pt x="511881" y="757779"/>
                  </a:lnTo>
                  <a:lnTo>
                    <a:pt x="566712" y="755611"/>
                  </a:lnTo>
                  <a:lnTo>
                    <a:pt x="1101003" y="755611"/>
                  </a:lnTo>
                  <a:lnTo>
                    <a:pt x="1101449" y="754495"/>
                  </a:lnTo>
                  <a:lnTo>
                    <a:pt x="1115181" y="709602"/>
                  </a:lnTo>
                  <a:lnTo>
                    <a:pt x="1115442" y="708393"/>
                  </a:lnTo>
                  <a:lnTo>
                    <a:pt x="566712" y="708393"/>
                  </a:lnTo>
                  <a:lnTo>
                    <a:pt x="517967" y="704009"/>
                  </a:lnTo>
                  <a:lnTo>
                    <a:pt x="472061" y="691375"/>
                  </a:lnTo>
                  <a:lnTo>
                    <a:pt x="429767" y="671262"/>
                  </a:lnTo>
                  <a:lnTo>
                    <a:pt x="391859" y="644444"/>
                  </a:lnTo>
                  <a:lnTo>
                    <a:pt x="359109" y="611694"/>
                  </a:lnTo>
                  <a:lnTo>
                    <a:pt x="332291" y="573786"/>
                  </a:lnTo>
                  <a:lnTo>
                    <a:pt x="312178" y="531492"/>
                  </a:lnTo>
                  <a:lnTo>
                    <a:pt x="299544" y="485586"/>
                  </a:lnTo>
                  <a:lnTo>
                    <a:pt x="295160" y="436841"/>
                  </a:lnTo>
                  <a:lnTo>
                    <a:pt x="299544" y="388093"/>
                  </a:lnTo>
                  <a:lnTo>
                    <a:pt x="312178" y="342185"/>
                  </a:lnTo>
                  <a:lnTo>
                    <a:pt x="332291" y="299891"/>
                  </a:lnTo>
                  <a:lnTo>
                    <a:pt x="359109" y="261983"/>
                  </a:lnTo>
                  <a:lnTo>
                    <a:pt x="391859" y="229235"/>
                  </a:lnTo>
                  <a:lnTo>
                    <a:pt x="429767" y="202418"/>
                  </a:lnTo>
                  <a:lnTo>
                    <a:pt x="472061" y="182307"/>
                  </a:lnTo>
                  <a:lnTo>
                    <a:pt x="517967" y="169673"/>
                  </a:lnTo>
                  <a:lnTo>
                    <a:pt x="566712" y="165290"/>
                  </a:lnTo>
                  <a:lnTo>
                    <a:pt x="965716" y="165290"/>
                  </a:lnTo>
                  <a:lnTo>
                    <a:pt x="950725" y="150300"/>
                  </a:lnTo>
                  <a:lnTo>
                    <a:pt x="915816" y="120584"/>
                  </a:lnTo>
                  <a:lnTo>
                    <a:pt x="878566" y="93722"/>
                  </a:lnTo>
                  <a:lnTo>
                    <a:pt x="839149" y="69885"/>
                  </a:lnTo>
                  <a:lnTo>
                    <a:pt x="797735" y="49246"/>
                  </a:lnTo>
                  <a:lnTo>
                    <a:pt x="754495" y="31974"/>
                  </a:lnTo>
                  <a:lnTo>
                    <a:pt x="709602" y="18242"/>
                  </a:lnTo>
                  <a:lnTo>
                    <a:pt x="663226" y="8222"/>
                  </a:lnTo>
                  <a:lnTo>
                    <a:pt x="615538" y="2084"/>
                  </a:lnTo>
                  <a:lnTo>
                    <a:pt x="566712" y="0"/>
                  </a:lnTo>
                  <a:close/>
                </a:path>
                <a:path w="1133475" h="1133475">
                  <a:moveTo>
                    <a:pt x="1101003" y="755611"/>
                  </a:moveTo>
                  <a:lnTo>
                    <a:pt x="566712" y="755611"/>
                  </a:lnTo>
                  <a:lnTo>
                    <a:pt x="621547" y="757779"/>
                  </a:lnTo>
                  <a:lnTo>
                    <a:pt x="674835" y="763882"/>
                  </a:lnTo>
                  <a:lnTo>
                    <a:pt x="726255" y="773318"/>
                  </a:lnTo>
                  <a:lnTo>
                    <a:pt x="775485" y="785485"/>
                  </a:lnTo>
                  <a:lnTo>
                    <a:pt x="822205" y="799782"/>
                  </a:lnTo>
                  <a:lnTo>
                    <a:pt x="866094" y="815608"/>
                  </a:lnTo>
                  <a:lnTo>
                    <a:pt x="906830" y="832361"/>
                  </a:lnTo>
                  <a:lnTo>
                    <a:pt x="944092" y="849439"/>
                  </a:lnTo>
                  <a:lnTo>
                    <a:pt x="913519" y="886176"/>
                  </a:lnTo>
                  <a:lnTo>
                    <a:pt x="879471" y="919660"/>
                  </a:lnTo>
                  <a:lnTo>
                    <a:pt x="842220" y="949603"/>
                  </a:lnTo>
                  <a:lnTo>
                    <a:pt x="802038" y="975723"/>
                  </a:lnTo>
                  <a:lnTo>
                    <a:pt x="759199" y="997733"/>
                  </a:lnTo>
                  <a:lnTo>
                    <a:pt x="713974" y="1015348"/>
                  </a:lnTo>
                  <a:lnTo>
                    <a:pt x="666636" y="1028283"/>
                  </a:lnTo>
                  <a:lnTo>
                    <a:pt x="617458" y="1036254"/>
                  </a:lnTo>
                  <a:lnTo>
                    <a:pt x="566712" y="1038974"/>
                  </a:lnTo>
                  <a:lnTo>
                    <a:pt x="879575" y="1038974"/>
                  </a:lnTo>
                  <a:lnTo>
                    <a:pt x="915816" y="1012839"/>
                  </a:lnTo>
                  <a:lnTo>
                    <a:pt x="950725" y="983124"/>
                  </a:lnTo>
                  <a:lnTo>
                    <a:pt x="983124" y="950725"/>
                  </a:lnTo>
                  <a:lnTo>
                    <a:pt x="1012839" y="915816"/>
                  </a:lnTo>
                  <a:lnTo>
                    <a:pt x="1039701" y="878566"/>
                  </a:lnTo>
                  <a:lnTo>
                    <a:pt x="1063538" y="839149"/>
                  </a:lnTo>
                  <a:lnTo>
                    <a:pt x="1084178" y="797735"/>
                  </a:lnTo>
                  <a:lnTo>
                    <a:pt x="1101003" y="755611"/>
                  </a:lnTo>
                  <a:close/>
                </a:path>
                <a:path w="1133475" h="1133475">
                  <a:moveTo>
                    <a:pt x="965716" y="165290"/>
                  </a:moveTo>
                  <a:lnTo>
                    <a:pt x="566712" y="165290"/>
                  </a:lnTo>
                  <a:lnTo>
                    <a:pt x="615457" y="169673"/>
                  </a:lnTo>
                  <a:lnTo>
                    <a:pt x="661362" y="182307"/>
                  </a:lnTo>
                  <a:lnTo>
                    <a:pt x="703656" y="202418"/>
                  </a:lnTo>
                  <a:lnTo>
                    <a:pt x="741564" y="229235"/>
                  </a:lnTo>
                  <a:lnTo>
                    <a:pt x="774314" y="261983"/>
                  </a:lnTo>
                  <a:lnTo>
                    <a:pt x="801132" y="299891"/>
                  </a:lnTo>
                  <a:lnTo>
                    <a:pt x="821245" y="342185"/>
                  </a:lnTo>
                  <a:lnTo>
                    <a:pt x="833880" y="388093"/>
                  </a:lnTo>
                  <a:lnTo>
                    <a:pt x="838263" y="436841"/>
                  </a:lnTo>
                  <a:lnTo>
                    <a:pt x="833880" y="485586"/>
                  </a:lnTo>
                  <a:lnTo>
                    <a:pt x="821245" y="531492"/>
                  </a:lnTo>
                  <a:lnTo>
                    <a:pt x="801132" y="573786"/>
                  </a:lnTo>
                  <a:lnTo>
                    <a:pt x="774314" y="611694"/>
                  </a:lnTo>
                  <a:lnTo>
                    <a:pt x="741564" y="644444"/>
                  </a:lnTo>
                  <a:lnTo>
                    <a:pt x="703656" y="671262"/>
                  </a:lnTo>
                  <a:lnTo>
                    <a:pt x="661362" y="691375"/>
                  </a:lnTo>
                  <a:lnTo>
                    <a:pt x="615457" y="704009"/>
                  </a:lnTo>
                  <a:lnTo>
                    <a:pt x="566712" y="708393"/>
                  </a:lnTo>
                  <a:lnTo>
                    <a:pt x="1115442" y="708393"/>
                  </a:lnTo>
                  <a:lnTo>
                    <a:pt x="1125201" y="663226"/>
                  </a:lnTo>
                  <a:lnTo>
                    <a:pt x="1131340" y="615538"/>
                  </a:lnTo>
                  <a:lnTo>
                    <a:pt x="1133424" y="566712"/>
                  </a:lnTo>
                  <a:lnTo>
                    <a:pt x="1131340" y="517885"/>
                  </a:lnTo>
                  <a:lnTo>
                    <a:pt x="1125201" y="470198"/>
                  </a:lnTo>
                  <a:lnTo>
                    <a:pt x="1115181" y="423822"/>
                  </a:lnTo>
                  <a:lnTo>
                    <a:pt x="1101449" y="378928"/>
                  </a:lnTo>
                  <a:lnTo>
                    <a:pt x="1084178" y="335688"/>
                  </a:lnTo>
                  <a:lnTo>
                    <a:pt x="1063538" y="294274"/>
                  </a:lnTo>
                  <a:lnTo>
                    <a:pt x="1039701" y="254857"/>
                  </a:lnTo>
                  <a:lnTo>
                    <a:pt x="1012839" y="217608"/>
                  </a:lnTo>
                  <a:lnTo>
                    <a:pt x="983124" y="182698"/>
                  </a:lnTo>
                  <a:lnTo>
                    <a:pt x="965716" y="165290"/>
                  </a:lnTo>
                  <a:close/>
                </a:path>
              </a:pathLst>
            </a:custGeom>
            <a:solidFill>
              <a:srgbClr val="A9D8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7" name="object 5">
            <a:extLst>
              <a:ext uri="{FF2B5EF4-FFF2-40B4-BE49-F238E27FC236}">
                <a16:creationId xmlns:a16="http://schemas.microsoft.com/office/drawing/2014/main" id="{9A92ABE2-6CD3-5E8B-E6B9-594501F84180}"/>
              </a:ext>
            </a:extLst>
          </p:cNvPr>
          <p:cNvGrpSpPr/>
          <p:nvPr/>
        </p:nvGrpSpPr>
        <p:grpSpPr>
          <a:xfrm>
            <a:off x="2943856" y="3265290"/>
            <a:ext cx="480570" cy="479618"/>
            <a:chOff x="3425780" y="3155805"/>
            <a:chExt cx="1210310" cy="1210310"/>
          </a:xfrm>
        </p:grpSpPr>
        <p:sp>
          <p:nvSpPr>
            <p:cNvPr id="8" name="object 6">
              <a:extLst>
                <a:ext uri="{FF2B5EF4-FFF2-40B4-BE49-F238E27FC236}">
                  <a16:creationId xmlns:a16="http://schemas.microsoft.com/office/drawing/2014/main" id="{68C8E319-05F3-D504-25D1-85E0805567BC}"/>
                </a:ext>
              </a:extLst>
            </p:cNvPr>
            <p:cNvSpPr/>
            <p:nvPr/>
          </p:nvSpPr>
          <p:spPr>
            <a:xfrm>
              <a:off x="3425780" y="3155805"/>
              <a:ext cx="1210310" cy="1210310"/>
            </a:xfrm>
            <a:custGeom>
              <a:avLst/>
              <a:gdLst/>
              <a:ahLst/>
              <a:cxnLst/>
              <a:rect l="l" t="t" r="r" b="b"/>
              <a:pathLst>
                <a:path w="1210310" h="1210310">
                  <a:moveTo>
                    <a:pt x="605027" y="0"/>
                  </a:moveTo>
                  <a:lnTo>
                    <a:pt x="557745" y="1820"/>
                  </a:lnTo>
                  <a:lnTo>
                    <a:pt x="511457" y="7191"/>
                  </a:lnTo>
                  <a:lnTo>
                    <a:pt x="466300" y="15978"/>
                  </a:lnTo>
                  <a:lnTo>
                    <a:pt x="422406" y="28047"/>
                  </a:lnTo>
                  <a:lnTo>
                    <a:pt x="379912" y="43263"/>
                  </a:lnTo>
                  <a:lnTo>
                    <a:pt x="338951" y="61491"/>
                  </a:lnTo>
                  <a:lnTo>
                    <a:pt x="299657" y="82598"/>
                  </a:lnTo>
                  <a:lnTo>
                    <a:pt x="262167" y="106449"/>
                  </a:lnTo>
                  <a:lnTo>
                    <a:pt x="226613" y="132909"/>
                  </a:lnTo>
                  <a:lnTo>
                    <a:pt x="193130" y="161843"/>
                  </a:lnTo>
                  <a:lnTo>
                    <a:pt x="161853" y="193118"/>
                  </a:lnTo>
                  <a:lnTo>
                    <a:pt x="132917" y="226598"/>
                  </a:lnTo>
                  <a:lnTo>
                    <a:pt x="106455" y="262149"/>
                  </a:lnTo>
                  <a:lnTo>
                    <a:pt x="82603" y="299637"/>
                  </a:lnTo>
                  <a:lnTo>
                    <a:pt x="61495" y="338927"/>
                  </a:lnTo>
                  <a:lnTo>
                    <a:pt x="43265" y="379884"/>
                  </a:lnTo>
                  <a:lnTo>
                    <a:pt x="28048" y="422375"/>
                  </a:lnTo>
                  <a:lnTo>
                    <a:pt x="15979" y="466264"/>
                  </a:lnTo>
                  <a:lnTo>
                    <a:pt x="7191" y="511417"/>
                  </a:lnTo>
                  <a:lnTo>
                    <a:pt x="1820" y="557699"/>
                  </a:lnTo>
                  <a:lnTo>
                    <a:pt x="0" y="604977"/>
                  </a:lnTo>
                  <a:lnTo>
                    <a:pt x="1820" y="652263"/>
                  </a:lnTo>
                  <a:lnTo>
                    <a:pt x="7191" y="698553"/>
                  </a:lnTo>
                  <a:lnTo>
                    <a:pt x="15979" y="743713"/>
                  </a:lnTo>
                  <a:lnTo>
                    <a:pt x="28048" y="787609"/>
                  </a:lnTo>
                  <a:lnTo>
                    <a:pt x="43265" y="830105"/>
                  </a:lnTo>
                  <a:lnTo>
                    <a:pt x="61495" y="871067"/>
                  </a:lnTo>
                  <a:lnTo>
                    <a:pt x="82603" y="910361"/>
                  </a:lnTo>
                  <a:lnTo>
                    <a:pt x="106455" y="947853"/>
                  </a:lnTo>
                  <a:lnTo>
                    <a:pt x="132917" y="983407"/>
                  </a:lnTo>
                  <a:lnTo>
                    <a:pt x="161853" y="1016890"/>
                  </a:lnTo>
                  <a:lnTo>
                    <a:pt x="193130" y="1048167"/>
                  </a:lnTo>
                  <a:lnTo>
                    <a:pt x="226613" y="1077103"/>
                  </a:lnTo>
                  <a:lnTo>
                    <a:pt x="262167" y="1103564"/>
                  </a:lnTo>
                  <a:lnTo>
                    <a:pt x="299657" y="1127416"/>
                  </a:lnTo>
                  <a:lnTo>
                    <a:pt x="338951" y="1148524"/>
                  </a:lnTo>
                  <a:lnTo>
                    <a:pt x="379912" y="1166753"/>
                  </a:lnTo>
                  <a:lnTo>
                    <a:pt x="422406" y="1181970"/>
                  </a:lnTo>
                  <a:lnTo>
                    <a:pt x="466300" y="1194039"/>
                  </a:lnTo>
                  <a:lnTo>
                    <a:pt x="511457" y="1202826"/>
                  </a:lnTo>
                  <a:lnTo>
                    <a:pt x="557745" y="1208197"/>
                  </a:lnTo>
                  <a:lnTo>
                    <a:pt x="605027" y="1210017"/>
                  </a:lnTo>
                  <a:lnTo>
                    <a:pt x="652310" y="1208197"/>
                  </a:lnTo>
                  <a:lnTo>
                    <a:pt x="698598" y="1202826"/>
                  </a:lnTo>
                  <a:lnTo>
                    <a:pt x="743755" y="1194039"/>
                  </a:lnTo>
                  <a:lnTo>
                    <a:pt x="787649" y="1181970"/>
                  </a:lnTo>
                  <a:lnTo>
                    <a:pt x="830143" y="1166753"/>
                  </a:lnTo>
                  <a:lnTo>
                    <a:pt x="871104" y="1148524"/>
                  </a:lnTo>
                  <a:lnTo>
                    <a:pt x="910398" y="1127416"/>
                  </a:lnTo>
                  <a:lnTo>
                    <a:pt x="947888" y="1103564"/>
                  </a:lnTo>
                  <a:lnTo>
                    <a:pt x="983442" y="1077103"/>
                  </a:lnTo>
                  <a:lnTo>
                    <a:pt x="1016925" y="1048167"/>
                  </a:lnTo>
                  <a:lnTo>
                    <a:pt x="1048202" y="1016890"/>
                  </a:lnTo>
                  <a:lnTo>
                    <a:pt x="1077138" y="983407"/>
                  </a:lnTo>
                  <a:lnTo>
                    <a:pt x="1103600" y="947853"/>
                  </a:lnTo>
                  <a:lnTo>
                    <a:pt x="1127452" y="910361"/>
                  </a:lnTo>
                  <a:lnTo>
                    <a:pt x="1148560" y="871067"/>
                  </a:lnTo>
                  <a:lnTo>
                    <a:pt x="1166790" y="830105"/>
                  </a:lnTo>
                  <a:lnTo>
                    <a:pt x="1182007" y="787609"/>
                  </a:lnTo>
                  <a:lnTo>
                    <a:pt x="1194076" y="743713"/>
                  </a:lnTo>
                  <a:lnTo>
                    <a:pt x="1202864" y="698553"/>
                  </a:lnTo>
                  <a:lnTo>
                    <a:pt x="1208235" y="652263"/>
                  </a:lnTo>
                  <a:lnTo>
                    <a:pt x="1210055" y="604977"/>
                  </a:lnTo>
                  <a:lnTo>
                    <a:pt x="1208235" y="557699"/>
                  </a:lnTo>
                  <a:lnTo>
                    <a:pt x="1202864" y="511417"/>
                  </a:lnTo>
                  <a:lnTo>
                    <a:pt x="1194076" y="466264"/>
                  </a:lnTo>
                  <a:lnTo>
                    <a:pt x="1182007" y="422375"/>
                  </a:lnTo>
                  <a:lnTo>
                    <a:pt x="1166790" y="379884"/>
                  </a:lnTo>
                  <a:lnTo>
                    <a:pt x="1148560" y="338927"/>
                  </a:lnTo>
                  <a:lnTo>
                    <a:pt x="1127452" y="299637"/>
                  </a:lnTo>
                  <a:lnTo>
                    <a:pt x="1103600" y="262149"/>
                  </a:lnTo>
                  <a:lnTo>
                    <a:pt x="1077138" y="226598"/>
                  </a:lnTo>
                  <a:lnTo>
                    <a:pt x="1048202" y="193118"/>
                  </a:lnTo>
                  <a:lnTo>
                    <a:pt x="1016925" y="161843"/>
                  </a:lnTo>
                  <a:lnTo>
                    <a:pt x="983442" y="132909"/>
                  </a:lnTo>
                  <a:lnTo>
                    <a:pt x="947888" y="106449"/>
                  </a:lnTo>
                  <a:lnTo>
                    <a:pt x="910398" y="82598"/>
                  </a:lnTo>
                  <a:lnTo>
                    <a:pt x="871104" y="61491"/>
                  </a:lnTo>
                  <a:lnTo>
                    <a:pt x="830143" y="43263"/>
                  </a:lnTo>
                  <a:lnTo>
                    <a:pt x="787649" y="28047"/>
                  </a:lnTo>
                  <a:lnTo>
                    <a:pt x="743755" y="15978"/>
                  </a:lnTo>
                  <a:lnTo>
                    <a:pt x="698598" y="7191"/>
                  </a:lnTo>
                  <a:lnTo>
                    <a:pt x="652310" y="1820"/>
                  </a:lnTo>
                  <a:lnTo>
                    <a:pt x="60502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endParaRPr>
            </a:p>
          </p:txBody>
        </p:sp>
        <p:sp>
          <p:nvSpPr>
            <p:cNvPr id="9" name="object 7">
              <a:extLst>
                <a:ext uri="{FF2B5EF4-FFF2-40B4-BE49-F238E27FC236}">
                  <a16:creationId xmlns:a16="http://schemas.microsoft.com/office/drawing/2014/main" id="{ADF2827D-FC8C-11AF-AF40-1D43B6038741}"/>
                </a:ext>
              </a:extLst>
            </p:cNvPr>
            <p:cNvSpPr/>
            <p:nvPr/>
          </p:nvSpPr>
          <p:spPr>
            <a:xfrm>
              <a:off x="3464095" y="3194095"/>
              <a:ext cx="1133475" cy="1133475"/>
            </a:xfrm>
            <a:custGeom>
              <a:avLst/>
              <a:gdLst/>
              <a:ahLst/>
              <a:cxnLst/>
              <a:rect l="l" t="t" r="r" b="b"/>
              <a:pathLst>
                <a:path w="1133475" h="1133475">
                  <a:moveTo>
                    <a:pt x="566712" y="0"/>
                  </a:moveTo>
                  <a:lnTo>
                    <a:pt x="517885" y="2084"/>
                  </a:lnTo>
                  <a:lnTo>
                    <a:pt x="470198" y="8222"/>
                  </a:lnTo>
                  <a:lnTo>
                    <a:pt x="423822" y="18242"/>
                  </a:lnTo>
                  <a:lnTo>
                    <a:pt x="378928" y="31974"/>
                  </a:lnTo>
                  <a:lnTo>
                    <a:pt x="335688" y="49246"/>
                  </a:lnTo>
                  <a:lnTo>
                    <a:pt x="294274" y="69885"/>
                  </a:lnTo>
                  <a:lnTo>
                    <a:pt x="254857" y="93722"/>
                  </a:lnTo>
                  <a:lnTo>
                    <a:pt x="217608" y="120584"/>
                  </a:lnTo>
                  <a:lnTo>
                    <a:pt x="182698" y="150300"/>
                  </a:lnTo>
                  <a:lnTo>
                    <a:pt x="150300" y="182698"/>
                  </a:lnTo>
                  <a:lnTo>
                    <a:pt x="120584" y="217608"/>
                  </a:lnTo>
                  <a:lnTo>
                    <a:pt x="93722" y="254857"/>
                  </a:lnTo>
                  <a:lnTo>
                    <a:pt x="69885" y="294274"/>
                  </a:lnTo>
                  <a:lnTo>
                    <a:pt x="49246" y="335688"/>
                  </a:lnTo>
                  <a:lnTo>
                    <a:pt x="31974" y="378928"/>
                  </a:lnTo>
                  <a:lnTo>
                    <a:pt x="18242" y="423822"/>
                  </a:lnTo>
                  <a:lnTo>
                    <a:pt x="8222" y="470198"/>
                  </a:lnTo>
                  <a:lnTo>
                    <a:pt x="2084" y="517885"/>
                  </a:lnTo>
                  <a:lnTo>
                    <a:pt x="0" y="566712"/>
                  </a:lnTo>
                  <a:lnTo>
                    <a:pt x="2084" y="615538"/>
                  </a:lnTo>
                  <a:lnTo>
                    <a:pt x="8222" y="663226"/>
                  </a:lnTo>
                  <a:lnTo>
                    <a:pt x="18242" y="709602"/>
                  </a:lnTo>
                  <a:lnTo>
                    <a:pt x="31974" y="754495"/>
                  </a:lnTo>
                  <a:lnTo>
                    <a:pt x="49246" y="797735"/>
                  </a:lnTo>
                  <a:lnTo>
                    <a:pt x="69885" y="839149"/>
                  </a:lnTo>
                  <a:lnTo>
                    <a:pt x="93722" y="878566"/>
                  </a:lnTo>
                  <a:lnTo>
                    <a:pt x="120584" y="915816"/>
                  </a:lnTo>
                  <a:lnTo>
                    <a:pt x="150300" y="950725"/>
                  </a:lnTo>
                  <a:lnTo>
                    <a:pt x="182698" y="983124"/>
                  </a:lnTo>
                  <a:lnTo>
                    <a:pt x="217608" y="1012839"/>
                  </a:lnTo>
                  <a:lnTo>
                    <a:pt x="254857" y="1039701"/>
                  </a:lnTo>
                  <a:lnTo>
                    <a:pt x="294274" y="1063538"/>
                  </a:lnTo>
                  <a:lnTo>
                    <a:pt x="335688" y="1084178"/>
                  </a:lnTo>
                  <a:lnTo>
                    <a:pt x="378928" y="1101449"/>
                  </a:lnTo>
                  <a:lnTo>
                    <a:pt x="423822" y="1115181"/>
                  </a:lnTo>
                  <a:lnTo>
                    <a:pt x="470198" y="1125201"/>
                  </a:lnTo>
                  <a:lnTo>
                    <a:pt x="517885" y="1131340"/>
                  </a:lnTo>
                  <a:lnTo>
                    <a:pt x="566712" y="1133424"/>
                  </a:lnTo>
                  <a:lnTo>
                    <a:pt x="615538" y="1131340"/>
                  </a:lnTo>
                  <a:lnTo>
                    <a:pt x="663226" y="1125201"/>
                  </a:lnTo>
                  <a:lnTo>
                    <a:pt x="709602" y="1115181"/>
                  </a:lnTo>
                  <a:lnTo>
                    <a:pt x="754495" y="1101449"/>
                  </a:lnTo>
                  <a:lnTo>
                    <a:pt x="797735" y="1084178"/>
                  </a:lnTo>
                  <a:lnTo>
                    <a:pt x="839149" y="1063538"/>
                  </a:lnTo>
                  <a:lnTo>
                    <a:pt x="878566" y="1039701"/>
                  </a:lnTo>
                  <a:lnTo>
                    <a:pt x="879575" y="1038974"/>
                  </a:lnTo>
                  <a:lnTo>
                    <a:pt x="566712" y="1038974"/>
                  </a:lnTo>
                  <a:lnTo>
                    <a:pt x="515965" y="1036254"/>
                  </a:lnTo>
                  <a:lnTo>
                    <a:pt x="466787" y="1028283"/>
                  </a:lnTo>
                  <a:lnTo>
                    <a:pt x="419449" y="1015348"/>
                  </a:lnTo>
                  <a:lnTo>
                    <a:pt x="374225" y="997733"/>
                  </a:lnTo>
                  <a:lnTo>
                    <a:pt x="331385" y="975723"/>
                  </a:lnTo>
                  <a:lnTo>
                    <a:pt x="291203" y="949603"/>
                  </a:lnTo>
                  <a:lnTo>
                    <a:pt x="253952" y="919660"/>
                  </a:lnTo>
                  <a:lnTo>
                    <a:pt x="219904" y="886176"/>
                  </a:lnTo>
                  <a:lnTo>
                    <a:pt x="189331" y="849439"/>
                  </a:lnTo>
                  <a:lnTo>
                    <a:pt x="226601" y="832357"/>
                  </a:lnTo>
                  <a:lnTo>
                    <a:pt x="267342" y="815603"/>
                  </a:lnTo>
                  <a:lnTo>
                    <a:pt x="311232" y="799777"/>
                  </a:lnTo>
                  <a:lnTo>
                    <a:pt x="357952" y="785480"/>
                  </a:lnTo>
                  <a:lnTo>
                    <a:pt x="407181" y="773314"/>
                  </a:lnTo>
                  <a:lnTo>
                    <a:pt x="458597" y="763880"/>
                  </a:lnTo>
                  <a:lnTo>
                    <a:pt x="511881" y="757779"/>
                  </a:lnTo>
                  <a:lnTo>
                    <a:pt x="566712" y="755611"/>
                  </a:lnTo>
                  <a:lnTo>
                    <a:pt x="1101003" y="755611"/>
                  </a:lnTo>
                  <a:lnTo>
                    <a:pt x="1101449" y="754495"/>
                  </a:lnTo>
                  <a:lnTo>
                    <a:pt x="1115181" y="709602"/>
                  </a:lnTo>
                  <a:lnTo>
                    <a:pt x="1115442" y="708393"/>
                  </a:lnTo>
                  <a:lnTo>
                    <a:pt x="566712" y="708393"/>
                  </a:lnTo>
                  <a:lnTo>
                    <a:pt x="517967" y="704009"/>
                  </a:lnTo>
                  <a:lnTo>
                    <a:pt x="472061" y="691375"/>
                  </a:lnTo>
                  <a:lnTo>
                    <a:pt x="429767" y="671262"/>
                  </a:lnTo>
                  <a:lnTo>
                    <a:pt x="391859" y="644444"/>
                  </a:lnTo>
                  <a:lnTo>
                    <a:pt x="359109" y="611694"/>
                  </a:lnTo>
                  <a:lnTo>
                    <a:pt x="332291" y="573786"/>
                  </a:lnTo>
                  <a:lnTo>
                    <a:pt x="312178" y="531492"/>
                  </a:lnTo>
                  <a:lnTo>
                    <a:pt x="299544" y="485586"/>
                  </a:lnTo>
                  <a:lnTo>
                    <a:pt x="295160" y="436841"/>
                  </a:lnTo>
                  <a:lnTo>
                    <a:pt x="299544" y="388093"/>
                  </a:lnTo>
                  <a:lnTo>
                    <a:pt x="312178" y="342185"/>
                  </a:lnTo>
                  <a:lnTo>
                    <a:pt x="332291" y="299891"/>
                  </a:lnTo>
                  <a:lnTo>
                    <a:pt x="359109" y="261983"/>
                  </a:lnTo>
                  <a:lnTo>
                    <a:pt x="391859" y="229235"/>
                  </a:lnTo>
                  <a:lnTo>
                    <a:pt x="429767" y="202418"/>
                  </a:lnTo>
                  <a:lnTo>
                    <a:pt x="472061" y="182307"/>
                  </a:lnTo>
                  <a:lnTo>
                    <a:pt x="517967" y="169673"/>
                  </a:lnTo>
                  <a:lnTo>
                    <a:pt x="566712" y="165290"/>
                  </a:lnTo>
                  <a:lnTo>
                    <a:pt x="965716" y="165290"/>
                  </a:lnTo>
                  <a:lnTo>
                    <a:pt x="950725" y="150300"/>
                  </a:lnTo>
                  <a:lnTo>
                    <a:pt x="915816" y="120584"/>
                  </a:lnTo>
                  <a:lnTo>
                    <a:pt x="878566" y="93722"/>
                  </a:lnTo>
                  <a:lnTo>
                    <a:pt x="839149" y="69885"/>
                  </a:lnTo>
                  <a:lnTo>
                    <a:pt x="797735" y="49246"/>
                  </a:lnTo>
                  <a:lnTo>
                    <a:pt x="754495" y="31974"/>
                  </a:lnTo>
                  <a:lnTo>
                    <a:pt x="709602" y="18242"/>
                  </a:lnTo>
                  <a:lnTo>
                    <a:pt x="663226" y="8222"/>
                  </a:lnTo>
                  <a:lnTo>
                    <a:pt x="615538" y="2084"/>
                  </a:lnTo>
                  <a:lnTo>
                    <a:pt x="566712" y="0"/>
                  </a:lnTo>
                  <a:close/>
                </a:path>
                <a:path w="1133475" h="1133475">
                  <a:moveTo>
                    <a:pt x="1101003" y="755611"/>
                  </a:moveTo>
                  <a:lnTo>
                    <a:pt x="566712" y="755611"/>
                  </a:lnTo>
                  <a:lnTo>
                    <a:pt x="621547" y="757779"/>
                  </a:lnTo>
                  <a:lnTo>
                    <a:pt x="674835" y="763882"/>
                  </a:lnTo>
                  <a:lnTo>
                    <a:pt x="726255" y="773318"/>
                  </a:lnTo>
                  <a:lnTo>
                    <a:pt x="775485" y="785485"/>
                  </a:lnTo>
                  <a:lnTo>
                    <a:pt x="822205" y="799782"/>
                  </a:lnTo>
                  <a:lnTo>
                    <a:pt x="866094" y="815608"/>
                  </a:lnTo>
                  <a:lnTo>
                    <a:pt x="906830" y="832361"/>
                  </a:lnTo>
                  <a:lnTo>
                    <a:pt x="944092" y="849439"/>
                  </a:lnTo>
                  <a:lnTo>
                    <a:pt x="913519" y="886176"/>
                  </a:lnTo>
                  <a:lnTo>
                    <a:pt x="879471" y="919660"/>
                  </a:lnTo>
                  <a:lnTo>
                    <a:pt x="842220" y="949603"/>
                  </a:lnTo>
                  <a:lnTo>
                    <a:pt x="802038" y="975723"/>
                  </a:lnTo>
                  <a:lnTo>
                    <a:pt x="759199" y="997733"/>
                  </a:lnTo>
                  <a:lnTo>
                    <a:pt x="713974" y="1015348"/>
                  </a:lnTo>
                  <a:lnTo>
                    <a:pt x="666636" y="1028283"/>
                  </a:lnTo>
                  <a:lnTo>
                    <a:pt x="617458" y="1036254"/>
                  </a:lnTo>
                  <a:lnTo>
                    <a:pt x="566712" y="1038974"/>
                  </a:lnTo>
                  <a:lnTo>
                    <a:pt x="879575" y="1038974"/>
                  </a:lnTo>
                  <a:lnTo>
                    <a:pt x="915816" y="1012839"/>
                  </a:lnTo>
                  <a:lnTo>
                    <a:pt x="950725" y="983124"/>
                  </a:lnTo>
                  <a:lnTo>
                    <a:pt x="983124" y="950725"/>
                  </a:lnTo>
                  <a:lnTo>
                    <a:pt x="1012839" y="915816"/>
                  </a:lnTo>
                  <a:lnTo>
                    <a:pt x="1039701" y="878566"/>
                  </a:lnTo>
                  <a:lnTo>
                    <a:pt x="1063538" y="839149"/>
                  </a:lnTo>
                  <a:lnTo>
                    <a:pt x="1084178" y="797735"/>
                  </a:lnTo>
                  <a:lnTo>
                    <a:pt x="1101003" y="755611"/>
                  </a:lnTo>
                  <a:close/>
                </a:path>
                <a:path w="1133475" h="1133475">
                  <a:moveTo>
                    <a:pt x="965716" y="165290"/>
                  </a:moveTo>
                  <a:lnTo>
                    <a:pt x="566712" y="165290"/>
                  </a:lnTo>
                  <a:lnTo>
                    <a:pt x="615457" y="169673"/>
                  </a:lnTo>
                  <a:lnTo>
                    <a:pt x="661362" y="182307"/>
                  </a:lnTo>
                  <a:lnTo>
                    <a:pt x="703656" y="202418"/>
                  </a:lnTo>
                  <a:lnTo>
                    <a:pt x="741564" y="229235"/>
                  </a:lnTo>
                  <a:lnTo>
                    <a:pt x="774314" y="261983"/>
                  </a:lnTo>
                  <a:lnTo>
                    <a:pt x="801132" y="299891"/>
                  </a:lnTo>
                  <a:lnTo>
                    <a:pt x="821245" y="342185"/>
                  </a:lnTo>
                  <a:lnTo>
                    <a:pt x="833880" y="388093"/>
                  </a:lnTo>
                  <a:lnTo>
                    <a:pt x="838263" y="436841"/>
                  </a:lnTo>
                  <a:lnTo>
                    <a:pt x="833880" y="485586"/>
                  </a:lnTo>
                  <a:lnTo>
                    <a:pt x="821245" y="531492"/>
                  </a:lnTo>
                  <a:lnTo>
                    <a:pt x="801132" y="573786"/>
                  </a:lnTo>
                  <a:lnTo>
                    <a:pt x="774314" y="611694"/>
                  </a:lnTo>
                  <a:lnTo>
                    <a:pt x="741564" y="644444"/>
                  </a:lnTo>
                  <a:lnTo>
                    <a:pt x="703656" y="671262"/>
                  </a:lnTo>
                  <a:lnTo>
                    <a:pt x="661362" y="691375"/>
                  </a:lnTo>
                  <a:lnTo>
                    <a:pt x="615457" y="704009"/>
                  </a:lnTo>
                  <a:lnTo>
                    <a:pt x="566712" y="708393"/>
                  </a:lnTo>
                  <a:lnTo>
                    <a:pt x="1115442" y="708393"/>
                  </a:lnTo>
                  <a:lnTo>
                    <a:pt x="1125201" y="663226"/>
                  </a:lnTo>
                  <a:lnTo>
                    <a:pt x="1131340" y="615538"/>
                  </a:lnTo>
                  <a:lnTo>
                    <a:pt x="1133424" y="566712"/>
                  </a:lnTo>
                  <a:lnTo>
                    <a:pt x="1131340" y="517885"/>
                  </a:lnTo>
                  <a:lnTo>
                    <a:pt x="1125201" y="470198"/>
                  </a:lnTo>
                  <a:lnTo>
                    <a:pt x="1115181" y="423822"/>
                  </a:lnTo>
                  <a:lnTo>
                    <a:pt x="1101449" y="378928"/>
                  </a:lnTo>
                  <a:lnTo>
                    <a:pt x="1084178" y="335688"/>
                  </a:lnTo>
                  <a:lnTo>
                    <a:pt x="1063538" y="294274"/>
                  </a:lnTo>
                  <a:lnTo>
                    <a:pt x="1039701" y="254857"/>
                  </a:lnTo>
                  <a:lnTo>
                    <a:pt x="1012839" y="217608"/>
                  </a:lnTo>
                  <a:lnTo>
                    <a:pt x="983124" y="182698"/>
                  </a:lnTo>
                  <a:lnTo>
                    <a:pt x="965716" y="165290"/>
                  </a:lnTo>
                  <a:close/>
                </a:path>
              </a:pathLst>
            </a:custGeom>
            <a:solidFill>
              <a:srgbClr val="A9D8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0" name="object 5">
            <a:extLst>
              <a:ext uri="{FF2B5EF4-FFF2-40B4-BE49-F238E27FC236}">
                <a16:creationId xmlns:a16="http://schemas.microsoft.com/office/drawing/2014/main" id="{5F774592-DAB4-2888-AD96-87DB8B7D1D6A}"/>
              </a:ext>
            </a:extLst>
          </p:cNvPr>
          <p:cNvGrpSpPr/>
          <p:nvPr/>
        </p:nvGrpSpPr>
        <p:grpSpPr>
          <a:xfrm>
            <a:off x="3624274" y="3265290"/>
            <a:ext cx="480570" cy="479618"/>
            <a:chOff x="3425780" y="3155805"/>
            <a:chExt cx="1210310" cy="1210310"/>
          </a:xfrm>
        </p:grpSpPr>
        <p:sp>
          <p:nvSpPr>
            <p:cNvPr id="12" name="object 6">
              <a:extLst>
                <a:ext uri="{FF2B5EF4-FFF2-40B4-BE49-F238E27FC236}">
                  <a16:creationId xmlns:a16="http://schemas.microsoft.com/office/drawing/2014/main" id="{B35DEF1A-A216-29B9-AE70-F4756D75156F}"/>
                </a:ext>
              </a:extLst>
            </p:cNvPr>
            <p:cNvSpPr/>
            <p:nvPr/>
          </p:nvSpPr>
          <p:spPr>
            <a:xfrm>
              <a:off x="3425780" y="3155805"/>
              <a:ext cx="1210310" cy="1210310"/>
            </a:xfrm>
            <a:custGeom>
              <a:avLst/>
              <a:gdLst/>
              <a:ahLst/>
              <a:cxnLst/>
              <a:rect l="l" t="t" r="r" b="b"/>
              <a:pathLst>
                <a:path w="1210310" h="1210310">
                  <a:moveTo>
                    <a:pt x="605027" y="0"/>
                  </a:moveTo>
                  <a:lnTo>
                    <a:pt x="557745" y="1820"/>
                  </a:lnTo>
                  <a:lnTo>
                    <a:pt x="511457" y="7191"/>
                  </a:lnTo>
                  <a:lnTo>
                    <a:pt x="466300" y="15978"/>
                  </a:lnTo>
                  <a:lnTo>
                    <a:pt x="422406" y="28047"/>
                  </a:lnTo>
                  <a:lnTo>
                    <a:pt x="379912" y="43263"/>
                  </a:lnTo>
                  <a:lnTo>
                    <a:pt x="338951" y="61491"/>
                  </a:lnTo>
                  <a:lnTo>
                    <a:pt x="299657" y="82598"/>
                  </a:lnTo>
                  <a:lnTo>
                    <a:pt x="262167" y="106449"/>
                  </a:lnTo>
                  <a:lnTo>
                    <a:pt x="226613" y="132909"/>
                  </a:lnTo>
                  <a:lnTo>
                    <a:pt x="193130" y="161843"/>
                  </a:lnTo>
                  <a:lnTo>
                    <a:pt x="161853" y="193118"/>
                  </a:lnTo>
                  <a:lnTo>
                    <a:pt x="132917" y="226598"/>
                  </a:lnTo>
                  <a:lnTo>
                    <a:pt x="106455" y="262149"/>
                  </a:lnTo>
                  <a:lnTo>
                    <a:pt x="82603" y="299637"/>
                  </a:lnTo>
                  <a:lnTo>
                    <a:pt x="61495" y="338927"/>
                  </a:lnTo>
                  <a:lnTo>
                    <a:pt x="43265" y="379884"/>
                  </a:lnTo>
                  <a:lnTo>
                    <a:pt x="28048" y="422375"/>
                  </a:lnTo>
                  <a:lnTo>
                    <a:pt x="15979" y="466264"/>
                  </a:lnTo>
                  <a:lnTo>
                    <a:pt x="7191" y="511417"/>
                  </a:lnTo>
                  <a:lnTo>
                    <a:pt x="1820" y="557699"/>
                  </a:lnTo>
                  <a:lnTo>
                    <a:pt x="0" y="604977"/>
                  </a:lnTo>
                  <a:lnTo>
                    <a:pt x="1820" y="652263"/>
                  </a:lnTo>
                  <a:lnTo>
                    <a:pt x="7191" y="698553"/>
                  </a:lnTo>
                  <a:lnTo>
                    <a:pt x="15979" y="743713"/>
                  </a:lnTo>
                  <a:lnTo>
                    <a:pt x="28048" y="787609"/>
                  </a:lnTo>
                  <a:lnTo>
                    <a:pt x="43265" y="830105"/>
                  </a:lnTo>
                  <a:lnTo>
                    <a:pt x="61495" y="871067"/>
                  </a:lnTo>
                  <a:lnTo>
                    <a:pt x="82603" y="910361"/>
                  </a:lnTo>
                  <a:lnTo>
                    <a:pt x="106455" y="947853"/>
                  </a:lnTo>
                  <a:lnTo>
                    <a:pt x="132917" y="983407"/>
                  </a:lnTo>
                  <a:lnTo>
                    <a:pt x="161853" y="1016890"/>
                  </a:lnTo>
                  <a:lnTo>
                    <a:pt x="193130" y="1048167"/>
                  </a:lnTo>
                  <a:lnTo>
                    <a:pt x="226613" y="1077103"/>
                  </a:lnTo>
                  <a:lnTo>
                    <a:pt x="262167" y="1103564"/>
                  </a:lnTo>
                  <a:lnTo>
                    <a:pt x="299657" y="1127416"/>
                  </a:lnTo>
                  <a:lnTo>
                    <a:pt x="338951" y="1148524"/>
                  </a:lnTo>
                  <a:lnTo>
                    <a:pt x="379912" y="1166753"/>
                  </a:lnTo>
                  <a:lnTo>
                    <a:pt x="422406" y="1181970"/>
                  </a:lnTo>
                  <a:lnTo>
                    <a:pt x="466300" y="1194039"/>
                  </a:lnTo>
                  <a:lnTo>
                    <a:pt x="511457" y="1202826"/>
                  </a:lnTo>
                  <a:lnTo>
                    <a:pt x="557745" y="1208197"/>
                  </a:lnTo>
                  <a:lnTo>
                    <a:pt x="605027" y="1210017"/>
                  </a:lnTo>
                  <a:lnTo>
                    <a:pt x="652310" y="1208197"/>
                  </a:lnTo>
                  <a:lnTo>
                    <a:pt x="698598" y="1202826"/>
                  </a:lnTo>
                  <a:lnTo>
                    <a:pt x="743755" y="1194039"/>
                  </a:lnTo>
                  <a:lnTo>
                    <a:pt x="787649" y="1181970"/>
                  </a:lnTo>
                  <a:lnTo>
                    <a:pt x="830143" y="1166753"/>
                  </a:lnTo>
                  <a:lnTo>
                    <a:pt x="871104" y="1148524"/>
                  </a:lnTo>
                  <a:lnTo>
                    <a:pt x="910398" y="1127416"/>
                  </a:lnTo>
                  <a:lnTo>
                    <a:pt x="947888" y="1103564"/>
                  </a:lnTo>
                  <a:lnTo>
                    <a:pt x="983442" y="1077103"/>
                  </a:lnTo>
                  <a:lnTo>
                    <a:pt x="1016925" y="1048167"/>
                  </a:lnTo>
                  <a:lnTo>
                    <a:pt x="1048202" y="1016890"/>
                  </a:lnTo>
                  <a:lnTo>
                    <a:pt x="1077138" y="983407"/>
                  </a:lnTo>
                  <a:lnTo>
                    <a:pt x="1103600" y="947853"/>
                  </a:lnTo>
                  <a:lnTo>
                    <a:pt x="1127452" y="910361"/>
                  </a:lnTo>
                  <a:lnTo>
                    <a:pt x="1148560" y="871067"/>
                  </a:lnTo>
                  <a:lnTo>
                    <a:pt x="1166790" y="830105"/>
                  </a:lnTo>
                  <a:lnTo>
                    <a:pt x="1182007" y="787609"/>
                  </a:lnTo>
                  <a:lnTo>
                    <a:pt x="1194076" y="743713"/>
                  </a:lnTo>
                  <a:lnTo>
                    <a:pt x="1202864" y="698553"/>
                  </a:lnTo>
                  <a:lnTo>
                    <a:pt x="1208235" y="652263"/>
                  </a:lnTo>
                  <a:lnTo>
                    <a:pt x="1210055" y="604977"/>
                  </a:lnTo>
                  <a:lnTo>
                    <a:pt x="1208235" y="557699"/>
                  </a:lnTo>
                  <a:lnTo>
                    <a:pt x="1202864" y="511417"/>
                  </a:lnTo>
                  <a:lnTo>
                    <a:pt x="1194076" y="466264"/>
                  </a:lnTo>
                  <a:lnTo>
                    <a:pt x="1182007" y="422375"/>
                  </a:lnTo>
                  <a:lnTo>
                    <a:pt x="1166790" y="379884"/>
                  </a:lnTo>
                  <a:lnTo>
                    <a:pt x="1148560" y="338927"/>
                  </a:lnTo>
                  <a:lnTo>
                    <a:pt x="1127452" y="299637"/>
                  </a:lnTo>
                  <a:lnTo>
                    <a:pt x="1103600" y="262149"/>
                  </a:lnTo>
                  <a:lnTo>
                    <a:pt x="1077138" y="226598"/>
                  </a:lnTo>
                  <a:lnTo>
                    <a:pt x="1048202" y="193118"/>
                  </a:lnTo>
                  <a:lnTo>
                    <a:pt x="1016925" y="161843"/>
                  </a:lnTo>
                  <a:lnTo>
                    <a:pt x="983442" y="132909"/>
                  </a:lnTo>
                  <a:lnTo>
                    <a:pt x="947888" y="106449"/>
                  </a:lnTo>
                  <a:lnTo>
                    <a:pt x="910398" y="82598"/>
                  </a:lnTo>
                  <a:lnTo>
                    <a:pt x="871104" y="61491"/>
                  </a:lnTo>
                  <a:lnTo>
                    <a:pt x="830143" y="43263"/>
                  </a:lnTo>
                  <a:lnTo>
                    <a:pt x="787649" y="28047"/>
                  </a:lnTo>
                  <a:lnTo>
                    <a:pt x="743755" y="15978"/>
                  </a:lnTo>
                  <a:lnTo>
                    <a:pt x="698598" y="7191"/>
                  </a:lnTo>
                  <a:lnTo>
                    <a:pt x="652310" y="1820"/>
                  </a:lnTo>
                  <a:lnTo>
                    <a:pt x="60502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5" name="object 7">
              <a:extLst>
                <a:ext uri="{FF2B5EF4-FFF2-40B4-BE49-F238E27FC236}">
                  <a16:creationId xmlns:a16="http://schemas.microsoft.com/office/drawing/2014/main" id="{52ECEB69-6EFB-D241-5B8A-38AAB1EC10B8}"/>
                </a:ext>
              </a:extLst>
            </p:cNvPr>
            <p:cNvSpPr/>
            <p:nvPr/>
          </p:nvSpPr>
          <p:spPr>
            <a:xfrm>
              <a:off x="3464095" y="3194095"/>
              <a:ext cx="1133475" cy="1133475"/>
            </a:xfrm>
            <a:custGeom>
              <a:avLst/>
              <a:gdLst/>
              <a:ahLst/>
              <a:cxnLst/>
              <a:rect l="l" t="t" r="r" b="b"/>
              <a:pathLst>
                <a:path w="1133475" h="1133475">
                  <a:moveTo>
                    <a:pt x="566712" y="0"/>
                  </a:moveTo>
                  <a:lnTo>
                    <a:pt x="517885" y="2084"/>
                  </a:lnTo>
                  <a:lnTo>
                    <a:pt x="470198" y="8222"/>
                  </a:lnTo>
                  <a:lnTo>
                    <a:pt x="423822" y="18242"/>
                  </a:lnTo>
                  <a:lnTo>
                    <a:pt x="378928" y="31974"/>
                  </a:lnTo>
                  <a:lnTo>
                    <a:pt x="335688" y="49246"/>
                  </a:lnTo>
                  <a:lnTo>
                    <a:pt x="294274" y="69885"/>
                  </a:lnTo>
                  <a:lnTo>
                    <a:pt x="254857" y="93722"/>
                  </a:lnTo>
                  <a:lnTo>
                    <a:pt x="217608" y="120584"/>
                  </a:lnTo>
                  <a:lnTo>
                    <a:pt x="182698" y="150300"/>
                  </a:lnTo>
                  <a:lnTo>
                    <a:pt x="150300" y="182698"/>
                  </a:lnTo>
                  <a:lnTo>
                    <a:pt x="120584" y="217608"/>
                  </a:lnTo>
                  <a:lnTo>
                    <a:pt x="93722" y="254857"/>
                  </a:lnTo>
                  <a:lnTo>
                    <a:pt x="69885" y="294274"/>
                  </a:lnTo>
                  <a:lnTo>
                    <a:pt x="49246" y="335688"/>
                  </a:lnTo>
                  <a:lnTo>
                    <a:pt x="31974" y="378928"/>
                  </a:lnTo>
                  <a:lnTo>
                    <a:pt x="18242" y="423822"/>
                  </a:lnTo>
                  <a:lnTo>
                    <a:pt x="8222" y="470198"/>
                  </a:lnTo>
                  <a:lnTo>
                    <a:pt x="2084" y="517885"/>
                  </a:lnTo>
                  <a:lnTo>
                    <a:pt x="0" y="566712"/>
                  </a:lnTo>
                  <a:lnTo>
                    <a:pt x="2084" y="615538"/>
                  </a:lnTo>
                  <a:lnTo>
                    <a:pt x="8222" y="663226"/>
                  </a:lnTo>
                  <a:lnTo>
                    <a:pt x="18242" y="709602"/>
                  </a:lnTo>
                  <a:lnTo>
                    <a:pt x="31974" y="754495"/>
                  </a:lnTo>
                  <a:lnTo>
                    <a:pt x="49246" y="797735"/>
                  </a:lnTo>
                  <a:lnTo>
                    <a:pt x="69885" y="839149"/>
                  </a:lnTo>
                  <a:lnTo>
                    <a:pt x="93722" y="878566"/>
                  </a:lnTo>
                  <a:lnTo>
                    <a:pt x="120584" y="915816"/>
                  </a:lnTo>
                  <a:lnTo>
                    <a:pt x="150300" y="950725"/>
                  </a:lnTo>
                  <a:lnTo>
                    <a:pt x="182698" y="983124"/>
                  </a:lnTo>
                  <a:lnTo>
                    <a:pt x="217608" y="1012839"/>
                  </a:lnTo>
                  <a:lnTo>
                    <a:pt x="254857" y="1039701"/>
                  </a:lnTo>
                  <a:lnTo>
                    <a:pt x="294274" y="1063538"/>
                  </a:lnTo>
                  <a:lnTo>
                    <a:pt x="335688" y="1084178"/>
                  </a:lnTo>
                  <a:lnTo>
                    <a:pt x="378928" y="1101449"/>
                  </a:lnTo>
                  <a:lnTo>
                    <a:pt x="423822" y="1115181"/>
                  </a:lnTo>
                  <a:lnTo>
                    <a:pt x="470198" y="1125201"/>
                  </a:lnTo>
                  <a:lnTo>
                    <a:pt x="517885" y="1131340"/>
                  </a:lnTo>
                  <a:lnTo>
                    <a:pt x="566712" y="1133424"/>
                  </a:lnTo>
                  <a:lnTo>
                    <a:pt x="615538" y="1131340"/>
                  </a:lnTo>
                  <a:lnTo>
                    <a:pt x="663226" y="1125201"/>
                  </a:lnTo>
                  <a:lnTo>
                    <a:pt x="709602" y="1115181"/>
                  </a:lnTo>
                  <a:lnTo>
                    <a:pt x="754495" y="1101449"/>
                  </a:lnTo>
                  <a:lnTo>
                    <a:pt x="797735" y="1084178"/>
                  </a:lnTo>
                  <a:lnTo>
                    <a:pt x="839149" y="1063538"/>
                  </a:lnTo>
                  <a:lnTo>
                    <a:pt x="878566" y="1039701"/>
                  </a:lnTo>
                  <a:lnTo>
                    <a:pt x="879575" y="1038974"/>
                  </a:lnTo>
                  <a:lnTo>
                    <a:pt x="566712" y="1038974"/>
                  </a:lnTo>
                  <a:lnTo>
                    <a:pt x="515965" y="1036254"/>
                  </a:lnTo>
                  <a:lnTo>
                    <a:pt x="466787" y="1028283"/>
                  </a:lnTo>
                  <a:lnTo>
                    <a:pt x="419449" y="1015348"/>
                  </a:lnTo>
                  <a:lnTo>
                    <a:pt x="374225" y="997733"/>
                  </a:lnTo>
                  <a:lnTo>
                    <a:pt x="331385" y="975723"/>
                  </a:lnTo>
                  <a:lnTo>
                    <a:pt x="291203" y="949603"/>
                  </a:lnTo>
                  <a:lnTo>
                    <a:pt x="253952" y="919660"/>
                  </a:lnTo>
                  <a:lnTo>
                    <a:pt x="219904" y="886176"/>
                  </a:lnTo>
                  <a:lnTo>
                    <a:pt x="189331" y="849439"/>
                  </a:lnTo>
                  <a:lnTo>
                    <a:pt x="226601" y="832357"/>
                  </a:lnTo>
                  <a:lnTo>
                    <a:pt x="267342" y="815603"/>
                  </a:lnTo>
                  <a:lnTo>
                    <a:pt x="311232" y="799777"/>
                  </a:lnTo>
                  <a:lnTo>
                    <a:pt x="357952" y="785480"/>
                  </a:lnTo>
                  <a:lnTo>
                    <a:pt x="407181" y="773314"/>
                  </a:lnTo>
                  <a:lnTo>
                    <a:pt x="458597" y="763880"/>
                  </a:lnTo>
                  <a:lnTo>
                    <a:pt x="511881" y="757779"/>
                  </a:lnTo>
                  <a:lnTo>
                    <a:pt x="566712" y="755611"/>
                  </a:lnTo>
                  <a:lnTo>
                    <a:pt x="1101003" y="755611"/>
                  </a:lnTo>
                  <a:lnTo>
                    <a:pt x="1101449" y="754495"/>
                  </a:lnTo>
                  <a:lnTo>
                    <a:pt x="1115181" y="709602"/>
                  </a:lnTo>
                  <a:lnTo>
                    <a:pt x="1115442" y="708393"/>
                  </a:lnTo>
                  <a:lnTo>
                    <a:pt x="566712" y="708393"/>
                  </a:lnTo>
                  <a:lnTo>
                    <a:pt x="517967" y="704009"/>
                  </a:lnTo>
                  <a:lnTo>
                    <a:pt x="472061" y="691375"/>
                  </a:lnTo>
                  <a:lnTo>
                    <a:pt x="429767" y="671262"/>
                  </a:lnTo>
                  <a:lnTo>
                    <a:pt x="391859" y="644444"/>
                  </a:lnTo>
                  <a:lnTo>
                    <a:pt x="359109" y="611694"/>
                  </a:lnTo>
                  <a:lnTo>
                    <a:pt x="332291" y="573786"/>
                  </a:lnTo>
                  <a:lnTo>
                    <a:pt x="312178" y="531492"/>
                  </a:lnTo>
                  <a:lnTo>
                    <a:pt x="299544" y="485586"/>
                  </a:lnTo>
                  <a:lnTo>
                    <a:pt x="295160" y="436841"/>
                  </a:lnTo>
                  <a:lnTo>
                    <a:pt x="299544" y="388093"/>
                  </a:lnTo>
                  <a:lnTo>
                    <a:pt x="312178" y="342185"/>
                  </a:lnTo>
                  <a:lnTo>
                    <a:pt x="332291" y="299891"/>
                  </a:lnTo>
                  <a:lnTo>
                    <a:pt x="359109" y="261983"/>
                  </a:lnTo>
                  <a:lnTo>
                    <a:pt x="391859" y="229235"/>
                  </a:lnTo>
                  <a:lnTo>
                    <a:pt x="429767" y="202418"/>
                  </a:lnTo>
                  <a:lnTo>
                    <a:pt x="472061" y="182307"/>
                  </a:lnTo>
                  <a:lnTo>
                    <a:pt x="517967" y="169673"/>
                  </a:lnTo>
                  <a:lnTo>
                    <a:pt x="566712" y="165290"/>
                  </a:lnTo>
                  <a:lnTo>
                    <a:pt x="965716" y="165290"/>
                  </a:lnTo>
                  <a:lnTo>
                    <a:pt x="950725" y="150300"/>
                  </a:lnTo>
                  <a:lnTo>
                    <a:pt x="915816" y="120584"/>
                  </a:lnTo>
                  <a:lnTo>
                    <a:pt x="878566" y="93722"/>
                  </a:lnTo>
                  <a:lnTo>
                    <a:pt x="839149" y="69885"/>
                  </a:lnTo>
                  <a:lnTo>
                    <a:pt x="797735" y="49246"/>
                  </a:lnTo>
                  <a:lnTo>
                    <a:pt x="754495" y="31974"/>
                  </a:lnTo>
                  <a:lnTo>
                    <a:pt x="709602" y="18242"/>
                  </a:lnTo>
                  <a:lnTo>
                    <a:pt x="663226" y="8222"/>
                  </a:lnTo>
                  <a:lnTo>
                    <a:pt x="615538" y="2084"/>
                  </a:lnTo>
                  <a:lnTo>
                    <a:pt x="566712" y="0"/>
                  </a:lnTo>
                  <a:close/>
                </a:path>
                <a:path w="1133475" h="1133475">
                  <a:moveTo>
                    <a:pt x="1101003" y="755611"/>
                  </a:moveTo>
                  <a:lnTo>
                    <a:pt x="566712" y="755611"/>
                  </a:lnTo>
                  <a:lnTo>
                    <a:pt x="621547" y="757779"/>
                  </a:lnTo>
                  <a:lnTo>
                    <a:pt x="674835" y="763882"/>
                  </a:lnTo>
                  <a:lnTo>
                    <a:pt x="726255" y="773318"/>
                  </a:lnTo>
                  <a:lnTo>
                    <a:pt x="775485" y="785485"/>
                  </a:lnTo>
                  <a:lnTo>
                    <a:pt x="822205" y="799782"/>
                  </a:lnTo>
                  <a:lnTo>
                    <a:pt x="866094" y="815608"/>
                  </a:lnTo>
                  <a:lnTo>
                    <a:pt x="906830" y="832361"/>
                  </a:lnTo>
                  <a:lnTo>
                    <a:pt x="944092" y="849439"/>
                  </a:lnTo>
                  <a:lnTo>
                    <a:pt x="913519" y="886176"/>
                  </a:lnTo>
                  <a:lnTo>
                    <a:pt x="879471" y="919660"/>
                  </a:lnTo>
                  <a:lnTo>
                    <a:pt x="842220" y="949603"/>
                  </a:lnTo>
                  <a:lnTo>
                    <a:pt x="802038" y="975723"/>
                  </a:lnTo>
                  <a:lnTo>
                    <a:pt x="759199" y="997733"/>
                  </a:lnTo>
                  <a:lnTo>
                    <a:pt x="713974" y="1015348"/>
                  </a:lnTo>
                  <a:lnTo>
                    <a:pt x="666636" y="1028283"/>
                  </a:lnTo>
                  <a:lnTo>
                    <a:pt x="617458" y="1036254"/>
                  </a:lnTo>
                  <a:lnTo>
                    <a:pt x="566712" y="1038974"/>
                  </a:lnTo>
                  <a:lnTo>
                    <a:pt x="879575" y="1038974"/>
                  </a:lnTo>
                  <a:lnTo>
                    <a:pt x="915816" y="1012839"/>
                  </a:lnTo>
                  <a:lnTo>
                    <a:pt x="950725" y="983124"/>
                  </a:lnTo>
                  <a:lnTo>
                    <a:pt x="983124" y="950725"/>
                  </a:lnTo>
                  <a:lnTo>
                    <a:pt x="1012839" y="915816"/>
                  </a:lnTo>
                  <a:lnTo>
                    <a:pt x="1039701" y="878566"/>
                  </a:lnTo>
                  <a:lnTo>
                    <a:pt x="1063538" y="839149"/>
                  </a:lnTo>
                  <a:lnTo>
                    <a:pt x="1084178" y="797735"/>
                  </a:lnTo>
                  <a:lnTo>
                    <a:pt x="1101003" y="755611"/>
                  </a:lnTo>
                  <a:close/>
                </a:path>
                <a:path w="1133475" h="1133475">
                  <a:moveTo>
                    <a:pt x="965716" y="165290"/>
                  </a:moveTo>
                  <a:lnTo>
                    <a:pt x="566712" y="165290"/>
                  </a:lnTo>
                  <a:lnTo>
                    <a:pt x="615457" y="169673"/>
                  </a:lnTo>
                  <a:lnTo>
                    <a:pt x="661362" y="182307"/>
                  </a:lnTo>
                  <a:lnTo>
                    <a:pt x="703656" y="202418"/>
                  </a:lnTo>
                  <a:lnTo>
                    <a:pt x="741564" y="229235"/>
                  </a:lnTo>
                  <a:lnTo>
                    <a:pt x="774314" y="261983"/>
                  </a:lnTo>
                  <a:lnTo>
                    <a:pt x="801132" y="299891"/>
                  </a:lnTo>
                  <a:lnTo>
                    <a:pt x="821245" y="342185"/>
                  </a:lnTo>
                  <a:lnTo>
                    <a:pt x="833880" y="388093"/>
                  </a:lnTo>
                  <a:lnTo>
                    <a:pt x="838263" y="436841"/>
                  </a:lnTo>
                  <a:lnTo>
                    <a:pt x="833880" y="485586"/>
                  </a:lnTo>
                  <a:lnTo>
                    <a:pt x="821245" y="531492"/>
                  </a:lnTo>
                  <a:lnTo>
                    <a:pt x="801132" y="573786"/>
                  </a:lnTo>
                  <a:lnTo>
                    <a:pt x="774314" y="611694"/>
                  </a:lnTo>
                  <a:lnTo>
                    <a:pt x="741564" y="644444"/>
                  </a:lnTo>
                  <a:lnTo>
                    <a:pt x="703656" y="671262"/>
                  </a:lnTo>
                  <a:lnTo>
                    <a:pt x="661362" y="691375"/>
                  </a:lnTo>
                  <a:lnTo>
                    <a:pt x="615457" y="704009"/>
                  </a:lnTo>
                  <a:lnTo>
                    <a:pt x="566712" y="708393"/>
                  </a:lnTo>
                  <a:lnTo>
                    <a:pt x="1115442" y="708393"/>
                  </a:lnTo>
                  <a:lnTo>
                    <a:pt x="1125201" y="663226"/>
                  </a:lnTo>
                  <a:lnTo>
                    <a:pt x="1131340" y="615538"/>
                  </a:lnTo>
                  <a:lnTo>
                    <a:pt x="1133424" y="566712"/>
                  </a:lnTo>
                  <a:lnTo>
                    <a:pt x="1131340" y="517885"/>
                  </a:lnTo>
                  <a:lnTo>
                    <a:pt x="1125201" y="470198"/>
                  </a:lnTo>
                  <a:lnTo>
                    <a:pt x="1115181" y="423822"/>
                  </a:lnTo>
                  <a:lnTo>
                    <a:pt x="1101449" y="378928"/>
                  </a:lnTo>
                  <a:lnTo>
                    <a:pt x="1084178" y="335688"/>
                  </a:lnTo>
                  <a:lnTo>
                    <a:pt x="1063538" y="294274"/>
                  </a:lnTo>
                  <a:lnTo>
                    <a:pt x="1039701" y="254857"/>
                  </a:lnTo>
                  <a:lnTo>
                    <a:pt x="1012839" y="217608"/>
                  </a:lnTo>
                  <a:lnTo>
                    <a:pt x="983124" y="182698"/>
                  </a:lnTo>
                  <a:lnTo>
                    <a:pt x="965716" y="165290"/>
                  </a:lnTo>
                  <a:close/>
                </a:path>
              </a:pathLst>
            </a:custGeom>
            <a:solidFill>
              <a:srgbClr val="A9D8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31" name="object 5">
            <a:extLst>
              <a:ext uri="{FF2B5EF4-FFF2-40B4-BE49-F238E27FC236}">
                <a16:creationId xmlns:a16="http://schemas.microsoft.com/office/drawing/2014/main" id="{79AE96BD-241C-FE3B-4E6D-0D5142CA791B}"/>
              </a:ext>
            </a:extLst>
          </p:cNvPr>
          <p:cNvGrpSpPr/>
          <p:nvPr/>
        </p:nvGrpSpPr>
        <p:grpSpPr>
          <a:xfrm>
            <a:off x="1949651" y="2406902"/>
            <a:ext cx="480570" cy="479618"/>
            <a:chOff x="3425780" y="3155805"/>
            <a:chExt cx="1210310" cy="1210310"/>
          </a:xfrm>
        </p:grpSpPr>
        <p:sp>
          <p:nvSpPr>
            <p:cNvPr id="34" name="object 6">
              <a:extLst>
                <a:ext uri="{FF2B5EF4-FFF2-40B4-BE49-F238E27FC236}">
                  <a16:creationId xmlns:a16="http://schemas.microsoft.com/office/drawing/2014/main" id="{1EFDEB1A-0AC8-B8A1-CE85-A9DBD0E13217}"/>
                </a:ext>
              </a:extLst>
            </p:cNvPr>
            <p:cNvSpPr/>
            <p:nvPr/>
          </p:nvSpPr>
          <p:spPr>
            <a:xfrm>
              <a:off x="3425780" y="3155805"/>
              <a:ext cx="1210310" cy="1210310"/>
            </a:xfrm>
            <a:custGeom>
              <a:avLst/>
              <a:gdLst/>
              <a:ahLst/>
              <a:cxnLst/>
              <a:rect l="l" t="t" r="r" b="b"/>
              <a:pathLst>
                <a:path w="1210310" h="1210310">
                  <a:moveTo>
                    <a:pt x="605027" y="0"/>
                  </a:moveTo>
                  <a:lnTo>
                    <a:pt x="557745" y="1820"/>
                  </a:lnTo>
                  <a:lnTo>
                    <a:pt x="511457" y="7191"/>
                  </a:lnTo>
                  <a:lnTo>
                    <a:pt x="466300" y="15978"/>
                  </a:lnTo>
                  <a:lnTo>
                    <a:pt x="422406" y="28047"/>
                  </a:lnTo>
                  <a:lnTo>
                    <a:pt x="379912" y="43263"/>
                  </a:lnTo>
                  <a:lnTo>
                    <a:pt x="338951" y="61491"/>
                  </a:lnTo>
                  <a:lnTo>
                    <a:pt x="299657" y="82598"/>
                  </a:lnTo>
                  <a:lnTo>
                    <a:pt x="262167" y="106449"/>
                  </a:lnTo>
                  <a:lnTo>
                    <a:pt x="226613" y="132909"/>
                  </a:lnTo>
                  <a:lnTo>
                    <a:pt x="193130" y="161843"/>
                  </a:lnTo>
                  <a:lnTo>
                    <a:pt x="161853" y="193118"/>
                  </a:lnTo>
                  <a:lnTo>
                    <a:pt x="132917" y="226598"/>
                  </a:lnTo>
                  <a:lnTo>
                    <a:pt x="106455" y="262149"/>
                  </a:lnTo>
                  <a:lnTo>
                    <a:pt x="82603" y="299637"/>
                  </a:lnTo>
                  <a:lnTo>
                    <a:pt x="61495" y="338927"/>
                  </a:lnTo>
                  <a:lnTo>
                    <a:pt x="43265" y="379884"/>
                  </a:lnTo>
                  <a:lnTo>
                    <a:pt x="28048" y="422375"/>
                  </a:lnTo>
                  <a:lnTo>
                    <a:pt x="15979" y="466264"/>
                  </a:lnTo>
                  <a:lnTo>
                    <a:pt x="7191" y="511417"/>
                  </a:lnTo>
                  <a:lnTo>
                    <a:pt x="1820" y="557699"/>
                  </a:lnTo>
                  <a:lnTo>
                    <a:pt x="0" y="604977"/>
                  </a:lnTo>
                  <a:lnTo>
                    <a:pt x="1820" y="652263"/>
                  </a:lnTo>
                  <a:lnTo>
                    <a:pt x="7191" y="698553"/>
                  </a:lnTo>
                  <a:lnTo>
                    <a:pt x="15979" y="743713"/>
                  </a:lnTo>
                  <a:lnTo>
                    <a:pt x="28048" y="787609"/>
                  </a:lnTo>
                  <a:lnTo>
                    <a:pt x="43265" y="830105"/>
                  </a:lnTo>
                  <a:lnTo>
                    <a:pt x="61495" y="871067"/>
                  </a:lnTo>
                  <a:lnTo>
                    <a:pt x="82603" y="910361"/>
                  </a:lnTo>
                  <a:lnTo>
                    <a:pt x="106455" y="947853"/>
                  </a:lnTo>
                  <a:lnTo>
                    <a:pt x="132917" y="983407"/>
                  </a:lnTo>
                  <a:lnTo>
                    <a:pt x="161853" y="1016890"/>
                  </a:lnTo>
                  <a:lnTo>
                    <a:pt x="193130" y="1048167"/>
                  </a:lnTo>
                  <a:lnTo>
                    <a:pt x="226613" y="1077103"/>
                  </a:lnTo>
                  <a:lnTo>
                    <a:pt x="262167" y="1103564"/>
                  </a:lnTo>
                  <a:lnTo>
                    <a:pt x="299657" y="1127416"/>
                  </a:lnTo>
                  <a:lnTo>
                    <a:pt x="338951" y="1148524"/>
                  </a:lnTo>
                  <a:lnTo>
                    <a:pt x="379912" y="1166753"/>
                  </a:lnTo>
                  <a:lnTo>
                    <a:pt x="422406" y="1181970"/>
                  </a:lnTo>
                  <a:lnTo>
                    <a:pt x="466300" y="1194039"/>
                  </a:lnTo>
                  <a:lnTo>
                    <a:pt x="511457" y="1202826"/>
                  </a:lnTo>
                  <a:lnTo>
                    <a:pt x="557745" y="1208197"/>
                  </a:lnTo>
                  <a:lnTo>
                    <a:pt x="605027" y="1210017"/>
                  </a:lnTo>
                  <a:lnTo>
                    <a:pt x="652310" y="1208197"/>
                  </a:lnTo>
                  <a:lnTo>
                    <a:pt x="698598" y="1202826"/>
                  </a:lnTo>
                  <a:lnTo>
                    <a:pt x="743755" y="1194039"/>
                  </a:lnTo>
                  <a:lnTo>
                    <a:pt x="787649" y="1181970"/>
                  </a:lnTo>
                  <a:lnTo>
                    <a:pt x="830143" y="1166753"/>
                  </a:lnTo>
                  <a:lnTo>
                    <a:pt x="871104" y="1148524"/>
                  </a:lnTo>
                  <a:lnTo>
                    <a:pt x="910398" y="1127416"/>
                  </a:lnTo>
                  <a:lnTo>
                    <a:pt x="947888" y="1103564"/>
                  </a:lnTo>
                  <a:lnTo>
                    <a:pt x="983442" y="1077103"/>
                  </a:lnTo>
                  <a:lnTo>
                    <a:pt x="1016925" y="1048167"/>
                  </a:lnTo>
                  <a:lnTo>
                    <a:pt x="1048202" y="1016890"/>
                  </a:lnTo>
                  <a:lnTo>
                    <a:pt x="1077138" y="983407"/>
                  </a:lnTo>
                  <a:lnTo>
                    <a:pt x="1103600" y="947853"/>
                  </a:lnTo>
                  <a:lnTo>
                    <a:pt x="1127452" y="910361"/>
                  </a:lnTo>
                  <a:lnTo>
                    <a:pt x="1148560" y="871067"/>
                  </a:lnTo>
                  <a:lnTo>
                    <a:pt x="1166790" y="830105"/>
                  </a:lnTo>
                  <a:lnTo>
                    <a:pt x="1182007" y="787609"/>
                  </a:lnTo>
                  <a:lnTo>
                    <a:pt x="1194076" y="743713"/>
                  </a:lnTo>
                  <a:lnTo>
                    <a:pt x="1202864" y="698553"/>
                  </a:lnTo>
                  <a:lnTo>
                    <a:pt x="1208235" y="652263"/>
                  </a:lnTo>
                  <a:lnTo>
                    <a:pt x="1210055" y="604977"/>
                  </a:lnTo>
                  <a:lnTo>
                    <a:pt x="1208235" y="557699"/>
                  </a:lnTo>
                  <a:lnTo>
                    <a:pt x="1202864" y="511417"/>
                  </a:lnTo>
                  <a:lnTo>
                    <a:pt x="1194076" y="466264"/>
                  </a:lnTo>
                  <a:lnTo>
                    <a:pt x="1182007" y="422375"/>
                  </a:lnTo>
                  <a:lnTo>
                    <a:pt x="1166790" y="379884"/>
                  </a:lnTo>
                  <a:lnTo>
                    <a:pt x="1148560" y="338927"/>
                  </a:lnTo>
                  <a:lnTo>
                    <a:pt x="1127452" y="299637"/>
                  </a:lnTo>
                  <a:lnTo>
                    <a:pt x="1103600" y="262149"/>
                  </a:lnTo>
                  <a:lnTo>
                    <a:pt x="1077138" y="226598"/>
                  </a:lnTo>
                  <a:lnTo>
                    <a:pt x="1048202" y="193118"/>
                  </a:lnTo>
                  <a:lnTo>
                    <a:pt x="1016925" y="161843"/>
                  </a:lnTo>
                  <a:lnTo>
                    <a:pt x="983442" y="132909"/>
                  </a:lnTo>
                  <a:lnTo>
                    <a:pt x="947888" y="106449"/>
                  </a:lnTo>
                  <a:lnTo>
                    <a:pt x="910398" y="82598"/>
                  </a:lnTo>
                  <a:lnTo>
                    <a:pt x="871104" y="61491"/>
                  </a:lnTo>
                  <a:lnTo>
                    <a:pt x="830143" y="43263"/>
                  </a:lnTo>
                  <a:lnTo>
                    <a:pt x="787649" y="28047"/>
                  </a:lnTo>
                  <a:lnTo>
                    <a:pt x="743755" y="15978"/>
                  </a:lnTo>
                  <a:lnTo>
                    <a:pt x="698598" y="7191"/>
                  </a:lnTo>
                  <a:lnTo>
                    <a:pt x="652310" y="1820"/>
                  </a:lnTo>
                  <a:lnTo>
                    <a:pt x="605027" y="0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u="none" strike="noStrike" kern="1200" cap="none" spc="0" normalizeH="0" baseline="0" noProof="0" dirty="0">
                <a:ln>
                  <a:noFill/>
                </a:ln>
                <a:solidFill>
                  <a:srgbClr val="D9AEF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5" name="object 7">
              <a:extLst>
                <a:ext uri="{FF2B5EF4-FFF2-40B4-BE49-F238E27FC236}">
                  <a16:creationId xmlns:a16="http://schemas.microsoft.com/office/drawing/2014/main" id="{DE04087C-82CD-1623-C4E3-2AF77E5C395E}"/>
                </a:ext>
              </a:extLst>
            </p:cNvPr>
            <p:cNvSpPr/>
            <p:nvPr/>
          </p:nvSpPr>
          <p:spPr>
            <a:xfrm>
              <a:off x="3464095" y="3194095"/>
              <a:ext cx="1133475" cy="1133475"/>
            </a:xfrm>
            <a:custGeom>
              <a:avLst/>
              <a:gdLst/>
              <a:ahLst/>
              <a:cxnLst/>
              <a:rect l="l" t="t" r="r" b="b"/>
              <a:pathLst>
                <a:path w="1133475" h="1133475">
                  <a:moveTo>
                    <a:pt x="566712" y="0"/>
                  </a:moveTo>
                  <a:lnTo>
                    <a:pt x="517885" y="2084"/>
                  </a:lnTo>
                  <a:lnTo>
                    <a:pt x="470198" y="8222"/>
                  </a:lnTo>
                  <a:lnTo>
                    <a:pt x="423822" y="18242"/>
                  </a:lnTo>
                  <a:lnTo>
                    <a:pt x="378928" y="31974"/>
                  </a:lnTo>
                  <a:lnTo>
                    <a:pt x="335688" y="49246"/>
                  </a:lnTo>
                  <a:lnTo>
                    <a:pt x="294274" y="69885"/>
                  </a:lnTo>
                  <a:lnTo>
                    <a:pt x="254857" y="93722"/>
                  </a:lnTo>
                  <a:lnTo>
                    <a:pt x="217608" y="120584"/>
                  </a:lnTo>
                  <a:lnTo>
                    <a:pt x="182698" y="150300"/>
                  </a:lnTo>
                  <a:lnTo>
                    <a:pt x="150300" y="182698"/>
                  </a:lnTo>
                  <a:lnTo>
                    <a:pt x="120584" y="217608"/>
                  </a:lnTo>
                  <a:lnTo>
                    <a:pt x="93722" y="254857"/>
                  </a:lnTo>
                  <a:lnTo>
                    <a:pt x="69885" y="294274"/>
                  </a:lnTo>
                  <a:lnTo>
                    <a:pt x="49246" y="335688"/>
                  </a:lnTo>
                  <a:lnTo>
                    <a:pt x="31974" y="378928"/>
                  </a:lnTo>
                  <a:lnTo>
                    <a:pt x="18242" y="423822"/>
                  </a:lnTo>
                  <a:lnTo>
                    <a:pt x="8222" y="470198"/>
                  </a:lnTo>
                  <a:lnTo>
                    <a:pt x="2084" y="517885"/>
                  </a:lnTo>
                  <a:lnTo>
                    <a:pt x="0" y="566712"/>
                  </a:lnTo>
                  <a:lnTo>
                    <a:pt x="2084" y="615538"/>
                  </a:lnTo>
                  <a:lnTo>
                    <a:pt x="8222" y="663226"/>
                  </a:lnTo>
                  <a:lnTo>
                    <a:pt x="18242" y="709602"/>
                  </a:lnTo>
                  <a:lnTo>
                    <a:pt x="31974" y="754495"/>
                  </a:lnTo>
                  <a:lnTo>
                    <a:pt x="49246" y="797735"/>
                  </a:lnTo>
                  <a:lnTo>
                    <a:pt x="69885" y="839149"/>
                  </a:lnTo>
                  <a:lnTo>
                    <a:pt x="93722" y="878566"/>
                  </a:lnTo>
                  <a:lnTo>
                    <a:pt x="120584" y="915816"/>
                  </a:lnTo>
                  <a:lnTo>
                    <a:pt x="150300" y="950725"/>
                  </a:lnTo>
                  <a:lnTo>
                    <a:pt x="182698" y="983124"/>
                  </a:lnTo>
                  <a:lnTo>
                    <a:pt x="217608" y="1012839"/>
                  </a:lnTo>
                  <a:lnTo>
                    <a:pt x="254857" y="1039701"/>
                  </a:lnTo>
                  <a:lnTo>
                    <a:pt x="294274" y="1063538"/>
                  </a:lnTo>
                  <a:lnTo>
                    <a:pt x="335688" y="1084178"/>
                  </a:lnTo>
                  <a:lnTo>
                    <a:pt x="378928" y="1101449"/>
                  </a:lnTo>
                  <a:lnTo>
                    <a:pt x="423822" y="1115181"/>
                  </a:lnTo>
                  <a:lnTo>
                    <a:pt x="470198" y="1125201"/>
                  </a:lnTo>
                  <a:lnTo>
                    <a:pt x="517885" y="1131340"/>
                  </a:lnTo>
                  <a:lnTo>
                    <a:pt x="566712" y="1133424"/>
                  </a:lnTo>
                  <a:lnTo>
                    <a:pt x="615538" y="1131340"/>
                  </a:lnTo>
                  <a:lnTo>
                    <a:pt x="663226" y="1125201"/>
                  </a:lnTo>
                  <a:lnTo>
                    <a:pt x="709602" y="1115181"/>
                  </a:lnTo>
                  <a:lnTo>
                    <a:pt x="754495" y="1101449"/>
                  </a:lnTo>
                  <a:lnTo>
                    <a:pt x="797735" y="1084178"/>
                  </a:lnTo>
                  <a:lnTo>
                    <a:pt x="839149" y="1063538"/>
                  </a:lnTo>
                  <a:lnTo>
                    <a:pt x="878566" y="1039701"/>
                  </a:lnTo>
                  <a:lnTo>
                    <a:pt x="879575" y="1038974"/>
                  </a:lnTo>
                  <a:lnTo>
                    <a:pt x="566712" y="1038974"/>
                  </a:lnTo>
                  <a:lnTo>
                    <a:pt x="515965" y="1036254"/>
                  </a:lnTo>
                  <a:lnTo>
                    <a:pt x="466787" y="1028283"/>
                  </a:lnTo>
                  <a:lnTo>
                    <a:pt x="419449" y="1015348"/>
                  </a:lnTo>
                  <a:lnTo>
                    <a:pt x="374225" y="997733"/>
                  </a:lnTo>
                  <a:lnTo>
                    <a:pt x="331385" y="975723"/>
                  </a:lnTo>
                  <a:lnTo>
                    <a:pt x="291203" y="949603"/>
                  </a:lnTo>
                  <a:lnTo>
                    <a:pt x="253952" y="919660"/>
                  </a:lnTo>
                  <a:lnTo>
                    <a:pt x="219904" y="886176"/>
                  </a:lnTo>
                  <a:lnTo>
                    <a:pt x="189331" y="849439"/>
                  </a:lnTo>
                  <a:lnTo>
                    <a:pt x="226601" y="832357"/>
                  </a:lnTo>
                  <a:lnTo>
                    <a:pt x="267342" y="815603"/>
                  </a:lnTo>
                  <a:lnTo>
                    <a:pt x="311232" y="799777"/>
                  </a:lnTo>
                  <a:lnTo>
                    <a:pt x="357952" y="785480"/>
                  </a:lnTo>
                  <a:lnTo>
                    <a:pt x="407181" y="773314"/>
                  </a:lnTo>
                  <a:lnTo>
                    <a:pt x="458597" y="763880"/>
                  </a:lnTo>
                  <a:lnTo>
                    <a:pt x="511881" y="757779"/>
                  </a:lnTo>
                  <a:lnTo>
                    <a:pt x="566712" y="755611"/>
                  </a:lnTo>
                  <a:lnTo>
                    <a:pt x="1101003" y="755611"/>
                  </a:lnTo>
                  <a:lnTo>
                    <a:pt x="1101449" y="754495"/>
                  </a:lnTo>
                  <a:lnTo>
                    <a:pt x="1115181" y="709602"/>
                  </a:lnTo>
                  <a:lnTo>
                    <a:pt x="1115442" y="708393"/>
                  </a:lnTo>
                  <a:lnTo>
                    <a:pt x="566712" y="708393"/>
                  </a:lnTo>
                  <a:lnTo>
                    <a:pt x="517967" y="704009"/>
                  </a:lnTo>
                  <a:lnTo>
                    <a:pt x="472061" y="691375"/>
                  </a:lnTo>
                  <a:lnTo>
                    <a:pt x="429767" y="671262"/>
                  </a:lnTo>
                  <a:lnTo>
                    <a:pt x="391859" y="644444"/>
                  </a:lnTo>
                  <a:lnTo>
                    <a:pt x="359109" y="611694"/>
                  </a:lnTo>
                  <a:lnTo>
                    <a:pt x="332291" y="573786"/>
                  </a:lnTo>
                  <a:lnTo>
                    <a:pt x="312178" y="531492"/>
                  </a:lnTo>
                  <a:lnTo>
                    <a:pt x="299544" y="485586"/>
                  </a:lnTo>
                  <a:lnTo>
                    <a:pt x="295160" y="436841"/>
                  </a:lnTo>
                  <a:lnTo>
                    <a:pt x="299544" y="388093"/>
                  </a:lnTo>
                  <a:lnTo>
                    <a:pt x="312178" y="342185"/>
                  </a:lnTo>
                  <a:lnTo>
                    <a:pt x="332291" y="299891"/>
                  </a:lnTo>
                  <a:lnTo>
                    <a:pt x="359109" y="261983"/>
                  </a:lnTo>
                  <a:lnTo>
                    <a:pt x="391859" y="229235"/>
                  </a:lnTo>
                  <a:lnTo>
                    <a:pt x="429767" y="202418"/>
                  </a:lnTo>
                  <a:lnTo>
                    <a:pt x="472061" y="182307"/>
                  </a:lnTo>
                  <a:lnTo>
                    <a:pt x="517967" y="169673"/>
                  </a:lnTo>
                  <a:lnTo>
                    <a:pt x="566712" y="165290"/>
                  </a:lnTo>
                  <a:lnTo>
                    <a:pt x="965716" y="165290"/>
                  </a:lnTo>
                  <a:lnTo>
                    <a:pt x="950725" y="150300"/>
                  </a:lnTo>
                  <a:lnTo>
                    <a:pt x="915816" y="120584"/>
                  </a:lnTo>
                  <a:lnTo>
                    <a:pt x="878566" y="93722"/>
                  </a:lnTo>
                  <a:lnTo>
                    <a:pt x="839149" y="69885"/>
                  </a:lnTo>
                  <a:lnTo>
                    <a:pt x="797735" y="49246"/>
                  </a:lnTo>
                  <a:lnTo>
                    <a:pt x="754495" y="31974"/>
                  </a:lnTo>
                  <a:lnTo>
                    <a:pt x="709602" y="18242"/>
                  </a:lnTo>
                  <a:lnTo>
                    <a:pt x="663226" y="8222"/>
                  </a:lnTo>
                  <a:lnTo>
                    <a:pt x="615538" y="2084"/>
                  </a:lnTo>
                  <a:lnTo>
                    <a:pt x="566712" y="0"/>
                  </a:lnTo>
                  <a:close/>
                </a:path>
                <a:path w="1133475" h="1133475">
                  <a:moveTo>
                    <a:pt x="1101003" y="755611"/>
                  </a:moveTo>
                  <a:lnTo>
                    <a:pt x="566712" y="755611"/>
                  </a:lnTo>
                  <a:lnTo>
                    <a:pt x="621547" y="757779"/>
                  </a:lnTo>
                  <a:lnTo>
                    <a:pt x="674835" y="763882"/>
                  </a:lnTo>
                  <a:lnTo>
                    <a:pt x="726255" y="773318"/>
                  </a:lnTo>
                  <a:lnTo>
                    <a:pt x="775485" y="785485"/>
                  </a:lnTo>
                  <a:lnTo>
                    <a:pt x="822205" y="799782"/>
                  </a:lnTo>
                  <a:lnTo>
                    <a:pt x="866094" y="815608"/>
                  </a:lnTo>
                  <a:lnTo>
                    <a:pt x="906830" y="832361"/>
                  </a:lnTo>
                  <a:lnTo>
                    <a:pt x="944092" y="849439"/>
                  </a:lnTo>
                  <a:lnTo>
                    <a:pt x="913519" y="886176"/>
                  </a:lnTo>
                  <a:lnTo>
                    <a:pt x="879471" y="919660"/>
                  </a:lnTo>
                  <a:lnTo>
                    <a:pt x="842220" y="949603"/>
                  </a:lnTo>
                  <a:lnTo>
                    <a:pt x="802038" y="975723"/>
                  </a:lnTo>
                  <a:lnTo>
                    <a:pt x="759199" y="997733"/>
                  </a:lnTo>
                  <a:lnTo>
                    <a:pt x="713974" y="1015348"/>
                  </a:lnTo>
                  <a:lnTo>
                    <a:pt x="666636" y="1028283"/>
                  </a:lnTo>
                  <a:lnTo>
                    <a:pt x="617458" y="1036254"/>
                  </a:lnTo>
                  <a:lnTo>
                    <a:pt x="566712" y="1038974"/>
                  </a:lnTo>
                  <a:lnTo>
                    <a:pt x="879575" y="1038974"/>
                  </a:lnTo>
                  <a:lnTo>
                    <a:pt x="915816" y="1012839"/>
                  </a:lnTo>
                  <a:lnTo>
                    <a:pt x="950725" y="983124"/>
                  </a:lnTo>
                  <a:lnTo>
                    <a:pt x="983124" y="950725"/>
                  </a:lnTo>
                  <a:lnTo>
                    <a:pt x="1012839" y="915816"/>
                  </a:lnTo>
                  <a:lnTo>
                    <a:pt x="1039701" y="878566"/>
                  </a:lnTo>
                  <a:lnTo>
                    <a:pt x="1063538" y="839149"/>
                  </a:lnTo>
                  <a:lnTo>
                    <a:pt x="1084178" y="797735"/>
                  </a:lnTo>
                  <a:lnTo>
                    <a:pt x="1101003" y="755611"/>
                  </a:lnTo>
                  <a:close/>
                </a:path>
                <a:path w="1133475" h="1133475">
                  <a:moveTo>
                    <a:pt x="965716" y="165290"/>
                  </a:moveTo>
                  <a:lnTo>
                    <a:pt x="566712" y="165290"/>
                  </a:lnTo>
                  <a:lnTo>
                    <a:pt x="615457" y="169673"/>
                  </a:lnTo>
                  <a:lnTo>
                    <a:pt x="661362" y="182307"/>
                  </a:lnTo>
                  <a:lnTo>
                    <a:pt x="703656" y="202418"/>
                  </a:lnTo>
                  <a:lnTo>
                    <a:pt x="741564" y="229235"/>
                  </a:lnTo>
                  <a:lnTo>
                    <a:pt x="774314" y="261983"/>
                  </a:lnTo>
                  <a:lnTo>
                    <a:pt x="801132" y="299891"/>
                  </a:lnTo>
                  <a:lnTo>
                    <a:pt x="821245" y="342185"/>
                  </a:lnTo>
                  <a:lnTo>
                    <a:pt x="833880" y="388093"/>
                  </a:lnTo>
                  <a:lnTo>
                    <a:pt x="838263" y="436841"/>
                  </a:lnTo>
                  <a:lnTo>
                    <a:pt x="833880" y="485586"/>
                  </a:lnTo>
                  <a:lnTo>
                    <a:pt x="821245" y="531492"/>
                  </a:lnTo>
                  <a:lnTo>
                    <a:pt x="801132" y="573786"/>
                  </a:lnTo>
                  <a:lnTo>
                    <a:pt x="774314" y="611694"/>
                  </a:lnTo>
                  <a:lnTo>
                    <a:pt x="741564" y="644444"/>
                  </a:lnTo>
                  <a:lnTo>
                    <a:pt x="703656" y="671262"/>
                  </a:lnTo>
                  <a:lnTo>
                    <a:pt x="661362" y="691375"/>
                  </a:lnTo>
                  <a:lnTo>
                    <a:pt x="615457" y="704009"/>
                  </a:lnTo>
                  <a:lnTo>
                    <a:pt x="566712" y="708393"/>
                  </a:lnTo>
                  <a:lnTo>
                    <a:pt x="1115442" y="708393"/>
                  </a:lnTo>
                  <a:lnTo>
                    <a:pt x="1125201" y="663226"/>
                  </a:lnTo>
                  <a:lnTo>
                    <a:pt x="1131340" y="615538"/>
                  </a:lnTo>
                  <a:lnTo>
                    <a:pt x="1133424" y="566712"/>
                  </a:lnTo>
                  <a:lnTo>
                    <a:pt x="1131340" y="517885"/>
                  </a:lnTo>
                  <a:lnTo>
                    <a:pt x="1125201" y="470198"/>
                  </a:lnTo>
                  <a:lnTo>
                    <a:pt x="1115181" y="423822"/>
                  </a:lnTo>
                  <a:lnTo>
                    <a:pt x="1101449" y="378928"/>
                  </a:lnTo>
                  <a:lnTo>
                    <a:pt x="1084178" y="335688"/>
                  </a:lnTo>
                  <a:lnTo>
                    <a:pt x="1063538" y="294274"/>
                  </a:lnTo>
                  <a:lnTo>
                    <a:pt x="1039701" y="254857"/>
                  </a:lnTo>
                  <a:lnTo>
                    <a:pt x="1012839" y="217608"/>
                  </a:lnTo>
                  <a:lnTo>
                    <a:pt x="983124" y="182698"/>
                  </a:lnTo>
                  <a:lnTo>
                    <a:pt x="965716" y="165290"/>
                  </a:lnTo>
                  <a:close/>
                </a:path>
              </a:pathLst>
            </a:custGeom>
            <a:solidFill>
              <a:srgbClr val="D9AE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6" name="Freihand 35">
                <a:extLst>
                  <a:ext uri="{FF2B5EF4-FFF2-40B4-BE49-F238E27FC236}">
                    <a16:creationId xmlns:a16="http://schemas.microsoft.com/office/drawing/2014/main" id="{59A0E16A-6F31-D9FD-A968-F7B848A727C2}"/>
                  </a:ext>
                </a:extLst>
              </p14:cNvPr>
              <p14:cNvContentPartPr/>
              <p14:nvPr/>
            </p14:nvContentPartPr>
            <p14:xfrm>
              <a:off x="8182167" y="3030182"/>
              <a:ext cx="735120" cy="37080"/>
            </p14:xfrm>
          </p:contentPart>
        </mc:Choice>
        <mc:Fallback xmlns="">
          <p:pic>
            <p:nvPicPr>
              <p:cNvPr id="36" name="Freihand 35">
                <a:extLst>
                  <a:ext uri="{FF2B5EF4-FFF2-40B4-BE49-F238E27FC236}">
                    <a16:creationId xmlns:a16="http://schemas.microsoft.com/office/drawing/2014/main" id="{59A0E16A-6F31-D9FD-A968-F7B848A727C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164167" y="2994182"/>
                <a:ext cx="770760" cy="108720"/>
              </a:xfrm>
              <a:prstGeom prst="rect">
                <a:avLst/>
              </a:prstGeom>
            </p:spPr>
          </p:pic>
        </mc:Fallback>
      </mc:AlternateContent>
      <p:sp>
        <p:nvSpPr>
          <p:cNvPr id="37" name="object 4">
            <a:extLst>
              <a:ext uri="{FF2B5EF4-FFF2-40B4-BE49-F238E27FC236}">
                <a16:creationId xmlns:a16="http://schemas.microsoft.com/office/drawing/2014/main" id="{0EEB72F7-25EF-4FEF-CE84-172B9A1EB2A8}"/>
              </a:ext>
            </a:extLst>
          </p:cNvPr>
          <p:cNvSpPr txBox="1">
            <a:spLocks/>
          </p:cNvSpPr>
          <p:nvPr/>
        </p:nvSpPr>
        <p:spPr>
          <a:xfrm>
            <a:off x="4916519" y="1785954"/>
            <a:ext cx="701309" cy="197651"/>
          </a:xfrm>
          <a:prstGeom prst="rect">
            <a:avLst/>
          </a:prstGeom>
        </p:spPr>
        <p:txBody>
          <a:bodyPr vert="horz" wrap="square" lIns="0" tIns="12859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9525" algn="l" defTabSz="685800" hangingPunct="1">
              <a:spcBef>
                <a:spcPts val="101"/>
              </a:spcBef>
              <a:defRPr/>
            </a:pPr>
            <a:r>
              <a:rPr lang="de" sz="1200" b="1" spc="135" dirty="0">
                <a:solidFill>
                  <a:srgbClr val="3C3835"/>
                </a:solidFill>
                <a:latin typeface="Calibri Light" panose="020F0302020204030204" pitchFamily="34" charset="0"/>
              </a:rPr>
              <a:t>50 PV</a:t>
            </a:r>
          </a:p>
        </p:txBody>
      </p:sp>
    </p:spTree>
    <p:extLst>
      <p:ext uri="{BB962C8B-B14F-4D97-AF65-F5344CB8AC3E}">
        <p14:creationId xmlns:p14="http://schemas.microsoft.com/office/powerpoint/2010/main" val="987647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70" grpId="0" animBg="1"/>
      <p:bldP spid="72" grpId="0"/>
      <p:bldP spid="74" grpId="0"/>
      <p:bldP spid="76" grpId="0"/>
      <p:bldP spid="77" grpId="0"/>
      <p:bldP spid="87" grpId="0"/>
      <p:bldP spid="88" grpId="0"/>
      <p:bldP spid="89" grpId="0"/>
      <p:bldP spid="102" grpId="0"/>
      <p:bldP spid="10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object 2">
            <a:extLst>
              <a:ext uri="{FF2B5EF4-FFF2-40B4-BE49-F238E27FC236}">
                <a16:creationId xmlns:a16="http://schemas.microsoft.com/office/drawing/2014/main" id="{30F25E48-90BE-70A9-4730-3492B179AF89}"/>
              </a:ext>
            </a:extLst>
          </p:cNvPr>
          <p:cNvSpPr/>
          <p:nvPr/>
        </p:nvSpPr>
        <p:spPr>
          <a:xfrm>
            <a:off x="-10712" y="655969"/>
            <a:ext cx="9144953" cy="4325934"/>
          </a:xfrm>
          <a:custGeom>
            <a:avLst/>
            <a:gdLst/>
            <a:ahLst/>
            <a:cxnLst/>
            <a:rect l="l" t="t" r="r" b="b"/>
            <a:pathLst>
              <a:path w="12193270" h="5598159">
                <a:moveTo>
                  <a:pt x="0" y="5597994"/>
                </a:moveTo>
                <a:lnTo>
                  <a:pt x="12193206" y="5597994"/>
                </a:lnTo>
                <a:lnTo>
                  <a:pt x="12193206" y="0"/>
                </a:lnTo>
                <a:lnTo>
                  <a:pt x="0" y="0"/>
                </a:lnTo>
                <a:lnTo>
                  <a:pt x="0" y="5597994"/>
                </a:lnTo>
                <a:close/>
              </a:path>
            </a:pathLst>
          </a:custGeom>
          <a:solidFill>
            <a:srgbClr val="EFEAE4"/>
          </a:solidFill>
        </p:spPr>
        <p:txBody>
          <a:bodyPr wrap="square" lIns="0" tIns="0" rIns="0" bIns="0" rtlCol="0"/>
          <a:lstStyle/>
          <a:p>
            <a:pPr algn="l" defTabSz="685800" hangingPunct="1">
              <a:defRPr/>
            </a:pPr>
            <a:endParaRPr lang="de-AT" sz="1350" kern="1200" dirty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  <p:sp>
        <p:nvSpPr>
          <p:cNvPr id="17" name="object 4">
            <a:extLst>
              <a:ext uri="{FF2B5EF4-FFF2-40B4-BE49-F238E27FC236}">
                <a16:creationId xmlns:a16="http://schemas.microsoft.com/office/drawing/2014/main" id="{7534401D-2239-F342-AA46-26A16F816CA2}"/>
              </a:ext>
            </a:extLst>
          </p:cNvPr>
          <p:cNvSpPr txBox="1">
            <a:spLocks/>
          </p:cNvSpPr>
          <p:nvPr/>
        </p:nvSpPr>
        <p:spPr>
          <a:xfrm>
            <a:off x="222729" y="733007"/>
            <a:ext cx="4022820" cy="259206"/>
          </a:xfrm>
          <a:prstGeom prst="rect">
            <a:avLst/>
          </a:prstGeom>
        </p:spPr>
        <p:txBody>
          <a:bodyPr vert="horz" wrap="square" lIns="0" tIns="12859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9525" algn="l" defTabSz="685800" hangingPunct="1">
              <a:spcBef>
                <a:spcPts val="101"/>
              </a:spcBef>
              <a:defRPr/>
            </a:pPr>
            <a:r>
              <a:rPr lang="de" sz="1600" b="1" spc="135" dirty="0">
                <a:solidFill>
                  <a:srgbClr val="3C3835"/>
                </a:solidFill>
                <a:latin typeface="Calibri Light" panose="020F0302020204030204" pitchFamily="34" charset="0"/>
              </a:rPr>
              <a:t>VORAUSSETZUNGEN FÜR EINSCHREIBER</a:t>
            </a:r>
          </a:p>
        </p:txBody>
      </p:sp>
      <p:sp>
        <p:nvSpPr>
          <p:cNvPr id="29" name="object 3">
            <a:extLst>
              <a:ext uri="{FF2B5EF4-FFF2-40B4-BE49-F238E27FC236}">
                <a16:creationId xmlns:a16="http://schemas.microsoft.com/office/drawing/2014/main" id="{D687CAD5-8321-D949-9FF6-D1F01C39AAE9}"/>
              </a:ext>
            </a:extLst>
          </p:cNvPr>
          <p:cNvSpPr txBox="1"/>
          <p:nvPr/>
        </p:nvSpPr>
        <p:spPr>
          <a:xfrm>
            <a:off x="0" y="399184"/>
            <a:ext cx="9144000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defTabSz="685800" hangingPunct="1">
              <a:spcBef>
                <a:spcPts val="75"/>
              </a:spcBef>
              <a:defRPr/>
            </a:pPr>
            <a:r>
              <a:rPr lang="de" sz="1800" b="1" kern="1200" spc="225" dirty="0">
                <a:solidFill>
                  <a:srgbClr val="3D3936"/>
                </a:solidFill>
                <a:latin typeface="Calibri Light" panose="020F0302020204030204" pitchFamily="34" charset="0"/>
              </a:rPr>
              <a:t>FAST START BONUS - </a:t>
            </a:r>
            <a:r>
              <a:rPr lang="de" sz="1800" b="1" kern="1200" spc="225" dirty="0">
                <a:solidFill>
                  <a:srgbClr val="FF0000"/>
                </a:solidFill>
                <a:latin typeface="Calibri Light" panose="020F0302020204030204" pitchFamily="34" charset="0"/>
              </a:rPr>
              <a:t>Monat 3</a:t>
            </a:r>
            <a:endParaRPr lang="de" sz="1800" kern="1200" spc="225" dirty="0">
              <a:solidFill>
                <a:srgbClr val="FF0000"/>
              </a:solidFill>
              <a:latin typeface="Calibri Light" panose="020F0302020204030204" pitchFamily="34" charset="0"/>
            </a:endParaRPr>
          </a:p>
        </p:txBody>
      </p:sp>
      <p:sp>
        <p:nvSpPr>
          <p:cNvPr id="13" name="object 4">
            <a:extLst>
              <a:ext uri="{FF2B5EF4-FFF2-40B4-BE49-F238E27FC236}">
                <a16:creationId xmlns:a16="http://schemas.microsoft.com/office/drawing/2014/main" id="{BAAFED5D-491A-7B24-D49B-38534A4F7B17}"/>
              </a:ext>
            </a:extLst>
          </p:cNvPr>
          <p:cNvSpPr txBox="1">
            <a:spLocks/>
          </p:cNvSpPr>
          <p:nvPr/>
        </p:nvSpPr>
        <p:spPr>
          <a:xfrm>
            <a:off x="222729" y="1097884"/>
            <a:ext cx="3577459" cy="197651"/>
          </a:xfrm>
          <a:prstGeom prst="rect">
            <a:avLst/>
          </a:prstGeom>
        </p:spPr>
        <p:txBody>
          <a:bodyPr vert="horz" wrap="square" lIns="0" tIns="12859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9525" algn="l" defTabSz="685800" hangingPunct="1">
              <a:spcBef>
                <a:spcPts val="101"/>
              </a:spcBef>
              <a:defRPr/>
            </a:pPr>
            <a:r>
              <a:rPr lang="de" sz="1200" spc="135" dirty="0">
                <a:solidFill>
                  <a:srgbClr val="3C3835"/>
                </a:solidFill>
                <a:latin typeface="Calibri Light" panose="020F0302020204030204" pitchFamily="34" charset="0"/>
              </a:rPr>
              <a:t>Mindestbestellung von </a:t>
            </a:r>
            <a:r>
              <a:rPr lang="de" sz="1200" b="1" spc="135" dirty="0">
                <a:solidFill>
                  <a:srgbClr val="3C3835"/>
                </a:solidFill>
                <a:latin typeface="Calibri Light" panose="020F0302020204030204" pitchFamily="34" charset="0"/>
              </a:rPr>
              <a:t>50 PV</a:t>
            </a:r>
            <a:endParaRPr lang="de" sz="1388" b="1" spc="135" dirty="0">
              <a:solidFill>
                <a:srgbClr val="3C3835"/>
              </a:solidFill>
              <a:latin typeface="Calibri Light" panose="020F0302020204030204" pitchFamily="34" charset="0"/>
            </a:endParaRPr>
          </a:p>
        </p:txBody>
      </p:sp>
      <p:sp>
        <p:nvSpPr>
          <p:cNvPr id="52" name="Rechteck: abgerundete Ecken 51">
            <a:extLst>
              <a:ext uri="{FF2B5EF4-FFF2-40B4-BE49-F238E27FC236}">
                <a16:creationId xmlns:a16="http://schemas.microsoft.com/office/drawing/2014/main" id="{00DFC5EE-83D3-B6D3-D99F-FBEC7300B5B3}"/>
              </a:ext>
            </a:extLst>
          </p:cNvPr>
          <p:cNvSpPr/>
          <p:nvPr/>
        </p:nvSpPr>
        <p:spPr>
          <a:xfrm>
            <a:off x="48000" y="697117"/>
            <a:ext cx="4197549" cy="720000"/>
          </a:xfrm>
          <a:prstGeom prst="roundRect">
            <a:avLst/>
          </a:prstGeom>
          <a:noFill/>
          <a:ln w="28575" cap="flat">
            <a:solidFill>
              <a:srgbClr val="EFC4C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AT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grpSp>
        <p:nvGrpSpPr>
          <p:cNvPr id="11" name="object 5">
            <a:extLst>
              <a:ext uri="{FF2B5EF4-FFF2-40B4-BE49-F238E27FC236}">
                <a16:creationId xmlns:a16="http://schemas.microsoft.com/office/drawing/2014/main" id="{C2F5BBCC-6697-D7FC-9214-AC32AA7ACB81}"/>
              </a:ext>
            </a:extLst>
          </p:cNvPr>
          <p:cNvGrpSpPr/>
          <p:nvPr/>
        </p:nvGrpSpPr>
        <p:grpSpPr>
          <a:xfrm>
            <a:off x="4193665" y="1563324"/>
            <a:ext cx="704786" cy="724281"/>
            <a:chOff x="3425780" y="3155805"/>
            <a:chExt cx="1210310" cy="1210310"/>
          </a:xfrm>
        </p:grpSpPr>
        <p:sp>
          <p:nvSpPr>
            <p:cNvPr id="14" name="object 6">
              <a:extLst>
                <a:ext uri="{FF2B5EF4-FFF2-40B4-BE49-F238E27FC236}">
                  <a16:creationId xmlns:a16="http://schemas.microsoft.com/office/drawing/2014/main" id="{8BD599FD-E4A5-0C43-BF8A-F3BA1BF79784}"/>
                </a:ext>
              </a:extLst>
            </p:cNvPr>
            <p:cNvSpPr/>
            <p:nvPr/>
          </p:nvSpPr>
          <p:spPr>
            <a:xfrm>
              <a:off x="3425780" y="3155805"/>
              <a:ext cx="1210310" cy="1210310"/>
            </a:xfrm>
            <a:custGeom>
              <a:avLst/>
              <a:gdLst/>
              <a:ahLst/>
              <a:cxnLst/>
              <a:rect l="l" t="t" r="r" b="b"/>
              <a:pathLst>
                <a:path w="1210310" h="1210310">
                  <a:moveTo>
                    <a:pt x="605027" y="0"/>
                  </a:moveTo>
                  <a:lnTo>
                    <a:pt x="557745" y="1820"/>
                  </a:lnTo>
                  <a:lnTo>
                    <a:pt x="511457" y="7191"/>
                  </a:lnTo>
                  <a:lnTo>
                    <a:pt x="466300" y="15978"/>
                  </a:lnTo>
                  <a:lnTo>
                    <a:pt x="422406" y="28047"/>
                  </a:lnTo>
                  <a:lnTo>
                    <a:pt x="379912" y="43263"/>
                  </a:lnTo>
                  <a:lnTo>
                    <a:pt x="338951" y="61491"/>
                  </a:lnTo>
                  <a:lnTo>
                    <a:pt x="299657" y="82598"/>
                  </a:lnTo>
                  <a:lnTo>
                    <a:pt x="262167" y="106449"/>
                  </a:lnTo>
                  <a:lnTo>
                    <a:pt x="226613" y="132909"/>
                  </a:lnTo>
                  <a:lnTo>
                    <a:pt x="193130" y="161843"/>
                  </a:lnTo>
                  <a:lnTo>
                    <a:pt x="161853" y="193118"/>
                  </a:lnTo>
                  <a:lnTo>
                    <a:pt x="132917" y="226598"/>
                  </a:lnTo>
                  <a:lnTo>
                    <a:pt x="106455" y="262149"/>
                  </a:lnTo>
                  <a:lnTo>
                    <a:pt x="82603" y="299637"/>
                  </a:lnTo>
                  <a:lnTo>
                    <a:pt x="61495" y="338927"/>
                  </a:lnTo>
                  <a:lnTo>
                    <a:pt x="43265" y="379884"/>
                  </a:lnTo>
                  <a:lnTo>
                    <a:pt x="28048" y="422375"/>
                  </a:lnTo>
                  <a:lnTo>
                    <a:pt x="15979" y="466264"/>
                  </a:lnTo>
                  <a:lnTo>
                    <a:pt x="7191" y="511417"/>
                  </a:lnTo>
                  <a:lnTo>
                    <a:pt x="1820" y="557699"/>
                  </a:lnTo>
                  <a:lnTo>
                    <a:pt x="0" y="604977"/>
                  </a:lnTo>
                  <a:lnTo>
                    <a:pt x="1820" y="652263"/>
                  </a:lnTo>
                  <a:lnTo>
                    <a:pt x="7191" y="698553"/>
                  </a:lnTo>
                  <a:lnTo>
                    <a:pt x="15979" y="743713"/>
                  </a:lnTo>
                  <a:lnTo>
                    <a:pt x="28048" y="787609"/>
                  </a:lnTo>
                  <a:lnTo>
                    <a:pt x="43265" y="830105"/>
                  </a:lnTo>
                  <a:lnTo>
                    <a:pt x="61495" y="871067"/>
                  </a:lnTo>
                  <a:lnTo>
                    <a:pt x="82603" y="910361"/>
                  </a:lnTo>
                  <a:lnTo>
                    <a:pt x="106455" y="947853"/>
                  </a:lnTo>
                  <a:lnTo>
                    <a:pt x="132917" y="983407"/>
                  </a:lnTo>
                  <a:lnTo>
                    <a:pt x="161853" y="1016890"/>
                  </a:lnTo>
                  <a:lnTo>
                    <a:pt x="193130" y="1048167"/>
                  </a:lnTo>
                  <a:lnTo>
                    <a:pt x="226613" y="1077103"/>
                  </a:lnTo>
                  <a:lnTo>
                    <a:pt x="262167" y="1103564"/>
                  </a:lnTo>
                  <a:lnTo>
                    <a:pt x="299657" y="1127416"/>
                  </a:lnTo>
                  <a:lnTo>
                    <a:pt x="338951" y="1148524"/>
                  </a:lnTo>
                  <a:lnTo>
                    <a:pt x="379912" y="1166753"/>
                  </a:lnTo>
                  <a:lnTo>
                    <a:pt x="422406" y="1181970"/>
                  </a:lnTo>
                  <a:lnTo>
                    <a:pt x="466300" y="1194039"/>
                  </a:lnTo>
                  <a:lnTo>
                    <a:pt x="511457" y="1202826"/>
                  </a:lnTo>
                  <a:lnTo>
                    <a:pt x="557745" y="1208197"/>
                  </a:lnTo>
                  <a:lnTo>
                    <a:pt x="605027" y="1210017"/>
                  </a:lnTo>
                  <a:lnTo>
                    <a:pt x="652310" y="1208197"/>
                  </a:lnTo>
                  <a:lnTo>
                    <a:pt x="698598" y="1202826"/>
                  </a:lnTo>
                  <a:lnTo>
                    <a:pt x="743755" y="1194039"/>
                  </a:lnTo>
                  <a:lnTo>
                    <a:pt x="787649" y="1181970"/>
                  </a:lnTo>
                  <a:lnTo>
                    <a:pt x="830143" y="1166753"/>
                  </a:lnTo>
                  <a:lnTo>
                    <a:pt x="871104" y="1148524"/>
                  </a:lnTo>
                  <a:lnTo>
                    <a:pt x="910398" y="1127416"/>
                  </a:lnTo>
                  <a:lnTo>
                    <a:pt x="947888" y="1103564"/>
                  </a:lnTo>
                  <a:lnTo>
                    <a:pt x="983442" y="1077103"/>
                  </a:lnTo>
                  <a:lnTo>
                    <a:pt x="1016925" y="1048167"/>
                  </a:lnTo>
                  <a:lnTo>
                    <a:pt x="1048202" y="1016890"/>
                  </a:lnTo>
                  <a:lnTo>
                    <a:pt x="1077138" y="983407"/>
                  </a:lnTo>
                  <a:lnTo>
                    <a:pt x="1103600" y="947853"/>
                  </a:lnTo>
                  <a:lnTo>
                    <a:pt x="1127452" y="910361"/>
                  </a:lnTo>
                  <a:lnTo>
                    <a:pt x="1148560" y="871067"/>
                  </a:lnTo>
                  <a:lnTo>
                    <a:pt x="1166790" y="830105"/>
                  </a:lnTo>
                  <a:lnTo>
                    <a:pt x="1182007" y="787609"/>
                  </a:lnTo>
                  <a:lnTo>
                    <a:pt x="1194076" y="743713"/>
                  </a:lnTo>
                  <a:lnTo>
                    <a:pt x="1202864" y="698553"/>
                  </a:lnTo>
                  <a:lnTo>
                    <a:pt x="1208235" y="652263"/>
                  </a:lnTo>
                  <a:lnTo>
                    <a:pt x="1210055" y="604977"/>
                  </a:lnTo>
                  <a:lnTo>
                    <a:pt x="1208235" y="557699"/>
                  </a:lnTo>
                  <a:lnTo>
                    <a:pt x="1202864" y="511417"/>
                  </a:lnTo>
                  <a:lnTo>
                    <a:pt x="1194076" y="466264"/>
                  </a:lnTo>
                  <a:lnTo>
                    <a:pt x="1182007" y="422375"/>
                  </a:lnTo>
                  <a:lnTo>
                    <a:pt x="1166790" y="379884"/>
                  </a:lnTo>
                  <a:lnTo>
                    <a:pt x="1148560" y="338927"/>
                  </a:lnTo>
                  <a:lnTo>
                    <a:pt x="1127452" y="299637"/>
                  </a:lnTo>
                  <a:lnTo>
                    <a:pt x="1103600" y="262149"/>
                  </a:lnTo>
                  <a:lnTo>
                    <a:pt x="1077138" y="226598"/>
                  </a:lnTo>
                  <a:lnTo>
                    <a:pt x="1048202" y="193118"/>
                  </a:lnTo>
                  <a:lnTo>
                    <a:pt x="1016925" y="161843"/>
                  </a:lnTo>
                  <a:lnTo>
                    <a:pt x="983442" y="132909"/>
                  </a:lnTo>
                  <a:lnTo>
                    <a:pt x="947888" y="106449"/>
                  </a:lnTo>
                  <a:lnTo>
                    <a:pt x="910398" y="82598"/>
                  </a:lnTo>
                  <a:lnTo>
                    <a:pt x="871104" y="61491"/>
                  </a:lnTo>
                  <a:lnTo>
                    <a:pt x="830143" y="43263"/>
                  </a:lnTo>
                  <a:lnTo>
                    <a:pt x="787649" y="28047"/>
                  </a:lnTo>
                  <a:lnTo>
                    <a:pt x="743755" y="15978"/>
                  </a:lnTo>
                  <a:lnTo>
                    <a:pt x="698598" y="7191"/>
                  </a:lnTo>
                  <a:lnTo>
                    <a:pt x="652310" y="1820"/>
                  </a:lnTo>
                  <a:lnTo>
                    <a:pt x="60502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6" name="object 7">
              <a:extLst>
                <a:ext uri="{FF2B5EF4-FFF2-40B4-BE49-F238E27FC236}">
                  <a16:creationId xmlns:a16="http://schemas.microsoft.com/office/drawing/2014/main" id="{85724083-1670-847B-3A7C-70763A4F33E8}"/>
                </a:ext>
              </a:extLst>
            </p:cNvPr>
            <p:cNvSpPr/>
            <p:nvPr/>
          </p:nvSpPr>
          <p:spPr>
            <a:xfrm>
              <a:off x="3464095" y="3194095"/>
              <a:ext cx="1133475" cy="1133475"/>
            </a:xfrm>
            <a:custGeom>
              <a:avLst/>
              <a:gdLst/>
              <a:ahLst/>
              <a:cxnLst/>
              <a:rect l="l" t="t" r="r" b="b"/>
              <a:pathLst>
                <a:path w="1133475" h="1133475">
                  <a:moveTo>
                    <a:pt x="566712" y="0"/>
                  </a:moveTo>
                  <a:lnTo>
                    <a:pt x="517885" y="2084"/>
                  </a:lnTo>
                  <a:lnTo>
                    <a:pt x="470198" y="8222"/>
                  </a:lnTo>
                  <a:lnTo>
                    <a:pt x="423822" y="18242"/>
                  </a:lnTo>
                  <a:lnTo>
                    <a:pt x="378928" y="31974"/>
                  </a:lnTo>
                  <a:lnTo>
                    <a:pt x="335688" y="49246"/>
                  </a:lnTo>
                  <a:lnTo>
                    <a:pt x="294274" y="69885"/>
                  </a:lnTo>
                  <a:lnTo>
                    <a:pt x="254857" y="93722"/>
                  </a:lnTo>
                  <a:lnTo>
                    <a:pt x="217608" y="120584"/>
                  </a:lnTo>
                  <a:lnTo>
                    <a:pt x="182698" y="150300"/>
                  </a:lnTo>
                  <a:lnTo>
                    <a:pt x="150300" y="182698"/>
                  </a:lnTo>
                  <a:lnTo>
                    <a:pt x="120584" y="217608"/>
                  </a:lnTo>
                  <a:lnTo>
                    <a:pt x="93722" y="254857"/>
                  </a:lnTo>
                  <a:lnTo>
                    <a:pt x="69885" y="294274"/>
                  </a:lnTo>
                  <a:lnTo>
                    <a:pt x="49246" y="335688"/>
                  </a:lnTo>
                  <a:lnTo>
                    <a:pt x="31974" y="378928"/>
                  </a:lnTo>
                  <a:lnTo>
                    <a:pt x="18242" y="423822"/>
                  </a:lnTo>
                  <a:lnTo>
                    <a:pt x="8222" y="470198"/>
                  </a:lnTo>
                  <a:lnTo>
                    <a:pt x="2084" y="517885"/>
                  </a:lnTo>
                  <a:lnTo>
                    <a:pt x="0" y="566712"/>
                  </a:lnTo>
                  <a:lnTo>
                    <a:pt x="2084" y="615538"/>
                  </a:lnTo>
                  <a:lnTo>
                    <a:pt x="8222" y="663226"/>
                  </a:lnTo>
                  <a:lnTo>
                    <a:pt x="18242" y="709602"/>
                  </a:lnTo>
                  <a:lnTo>
                    <a:pt x="31974" y="754495"/>
                  </a:lnTo>
                  <a:lnTo>
                    <a:pt x="49246" y="797735"/>
                  </a:lnTo>
                  <a:lnTo>
                    <a:pt x="69885" y="839149"/>
                  </a:lnTo>
                  <a:lnTo>
                    <a:pt x="93722" y="878566"/>
                  </a:lnTo>
                  <a:lnTo>
                    <a:pt x="120584" y="915816"/>
                  </a:lnTo>
                  <a:lnTo>
                    <a:pt x="150300" y="950725"/>
                  </a:lnTo>
                  <a:lnTo>
                    <a:pt x="182698" y="983124"/>
                  </a:lnTo>
                  <a:lnTo>
                    <a:pt x="217608" y="1012839"/>
                  </a:lnTo>
                  <a:lnTo>
                    <a:pt x="254857" y="1039701"/>
                  </a:lnTo>
                  <a:lnTo>
                    <a:pt x="294274" y="1063538"/>
                  </a:lnTo>
                  <a:lnTo>
                    <a:pt x="335688" y="1084178"/>
                  </a:lnTo>
                  <a:lnTo>
                    <a:pt x="378928" y="1101449"/>
                  </a:lnTo>
                  <a:lnTo>
                    <a:pt x="423822" y="1115181"/>
                  </a:lnTo>
                  <a:lnTo>
                    <a:pt x="470198" y="1125201"/>
                  </a:lnTo>
                  <a:lnTo>
                    <a:pt x="517885" y="1131340"/>
                  </a:lnTo>
                  <a:lnTo>
                    <a:pt x="566712" y="1133424"/>
                  </a:lnTo>
                  <a:lnTo>
                    <a:pt x="615538" y="1131340"/>
                  </a:lnTo>
                  <a:lnTo>
                    <a:pt x="663226" y="1125201"/>
                  </a:lnTo>
                  <a:lnTo>
                    <a:pt x="709602" y="1115181"/>
                  </a:lnTo>
                  <a:lnTo>
                    <a:pt x="754495" y="1101449"/>
                  </a:lnTo>
                  <a:lnTo>
                    <a:pt x="797735" y="1084178"/>
                  </a:lnTo>
                  <a:lnTo>
                    <a:pt x="839149" y="1063538"/>
                  </a:lnTo>
                  <a:lnTo>
                    <a:pt x="878566" y="1039701"/>
                  </a:lnTo>
                  <a:lnTo>
                    <a:pt x="879575" y="1038974"/>
                  </a:lnTo>
                  <a:lnTo>
                    <a:pt x="566712" y="1038974"/>
                  </a:lnTo>
                  <a:lnTo>
                    <a:pt x="515965" y="1036254"/>
                  </a:lnTo>
                  <a:lnTo>
                    <a:pt x="466787" y="1028283"/>
                  </a:lnTo>
                  <a:lnTo>
                    <a:pt x="419449" y="1015348"/>
                  </a:lnTo>
                  <a:lnTo>
                    <a:pt x="374225" y="997733"/>
                  </a:lnTo>
                  <a:lnTo>
                    <a:pt x="331385" y="975723"/>
                  </a:lnTo>
                  <a:lnTo>
                    <a:pt x="291203" y="949603"/>
                  </a:lnTo>
                  <a:lnTo>
                    <a:pt x="253952" y="919660"/>
                  </a:lnTo>
                  <a:lnTo>
                    <a:pt x="219904" y="886176"/>
                  </a:lnTo>
                  <a:lnTo>
                    <a:pt x="189331" y="849439"/>
                  </a:lnTo>
                  <a:lnTo>
                    <a:pt x="226601" y="832357"/>
                  </a:lnTo>
                  <a:lnTo>
                    <a:pt x="267342" y="815603"/>
                  </a:lnTo>
                  <a:lnTo>
                    <a:pt x="311232" y="799777"/>
                  </a:lnTo>
                  <a:lnTo>
                    <a:pt x="357952" y="785480"/>
                  </a:lnTo>
                  <a:lnTo>
                    <a:pt x="407181" y="773314"/>
                  </a:lnTo>
                  <a:lnTo>
                    <a:pt x="458597" y="763880"/>
                  </a:lnTo>
                  <a:lnTo>
                    <a:pt x="511881" y="757779"/>
                  </a:lnTo>
                  <a:lnTo>
                    <a:pt x="566712" y="755611"/>
                  </a:lnTo>
                  <a:lnTo>
                    <a:pt x="1101003" y="755611"/>
                  </a:lnTo>
                  <a:lnTo>
                    <a:pt x="1101449" y="754495"/>
                  </a:lnTo>
                  <a:lnTo>
                    <a:pt x="1115181" y="709602"/>
                  </a:lnTo>
                  <a:lnTo>
                    <a:pt x="1115442" y="708393"/>
                  </a:lnTo>
                  <a:lnTo>
                    <a:pt x="566712" y="708393"/>
                  </a:lnTo>
                  <a:lnTo>
                    <a:pt x="517967" y="704009"/>
                  </a:lnTo>
                  <a:lnTo>
                    <a:pt x="472061" y="691375"/>
                  </a:lnTo>
                  <a:lnTo>
                    <a:pt x="429767" y="671262"/>
                  </a:lnTo>
                  <a:lnTo>
                    <a:pt x="391859" y="644444"/>
                  </a:lnTo>
                  <a:lnTo>
                    <a:pt x="359109" y="611694"/>
                  </a:lnTo>
                  <a:lnTo>
                    <a:pt x="332291" y="573786"/>
                  </a:lnTo>
                  <a:lnTo>
                    <a:pt x="312178" y="531492"/>
                  </a:lnTo>
                  <a:lnTo>
                    <a:pt x="299544" y="485586"/>
                  </a:lnTo>
                  <a:lnTo>
                    <a:pt x="295160" y="436841"/>
                  </a:lnTo>
                  <a:lnTo>
                    <a:pt x="299544" y="388093"/>
                  </a:lnTo>
                  <a:lnTo>
                    <a:pt x="312178" y="342185"/>
                  </a:lnTo>
                  <a:lnTo>
                    <a:pt x="332291" y="299891"/>
                  </a:lnTo>
                  <a:lnTo>
                    <a:pt x="359109" y="261983"/>
                  </a:lnTo>
                  <a:lnTo>
                    <a:pt x="391859" y="229235"/>
                  </a:lnTo>
                  <a:lnTo>
                    <a:pt x="429767" y="202418"/>
                  </a:lnTo>
                  <a:lnTo>
                    <a:pt x="472061" y="182307"/>
                  </a:lnTo>
                  <a:lnTo>
                    <a:pt x="517967" y="169673"/>
                  </a:lnTo>
                  <a:lnTo>
                    <a:pt x="566712" y="165290"/>
                  </a:lnTo>
                  <a:lnTo>
                    <a:pt x="965716" y="165290"/>
                  </a:lnTo>
                  <a:lnTo>
                    <a:pt x="950725" y="150300"/>
                  </a:lnTo>
                  <a:lnTo>
                    <a:pt x="915816" y="120584"/>
                  </a:lnTo>
                  <a:lnTo>
                    <a:pt x="878566" y="93722"/>
                  </a:lnTo>
                  <a:lnTo>
                    <a:pt x="839149" y="69885"/>
                  </a:lnTo>
                  <a:lnTo>
                    <a:pt x="797735" y="49246"/>
                  </a:lnTo>
                  <a:lnTo>
                    <a:pt x="754495" y="31974"/>
                  </a:lnTo>
                  <a:lnTo>
                    <a:pt x="709602" y="18242"/>
                  </a:lnTo>
                  <a:lnTo>
                    <a:pt x="663226" y="8222"/>
                  </a:lnTo>
                  <a:lnTo>
                    <a:pt x="615538" y="2084"/>
                  </a:lnTo>
                  <a:lnTo>
                    <a:pt x="566712" y="0"/>
                  </a:lnTo>
                  <a:close/>
                </a:path>
                <a:path w="1133475" h="1133475">
                  <a:moveTo>
                    <a:pt x="1101003" y="755611"/>
                  </a:moveTo>
                  <a:lnTo>
                    <a:pt x="566712" y="755611"/>
                  </a:lnTo>
                  <a:lnTo>
                    <a:pt x="621547" y="757779"/>
                  </a:lnTo>
                  <a:lnTo>
                    <a:pt x="674835" y="763882"/>
                  </a:lnTo>
                  <a:lnTo>
                    <a:pt x="726255" y="773318"/>
                  </a:lnTo>
                  <a:lnTo>
                    <a:pt x="775485" y="785485"/>
                  </a:lnTo>
                  <a:lnTo>
                    <a:pt x="822205" y="799782"/>
                  </a:lnTo>
                  <a:lnTo>
                    <a:pt x="866094" y="815608"/>
                  </a:lnTo>
                  <a:lnTo>
                    <a:pt x="906830" y="832361"/>
                  </a:lnTo>
                  <a:lnTo>
                    <a:pt x="944092" y="849439"/>
                  </a:lnTo>
                  <a:lnTo>
                    <a:pt x="913519" y="886176"/>
                  </a:lnTo>
                  <a:lnTo>
                    <a:pt x="879471" y="919660"/>
                  </a:lnTo>
                  <a:lnTo>
                    <a:pt x="842220" y="949603"/>
                  </a:lnTo>
                  <a:lnTo>
                    <a:pt x="802038" y="975723"/>
                  </a:lnTo>
                  <a:lnTo>
                    <a:pt x="759199" y="997733"/>
                  </a:lnTo>
                  <a:lnTo>
                    <a:pt x="713974" y="1015348"/>
                  </a:lnTo>
                  <a:lnTo>
                    <a:pt x="666636" y="1028283"/>
                  </a:lnTo>
                  <a:lnTo>
                    <a:pt x="617458" y="1036254"/>
                  </a:lnTo>
                  <a:lnTo>
                    <a:pt x="566712" y="1038974"/>
                  </a:lnTo>
                  <a:lnTo>
                    <a:pt x="879575" y="1038974"/>
                  </a:lnTo>
                  <a:lnTo>
                    <a:pt x="915816" y="1012839"/>
                  </a:lnTo>
                  <a:lnTo>
                    <a:pt x="950725" y="983124"/>
                  </a:lnTo>
                  <a:lnTo>
                    <a:pt x="983124" y="950725"/>
                  </a:lnTo>
                  <a:lnTo>
                    <a:pt x="1012839" y="915816"/>
                  </a:lnTo>
                  <a:lnTo>
                    <a:pt x="1039701" y="878566"/>
                  </a:lnTo>
                  <a:lnTo>
                    <a:pt x="1063538" y="839149"/>
                  </a:lnTo>
                  <a:lnTo>
                    <a:pt x="1084178" y="797735"/>
                  </a:lnTo>
                  <a:lnTo>
                    <a:pt x="1101003" y="755611"/>
                  </a:lnTo>
                  <a:close/>
                </a:path>
                <a:path w="1133475" h="1133475">
                  <a:moveTo>
                    <a:pt x="965716" y="165290"/>
                  </a:moveTo>
                  <a:lnTo>
                    <a:pt x="566712" y="165290"/>
                  </a:lnTo>
                  <a:lnTo>
                    <a:pt x="615457" y="169673"/>
                  </a:lnTo>
                  <a:lnTo>
                    <a:pt x="661362" y="182307"/>
                  </a:lnTo>
                  <a:lnTo>
                    <a:pt x="703656" y="202418"/>
                  </a:lnTo>
                  <a:lnTo>
                    <a:pt x="741564" y="229235"/>
                  </a:lnTo>
                  <a:lnTo>
                    <a:pt x="774314" y="261983"/>
                  </a:lnTo>
                  <a:lnTo>
                    <a:pt x="801132" y="299891"/>
                  </a:lnTo>
                  <a:lnTo>
                    <a:pt x="821245" y="342185"/>
                  </a:lnTo>
                  <a:lnTo>
                    <a:pt x="833880" y="388093"/>
                  </a:lnTo>
                  <a:lnTo>
                    <a:pt x="838263" y="436841"/>
                  </a:lnTo>
                  <a:lnTo>
                    <a:pt x="833880" y="485586"/>
                  </a:lnTo>
                  <a:lnTo>
                    <a:pt x="821245" y="531492"/>
                  </a:lnTo>
                  <a:lnTo>
                    <a:pt x="801132" y="573786"/>
                  </a:lnTo>
                  <a:lnTo>
                    <a:pt x="774314" y="611694"/>
                  </a:lnTo>
                  <a:lnTo>
                    <a:pt x="741564" y="644444"/>
                  </a:lnTo>
                  <a:lnTo>
                    <a:pt x="703656" y="671262"/>
                  </a:lnTo>
                  <a:lnTo>
                    <a:pt x="661362" y="691375"/>
                  </a:lnTo>
                  <a:lnTo>
                    <a:pt x="615457" y="704009"/>
                  </a:lnTo>
                  <a:lnTo>
                    <a:pt x="566712" y="708393"/>
                  </a:lnTo>
                  <a:lnTo>
                    <a:pt x="1115442" y="708393"/>
                  </a:lnTo>
                  <a:lnTo>
                    <a:pt x="1125201" y="663226"/>
                  </a:lnTo>
                  <a:lnTo>
                    <a:pt x="1131340" y="615538"/>
                  </a:lnTo>
                  <a:lnTo>
                    <a:pt x="1133424" y="566712"/>
                  </a:lnTo>
                  <a:lnTo>
                    <a:pt x="1131340" y="517885"/>
                  </a:lnTo>
                  <a:lnTo>
                    <a:pt x="1125201" y="470198"/>
                  </a:lnTo>
                  <a:lnTo>
                    <a:pt x="1115181" y="423822"/>
                  </a:lnTo>
                  <a:lnTo>
                    <a:pt x="1101449" y="378928"/>
                  </a:lnTo>
                  <a:lnTo>
                    <a:pt x="1084178" y="335688"/>
                  </a:lnTo>
                  <a:lnTo>
                    <a:pt x="1063538" y="294274"/>
                  </a:lnTo>
                  <a:lnTo>
                    <a:pt x="1039701" y="254857"/>
                  </a:lnTo>
                  <a:lnTo>
                    <a:pt x="1012839" y="217608"/>
                  </a:lnTo>
                  <a:lnTo>
                    <a:pt x="983124" y="182698"/>
                  </a:lnTo>
                  <a:lnTo>
                    <a:pt x="965716" y="165290"/>
                  </a:lnTo>
                  <a:close/>
                </a:path>
              </a:pathLst>
            </a:custGeom>
            <a:solidFill>
              <a:srgbClr val="CA3631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9" name="object 4">
            <a:extLst>
              <a:ext uri="{FF2B5EF4-FFF2-40B4-BE49-F238E27FC236}">
                <a16:creationId xmlns:a16="http://schemas.microsoft.com/office/drawing/2014/main" id="{F97DA0F8-D407-B705-5913-DB02D8D79D67}"/>
              </a:ext>
            </a:extLst>
          </p:cNvPr>
          <p:cNvSpPr txBox="1">
            <a:spLocks/>
          </p:cNvSpPr>
          <p:nvPr/>
        </p:nvSpPr>
        <p:spPr>
          <a:xfrm>
            <a:off x="4366203" y="1265644"/>
            <a:ext cx="555764" cy="259206"/>
          </a:xfrm>
          <a:prstGeom prst="rect">
            <a:avLst/>
          </a:prstGeom>
        </p:spPr>
        <p:txBody>
          <a:bodyPr vert="horz" wrap="square" lIns="0" tIns="12859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9525" algn="l" defTabSz="685800" hangingPunct="1">
              <a:spcBef>
                <a:spcPts val="101"/>
              </a:spcBef>
              <a:defRPr/>
            </a:pPr>
            <a:r>
              <a:rPr lang="de" sz="1600" b="1" spc="135" dirty="0">
                <a:solidFill>
                  <a:srgbClr val="3C3835"/>
                </a:solidFill>
                <a:latin typeface="Calibri Light" panose="020F0302020204030204" pitchFamily="34" charset="0"/>
              </a:rPr>
              <a:t>ICH</a:t>
            </a:r>
          </a:p>
        </p:txBody>
      </p:sp>
      <p:grpSp>
        <p:nvGrpSpPr>
          <p:cNvPr id="20" name="object 5">
            <a:extLst>
              <a:ext uri="{FF2B5EF4-FFF2-40B4-BE49-F238E27FC236}">
                <a16:creationId xmlns:a16="http://schemas.microsoft.com/office/drawing/2014/main" id="{57071D6B-5319-DB59-B3F0-B1F65D102BA9}"/>
              </a:ext>
            </a:extLst>
          </p:cNvPr>
          <p:cNvGrpSpPr/>
          <p:nvPr/>
        </p:nvGrpSpPr>
        <p:grpSpPr>
          <a:xfrm>
            <a:off x="1944108" y="2391136"/>
            <a:ext cx="480570" cy="479618"/>
            <a:chOff x="3425780" y="3155805"/>
            <a:chExt cx="1210310" cy="1210310"/>
          </a:xfrm>
        </p:grpSpPr>
        <p:sp>
          <p:nvSpPr>
            <p:cNvPr id="21" name="object 6">
              <a:extLst>
                <a:ext uri="{FF2B5EF4-FFF2-40B4-BE49-F238E27FC236}">
                  <a16:creationId xmlns:a16="http://schemas.microsoft.com/office/drawing/2014/main" id="{2252BE3B-3D97-A874-0534-7F2956FA1EE5}"/>
                </a:ext>
              </a:extLst>
            </p:cNvPr>
            <p:cNvSpPr/>
            <p:nvPr/>
          </p:nvSpPr>
          <p:spPr>
            <a:xfrm>
              <a:off x="3425780" y="3155805"/>
              <a:ext cx="1210310" cy="1210310"/>
            </a:xfrm>
            <a:custGeom>
              <a:avLst/>
              <a:gdLst/>
              <a:ahLst/>
              <a:cxnLst/>
              <a:rect l="l" t="t" r="r" b="b"/>
              <a:pathLst>
                <a:path w="1210310" h="1210310">
                  <a:moveTo>
                    <a:pt x="605027" y="0"/>
                  </a:moveTo>
                  <a:lnTo>
                    <a:pt x="557745" y="1820"/>
                  </a:lnTo>
                  <a:lnTo>
                    <a:pt x="511457" y="7191"/>
                  </a:lnTo>
                  <a:lnTo>
                    <a:pt x="466300" y="15978"/>
                  </a:lnTo>
                  <a:lnTo>
                    <a:pt x="422406" y="28047"/>
                  </a:lnTo>
                  <a:lnTo>
                    <a:pt x="379912" y="43263"/>
                  </a:lnTo>
                  <a:lnTo>
                    <a:pt x="338951" y="61491"/>
                  </a:lnTo>
                  <a:lnTo>
                    <a:pt x="299657" y="82598"/>
                  </a:lnTo>
                  <a:lnTo>
                    <a:pt x="262167" y="106449"/>
                  </a:lnTo>
                  <a:lnTo>
                    <a:pt x="226613" y="132909"/>
                  </a:lnTo>
                  <a:lnTo>
                    <a:pt x="193130" y="161843"/>
                  </a:lnTo>
                  <a:lnTo>
                    <a:pt x="161853" y="193118"/>
                  </a:lnTo>
                  <a:lnTo>
                    <a:pt x="132917" y="226598"/>
                  </a:lnTo>
                  <a:lnTo>
                    <a:pt x="106455" y="262149"/>
                  </a:lnTo>
                  <a:lnTo>
                    <a:pt x="82603" y="299637"/>
                  </a:lnTo>
                  <a:lnTo>
                    <a:pt x="61495" y="338927"/>
                  </a:lnTo>
                  <a:lnTo>
                    <a:pt x="43265" y="379884"/>
                  </a:lnTo>
                  <a:lnTo>
                    <a:pt x="28048" y="422375"/>
                  </a:lnTo>
                  <a:lnTo>
                    <a:pt x="15979" y="466264"/>
                  </a:lnTo>
                  <a:lnTo>
                    <a:pt x="7191" y="511417"/>
                  </a:lnTo>
                  <a:lnTo>
                    <a:pt x="1820" y="557699"/>
                  </a:lnTo>
                  <a:lnTo>
                    <a:pt x="0" y="604977"/>
                  </a:lnTo>
                  <a:lnTo>
                    <a:pt x="1820" y="652263"/>
                  </a:lnTo>
                  <a:lnTo>
                    <a:pt x="7191" y="698553"/>
                  </a:lnTo>
                  <a:lnTo>
                    <a:pt x="15979" y="743713"/>
                  </a:lnTo>
                  <a:lnTo>
                    <a:pt x="28048" y="787609"/>
                  </a:lnTo>
                  <a:lnTo>
                    <a:pt x="43265" y="830105"/>
                  </a:lnTo>
                  <a:lnTo>
                    <a:pt x="61495" y="871067"/>
                  </a:lnTo>
                  <a:lnTo>
                    <a:pt x="82603" y="910361"/>
                  </a:lnTo>
                  <a:lnTo>
                    <a:pt x="106455" y="947853"/>
                  </a:lnTo>
                  <a:lnTo>
                    <a:pt x="132917" y="983407"/>
                  </a:lnTo>
                  <a:lnTo>
                    <a:pt x="161853" y="1016890"/>
                  </a:lnTo>
                  <a:lnTo>
                    <a:pt x="193130" y="1048167"/>
                  </a:lnTo>
                  <a:lnTo>
                    <a:pt x="226613" y="1077103"/>
                  </a:lnTo>
                  <a:lnTo>
                    <a:pt x="262167" y="1103564"/>
                  </a:lnTo>
                  <a:lnTo>
                    <a:pt x="299657" y="1127416"/>
                  </a:lnTo>
                  <a:lnTo>
                    <a:pt x="338951" y="1148524"/>
                  </a:lnTo>
                  <a:lnTo>
                    <a:pt x="379912" y="1166753"/>
                  </a:lnTo>
                  <a:lnTo>
                    <a:pt x="422406" y="1181970"/>
                  </a:lnTo>
                  <a:lnTo>
                    <a:pt x="466300" y="1194039"/>
                  </a:lnTo>
                  <a:lnTo>
                    <a:pt x="511457" y="1202826"/>
                  </a:lnTo>
                  <a:lnTo>
                    <a:pt x="557745" y="1208197"/>
                  </a:lnTo>
                  <a:lnTo>
                    <a:pt x="605027" y="1210017"/>
                  </a:lnTo>
                  <a:lnTo>
                    <a:pt x="652310" y="1208197"/>
                  </a:lnTo>
                  <a:lnTo>
                    <a:pt x="698598" y="1202826"/>
                  </a:lnTo>
                  <a:lnTo>
                    <a:pt x="743755" y="1194039"/>
                  </a:lnTo>
                  <a:lnTo>
                    <a:pt x="787649" y="1181970"/>
                  </a:lnTo>
                  <a:lnTo>
                    <a:pt x="830143" y="1166753"/>
                  </a:lnTo>
                  <a:lnTo>
                    <a:pt x="871104" y="1148524"/>
                  </a:lnTo>
                  <a:lnTo>
                    <a:pt x="910398" y="1127416"/>
                  </a:lnTo>
                  <a:lnTo>
                    <a:pt x="947888" y="1103564"/>
                  </a:lnTo>
                  <a:lnTo>
                    <a:pt x="983442" y="1077103"/>
                  </a:lnTo>
                  <a:lnTo>
                    <a:pt x="1016925" y="1048167"/>
                  </a:lnTo>
                  <a:lnTo>
                    <a:pt x="1048202" y="1016890"/>
                  </a:lnTo>
                  <a:lnTo>
                    <a:pt x="1077138" y="983407"/>
                  </a:lnTo>
                  <a:lnTo>
                    <a:pt x="1103600" y="947853"/>
                  </a:lnTo>
                  <a:lnTo>
                    <a:pt x="1127452" y="910361"/>
                  </a:lnTo>
                  <a:lnTo>
                    <a:pt x="1148560" y="871067"/>
                  </a:lnTo>
                  <a:lnTo>
                    <a:pt x="1166790" y="830105"/>
                  </a:lnTo>
                  <a:lnTo>
                    <a:pt x="1182007" y="787609"/>
                  </a:lnTo>
                  <a:lnTo>
                    <a:pt x="1194076" y="743713"/>
                  </a:lnTo>
                  <a:lnTo>
                    <a:pt x="1202864" y="698553"/>
                  </a:lnTo>
                  <a:lnTo>
                    <a:pt x="1208235" y="652263"/>
                  </a:lnTo>
                  <a:lnTo>
                    <a:pt x="1210055" y="604977"/>
                  </a:lnTo>
                  <a:lnTo>
                    <a:pt x="1208235" y="557699"/>
                  </a:lnTo>
                  <a:lnTo>
                    <a:pt x="1202864" y="511417"/>
                  </a:lnTo>
                  <a:lnTo>
                    <a:pt x="1194076" y="466264"/>
                  </a:lnTo>
                  <a:lnTo>
                    <a:pt x="1182007" y="422375"/>
                  </a:lnTo>
                  <a:lnTo>
                    <a:pt x="1166790" y="379884"/>
                  </a:lnTo>
                  <a:lnTo>
                    <a:pt x="1148560" y="338927"/>
                  </a:lnTo>
                  <a:lnTo>
                    <a:pt x="1127452" y="299637"/>
                  </a:lnTo>
                  <a:lnTo>
                    <a:pt x="1103600" y="262149"/>
                  </a:lnTo>
                  <a:lnTo>
                    <a:pt x="1077138" y="226598"/>
                  </a:lnTo>
                  <a:lnTo>
                    <a:pt x="1048202" y="193118"/>
                  </a:lnTo>
                  <a:lnTo>
                    <a:pt x="1016925" y="161843"/>
                  </a:lnTo>
                  <a:lnTo>
                    <a:pt x="983442" y="132909"/>
                  </a:lnTo>
                  <a:lnTo>
                    <a:pt x="947888" y="106449"/>
                  </a:lnTo>
                  <a:lnTo>
                    <a:pt x="910398" y="82598"/>
                  </a:lnTo>
                  <a:lnTo>
                    <a:pt x="871104" y="61491"/>
                  </a:lnTo>
                  <a:lnTo>
                    <a:pt x="830143" y="43263"/>
                  </a:lnTo>
                  <a:lnTo>
                    <a:pt x="787649" y="28047"/>
                  </a:lnTo>
                  <a:lnTo>
                    <a:pt x="743755" y="15978"/>
                  </a:lnTo>
                  <a:lnTo>
                    <a:pt x="698598" y="7191"/>
                  </a:lnTo>
                  <a:lnTo>
                    <a:pt x="652310" y="1820"/>
                  </a:lnTo>
                  <a:lnTo>
                    <a:pt x="60502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2" name="object 7">
              <a:extLst>
                <a:ext uri="{FF2B5EF4-FFF2-40B4-BE49-F238E27FC236}">
                  <a16:creationId xmlns:a16="http://schemas.microsoft.com/office/drawing/2014/main" id="{E5FD79D8-E64E-D611-0896-5C8A83594BFB}"/>
                </a:ext>
              </a:extLst>
            </p:cNvPr>
            <p:cNvSpPr/>
            <p:nvPr/>
          </p:nvSpPr>
          <p:spPr>
            <a:xfrm>
              <a:off x="3464095" y="3194095"/>
              <a:ext cx="1133475" cy="1133475"/>
            </a:xfrm>
            <a:custGeom>
              <a:avLst/>
              <a:gdLst/>
              <a:ahLst/>
              <a:cxnLst/>
              <a:rect l="l" t="t" r="r" b="b"/>
              <a:pathLst>
                <a:path w="1133475" h="1133475">
                  <a:moveTo>
                    <a:pt x="566712" y="0"/>
                  </a:moveTo>
                  <a:lnTo>
                    <a:pt x="517885" y="2084"/>
                  </a:lnTo>
                  <a:lnTo>
                    <a:pt x="470198" y="8222"/>
                  </a:lnTo>
                  <a:lnTo>
                    <a:pt x="423822" y="18242"/>
                  </a:lnTo>
                  <a:lnTo>
                    <a:pt x="378928" y="31974"/>
                  </a:lnTo>
                  <a:lnTo>
                    <a:pt x="335688" y="49246"/>
                  </a:lnTo>
                  <a:lnTo>
                    <a:pt x="294274" y="69885"/>
                  </a:lnTo>
                  <a:lnTo>
                    <a:pt x="254857" y="93722"/>
                  </a:lnTo>
                  <a:lnTo>
                    <a:pt x="217608" y="120584"/>
                  </a:lnTo>
                  <a:lnTo>
                    <a:pt x="182698" y="150300"/>
                  </a:lnTo>
                  <a:lnTo>
                    <a:pt x="150300" y="182698"/>
                  </a:lnTo>
                  <a:lnTo>
                    <a:pt x="120584" y="217608"/>
                  </a:lnTo>
                  <a:lnTo>
                    <a:pt x="93722" y="254857"/>
                  </a:lnTo>
                  <a:lnTo>
                    <a:pt x="69885" y="294274"/>
                  </a:lnTo>
                  <a:lnTo>
                    <a:pt x="49246" y="335688"/>
                  </a:lnTo>
                  <a:lnTo>
                    <a:pt x="31974" y="378928"/>
                  </a:lnTo>
                  <a:lnTo>
                    <a:pt x="18242" y="423822"/>
                  </a:lnTo>
                  <a:lnTo>
                    <a:pt x="8222" y="470198"/>
                  </a:lnTo>
                  <a:lnTo>
                    <a:pt x="2084" y="517885"/>
                  </a:lnTo>
                  <a:lnTo>
                    <a:pt x="0" y="566712"/>
                  </a:lnTo>
                  <a:lnTo>
                    <a:pt x="2084" y="615538"/>
                  </a:lnTo>
                  <a:lnTo>
                    <a:pt x="8222" y="663226"/>
                  </a:lnTo>
                  <a:lnTo>
                    <a:pt x="18242" y="709602"/>
                  </a:lnTo>
                  <a:lnTo>
                    <a:pt x="31974" y="754495"/>
                  </a:lnTo>
                  <a:lnTo>
                    <a:pt x="49246" y="797735"/>
                  </a:lnTo>
                  <a:lnTo>
                    <a:pt x="69885" y="839149"/>
                  </a:lnTo>
                  <a:lnTo>
                    <a:pt x="93722" y="878566"/>
                  </a:lnTo>
                  <a:lnTo>
                    <a:pt x="120584" y="915816"/>
                  </a:lnTo>
                  <a:lnTo>
                    <a:pt x="150300" y="950725"/>
                  </a:lnTo>
                  <a:lnTo>
                    <a:pt x="182698" y="983124"/>
                  </a:lnTo>
                  <a:lnTo>
                    <a:pt x="217608" y="1012839"/>
                  </a:lnTo>
                  <a:lnTo>
                    <a:pt x="254857" y="1039701"/>
                  </a:lnTo>
                  <a:lnTo>
                    <a:pt x="294274" y="1063538"/>
                  </a:lnTo>
                  <a:lnTo>
                    <a:pt x="335688" y="1084178"/>
                  </a:lnTo>
                  <a:lnTo>
                    <a:pt x="378928" y="1101449"/>
                  </a:lnTo>
                  <a:lnTo>
                    <a:pt x="423822" y="1115181"/>
                  </a:lnTo>
                  <a:lnTo>
                    <a:pt x="470198" y="1125201"/>
                  </a:lnTo>
                  <a:lnTo>
                    <a:pt x="517885" y="1131340"/>
                  </a:lnTo>
                  <a:lnTo>
                    <a:pt x="566712" y="1133424"/>
                  </a:lnTo>
                  <a:lnTo>
                    <a:pt x="615538" y="1131340"/>
                  </a:lnTo>
                  <a:lnTo>
                    <a:pt x="663226" y="1125201"/>
                  </a:lnTo>
                  <a:lnTo>
                    <a:pt x="709602" y="1115181"/>
                  </a:lnTo>
                  <a:lnTo>
                    <a:pt x="754495" y="1101449"/>
                  </a:lnTo>
                  <a:lnTo>
                    <a:pt x="797735" y="1084178"/>
                  </a:lnTo>
                  <a:lnTo>
                    <a:pt x="839149" y="1063538"/>
                  </a:lnTo>
                  <a:lnTo>
                    <a:pt x="878566" y="1039701"/>
                  </a:lnTo>
                  <a:lnTo>
                    <a:pt x="879575" y="1038974"/>
                  </a:lnTo>
                  <a:lnTo>
                    <a:pt x="566712" y="1038974"/>
                  </a:lnTo>
                  <a:lnTo>
                    <a:pt x="515965" y="1036254"/>
                  </a:lnTo>
                  <a:lnTo>
                    <a:pt x="466787" y="1028283"/>
                  </a:lnTo>
                  <a:lnTo>
                    <a:pt x="419449" y="1015348"/>
                  </a:lnTo>
                  <a:lnTo>
                    <a:pt x="374225" y="997733"/>
                  </a:lnTo>
                  <a:lnTo>
                    <a:pt x="331385" y="975723"/>
                  </a:lnTo>
                  <a:lnTo>
                    <a:pt x="291203" y="949603"/>
                  </a:lnTo>
                  <a:lnTo>
                    <a:pt x="253952" y="919660"/>
                  </a:lnTo>
                  <a:lnTo>
                    <a:pt x="219904" y="886176"/>
                  </a:lnTo>
                  <a:lnTo>
                    <a:pt x="189331" y="849439"/>
                  </a:lnTo>
                  <a:lnTo>
                    <a:pt x="226601" y="832357"/>
                  </a:lnTo>
                  <a:lnTo>
                    <a:pt x="267342" y="815603"/>
                  </a:lnTo>
                  <a:lnTo>
                    <a:pt x="311232" y="799777"/>
                  </a:lnTo>
                  <a:lnTo>
                    <a:pt x="357952" y="785480"/>
                  </a:lnTo>
                  <a:lnTo>
                    <a:pt x="407181" y="773314"/>
                  </a:lnTo>
                  <a:lnTo>
                    <a:pt x="458597" y="763880"/>
                  </a:lnTo>
                  <a:lnTo>
                    <a:pt x="511881" y="757779"/>
                  </a:lnTo>
                  <a:lnTo>
                    <a:pt x="566712" y="755611"/>
                  </a:lnTo>
                  <a:lnTo>
                    <a:pt x="1101003" y="755611"/>
                  </a:lnTo>
                  <a:lnTo>
                    <a:pt x="1101449" y="754495"/>
                  </a:lnTo>
                  <a:lnTo>
                    <a:pt x="1115181" y="709602"/>
                  </a:lnTo>
                  <a:lnTo>
                    <a:pt x="1115442" y="708393"/>
                  </a:lnTo>
                  <a:lnTo>
                    <a:pt x="566712" y="708393"/>
                  </a:lnTo>
                  <a:lnTo>
                    <a:pt x="517967" y="704009"/>
                  </a:lnTo>
                  <a:lnTo>
                    <a:pt x="472061" y="691375"/>
                  </a:lnTo>
                  <a:lnTo>
                    <a:pt x="429767" y="671262"/>
                  </a:lnTo>
                  <a:lnTo>
                    <a:pt x="391859" y="644444"/>
                  </a:lnTo>
                  <a:lnTo>
                    <a:pt x="359109" y="611694"/>
                  </a:lnTo>
                  <a:lnTo>
                    <a:pt x="332291" y="573786"/>
                  </a:lnTo>
                  <a:lnTo>
                    <a:pt x="312178" y="531492"/>
                  </a:lnTo>
                  <a:lnTo>
                    <a:pt x="299544" y="485586"/>
                  </a:lnTo>
                  <a:lnTo>
                    <a:pt x="295160" y="436841"/>
                  </a:lnTo>
                  <a:lnTo>
                    <a:pt x="299544" y="388093"/>
                  </a:lnTo>
                  <a:lnTo>
                    <a:pt x="312178" y="342185"/>
                  </a:lnTo>
                  <a:lnTo>
                    <a:pt x="332291" y="299891"/>
                  </a:lnTo>
                  <a:lnTo>
                    <a:pt x="359109" y="261983"/>
                  </a:lnTo>
                  <a:lnTo>
                    <a:pt x="391859" y="229235"/>
                  </a:lnTo>
                  <a:lnTo>
                    <a:pt x="429767" y="202418"/>
                  </a:lnTo>
                  <a:lnTo>
                    <a:pt x="472061" y="182307"/>
                  </a:lnTo>
                  <a:lnTo>
                    <a:pt x="517967" y="169673"/>
                  </a:lnTo>
                  <a:lnTo>
                    <a:pt x="566712" y="165290"/>
                  </a:lnTo>
                  <a:lnTo>
                    <a:pt x="965716" y="165290"/>
                  </a:lnTo>
                  <a:lnTo>
                    <a:pt x="950725" y="150300"/>
                  </a:lnTo>
                  <a:lnTo>
                    <a:pt x="915816" y="120584"/>
                  </a:lnTo>
                  <a:lnTo>
                    <a:pt x="878566" y="93722"/>
                  </a:lnTo>
                  <a:lnTo>
                    <a:pt x="839149" y="69885"/>
                  </a:lnTo>
                  <a:lnTo>
                    <a:pt x="797735" y="49246"/>
                  </a:lnTo>
                  <a:lnTo>
                    <a:pt x="754495" y="31974"/>
                  </a:lnTo>
                  <a:lnTo>
                    <a:pt x="709602" y="18242"/>
                  </a:lnTo>
                  <a:lnTo>
                    <a:pt x="663226" y="8222"/>
                  </a:lnTo>
                  <a:lnTo>
                    <a:pt x="615538" y="2084"/>
                  </a:lnTo>
                  <a:lnTo>
                    <a:pt x="566712" y="0"/>
                  </a:lnTo>
                  <a:close/>
                </a:path>
                <a:path w="1133475" h="1133475">
                  <a:moveTo>
                    <a:pt x="1101003" y="755611"/>
                  </a:moveTo>
                  <a:lnTo>
                    <a:pt x="566712" y="755611"/>
                  </a:lnTo>
                  <a:lnTo>
                    <a:pt x="621547" y="757779"/>
                  </a:lnTo>
                  <a:lnTo>
                    <a:pt x="674835" y="763882"/>
                  </a:lnTo>
                  <a:lnTo>
                    <a:pt x="726255" y="773318"/>
                  </a:lnTo>
                  <a:lnTo>
                    <a:pt x="775485" y="785485"/>
                  </a:lnTo>
                  <a:lnTo>
                    <a:pt x="822205" y="799782"/>
                  </a:lnTo>
                  <a:lnTo>
                    <a:pt x="866094" y="815608"/>
                  </a:lnTo>
                  <a:lnTo>
                    <a:pt x="906830" y="832361"/>
                  </a:lnTo>
                  <a:lnTo>
                    <a:pt x="944092" y="849439"/>
                  </a:lnTo>
                  <a:lnTo>
                    <a:pt x="913519" y="886176"/>
                  </a:lnTo>
                  <a:lnTo>
                    <a:pt x="879471" y="919660"/>
                  </a:lnTo>
                  <a:lnTo>
                    <a:pt x="842220" y="949603"/>
                  </a:lnTo>
                  <a:lnTo>
                    <a:pt x="802038" y="975723"/>
                  </a:lnTo>
                  <a:lnTo>
                    <a:pt x="759199" y="997733"/>
                  </a:lnTo>
                  <a:lnTo>
                    <a:pt x="713974" y="1015348"/>
                  </a:lnTo>
                  <a:lnTo>
                    <a:pt x="666636" y="1028283"/>
                  </a:lnTo>
                  <a:lnTo>
                    <a:pt x="617458" y="1036254"/>
                  </a:lnTo>
                  <a:lnTo>
                    <a:pt x="566712" y="1038974"/>
                  </a:lnTo>
                  <a:lnTo>
                    <a:pt x="879575" y="1038974"/>
                  </a:lnTo>
                  <a:lnTo>
                    <a:pt x="915816" y="1012839"/>
                  </a:lnTo>
                  <a:lnTo>
                    <a:pt x="950725" y="983124"/>
                  </a:lnTo>
                  <a:lnTo>
                    <a:pt x="983124" y="950725"/>
                  </a:lnTo>
                  <a:lnTo>
                    <a:pt x="1012839" y="915816"/>
                  </a:lnTo>
                  <a:lnTo>
                    <a:pt x="1039701" y="878566"/>
                  </a:lnTo>
                  <a:lnTo>
                    <a:pt x="1063538" y="839149"/>
                  </a:lnTo>
                  <a:lnTo>
                    <a:pt x="1084178" y="797735"/>
                  </a:lnTo>
                  <a:lnTo>
                    <a:pt x="1101003" y="755611"/>
                  </a:lnTo>
                  <a:close/>
                </a:path>
                <a:path w="1133475" h="1133475">
                  <a:moveTo>
                    <a:pt x="965716" y="165290"/>
                  </a:moveTo>
                  <a:lnTo>
                    <a:pt x="566712" y="165290"/>
                  </a:lnTo>
                  <a:lnTo>
                    <a:pt x="615457" y="169673"/>
                  </a:lnTo>
                  <a:lnTo>
                    <a:pt x="661362" y="182307"/>
                  </a:lnTo>
                  <a:lnTo>
                    <a:pt x="703656" y="202418"/>
                  </a:lnTo>
                  <a:lnTo>
                    <a:pt x="741564" y="229235"/>
                  </a:lnTo>
                  <a:lnTo>
                    <a:pt x="774314" y="261983"/>
                  </a:lnTo>
                  <a:lnTo>
                    <a:pt x="801132" y="299891"/>
                  </a:lnTo>
                  <a:lnTo>
                    <a:pt x="821245" y="342185"/>
                  </a:lnTo>
                  <a:lnTo>
                    <a:pt x="833880" y="388093"/>
                  </a:lnTo>
                  <a:lnTo>
                    <a:pt x="838263" y="436841"/>
                  </a:lnTo>
                  <a:lnTo>
                    <a:pt x="833880" y="485586"/>
                  </a:lnTo>
                  <a:lnTo>
                    <a:pt x="821245" y="531492"/>
                  </a:lnTo>
                  <a:lnTo>
                    <a:pt x="801132" y="573786"/>
                  </a:lnTo>
                  <a:lnTo>
                    <a:pt x="774314" y="611694"/>
                  </a:lnTo>
                  <a:lnTo>
                    <a:pt x="741564" y="644444"/>
                  </a:lnTo>
                  <a:lnTo>
                    <a:pt x="703656" y="671262"/>
                  </a:lnTo>
                  <a:lnTo>
                    <a:pt x="661362" y="691375"/>
                  </a:lnTo>
                  <a:lnTo>
                    <a:pt x="615457" y="704009"/>
                  </a:lnTo>
                  <a:lnTo>
                    <a:pt x="566712" y="708393"/>
                  </a:lnTo>
                  <a:lnTo>
                    <a:pt x="1115442" y="708393"/>
                  </a:lnTo>
                  <a:lnTo>
                    <a:pt x="1125201" y="663226"/>
                  </a:lnTo>
                  <a:lnTo>
                    <a:pt x="1131340" y="615538"/>
                  </a:lnTo>
                  <a:lnTo>
                    <a:pt x="1133424" y="566712"/>
                  </a:lnTo>
                  <a:lnTo>
                    <a:pt x="1131340" y="517885"/>
                  </a:lnTo>
                  <a:lnTo>
                    <a:pt x="1125201" y="470198"/>
                  </a:lnTo>
                  <a:lnTo>
                    <a:pt x="1115181" y="423822"/>
                  </a:lnTo>
                  <a:lnTo>
                    <a:pt x="1101449" y="378928"/>
                  </a:lnTo>
                  <a:lnTo>
                    <a:pt x="1084178" y="335688"/>
                  </a:lnTo>
                  <a:lnTo>
                    <a:pt x="1063538" y="294274"/>
                  </a:lnTo>
                  <a:lnTo>
                    <a:pt x="1039701" y="254857"/>
                  </a:lnTo>
                  <a:lnTo>
                    <a:pt x="1012839" y="217608"/>
                  </a:lnTo>
                  <a:lnTo>
                    <a:pt x="983124" y="182698"/>
                  </a:lnTo>
                  <a:lnTo>
                    <a:pt x="965716" y="16529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6" name="object 5">
            <a:extLst>
              <a:ext uri="{FF2B5EF4-FFF2-40B4-BE49-F238E27FC236}">
                <a16:creationId xmlns:a16="http://schemas.microsoft.com/office/drawing/2014/main" id="{258B711E-9967-B867-FB9C-6153F60B291B}"/>
              </a:ext>
            </a:extLst>
          </p:cNvPr>
          <p:cNvGrpSpPr/>
          <p:nvPr/>
        </p:nvGrpSpPr>
        <p:grpSpPr>
          <a:xfrm>
            <a:off x="2637765" y="2391136"/>
            <a:ext cx="480570" cy="479618"/>
            <a:chOff x="3425780" y="3155805"/>
            <a:chExt cx="1210310" cy="1210310"/>
          </a:xfrm>
        </p:grpSpPr>
        <p:sp>
          <p:nvSpPr>
            <p:cNvPr id="27" name="object 6">
              <a:extLst>
                <a:ext uri="{FF2B5EF4-FFF2-40B4-BE49-F238E27FC236}">
                  <a16:creationId xmlns:a16="http://schemas.microsoft.com/office/drawing/2014/main" id="{CB2F926D-91B2-CEBB-C3B6-71EA4B4CECEA}"/>
                </a:ext>
              </a:extLst>
            </p:cNvPr>
            <p:cNvSpPr/>
            <p:nvPr/>
          </p:nvSpPr>
          <p:spPr>
            <a:xfrm>
              <a:off x="3425780" y="3155805"/>
              <a:ext cx="1210310" cy="1210310"/>
            </a:xfrm>
            <a:custGeom>
              <a:avLst/>
              <a:gdLst/>
              <a:ahLst/>
              <a:cxnLst/>
              <a:rect l="l" t="t" r="r" b="b"/>
              <a:pathLst>
                <a:path w="1210310" h="1210310">
                  <a:moveTo>
                    <a:pt x="605027" y="0"/>
                  </a:moveTo>
                  <a:lnTo>
                    <a:pt x="557745" y="1820"/>
                  </a:lnTo>
                  <a:lnTo>
                    <a:pt x="511457" y="7191"/>
                  </a:lnTo>
                  <a:lnTo>
                    <a:pt x="466300" y="15978"/>
                  </a:lnTo>
                  <a:lnTo>
                    <a:pt x="422406" y="28047"/>
                  </a:lnTo>
                  <a:lnTo>
                    <a:pt x="379912" y="43263"/>
                  </a:lnTo>
                  <a:lnTo>
                    <a:pt x="338951" y="61491"/>
                  </a:lnTo>
                  <a:lnTo>
                    <a:pt x="299657" y="82598"/>
                  </a:lnTo>
                  <a:lnTo>
                    <a:pt x="262167" y="106449"/>
                  </a:lnTo>
                  <a:lnTo>
                    <a:pt x="226613" y="132909"/>
                  </a:lnTo>
                  <a:lnTo>
                    <a:pt x="193130" y="161843"/>
                  </a:lnTo>
                  <a:lnTo>
                    <a:pt x="161853" y="193118"/>
                  </a:lnTo>
                  <a:lnTo>
                    <a:pt x="132917" y="226598"/>
                  </a:lnTo>
                  <a:lnTo>
                    <a:pt x="106455" y="262149"/>
                  </a:lnTo>
                  <a:lnTo>
                    <a:pt x="82603" y="299637"/>
                  </a:lnTo>
                  <a:lnTo>
                    <a:pt x="61495" y="338927"/>
                  </a:lnTo>
                  <a:lnTo>
                    <a:pt x="43265" y="379884"/>
                  </a:lnTo>
                  <a:lnTo>
                    <a:pt x="28048" y="422375"/>
                  </a:lnTo>
                  <a:lnTo>
                    <a:pt x="15979" y="466264"/>
                  </a:lnTo>
                  <a:lnTo>
                    <a:pt x="7191" y="511417"/>
                  </a:lnTo>
                  <a:lnTo>
                    <a:pt x="1820" y="557699"/>
                  </a:lnTo>
                  <a:lnTo>
                    <a:pt x="0" y="604977"/>
                  </a:lnTo>
                  <a:lnTo>
                    <a:pt x="1820" y="652263"/>
                  </a:lnTo>
                  <a:lnTo>
                    <a:pt x="7191" y="698553"/>
                  </a:lnTo>
                  <a:lnTo>
                    <a:pt x="15979" y="743713"/>
                  </a:lnTo>
                  <a:lnTo>
                    <a:pt x="28048" y="787609"/>
                  </a:lnTo>
                  <a:lnTo>
                    <a:pt x="43265" y="830105"/>
                  </a:lnTo>
                  <a:lnTo>
                    <a:pt x="61495" y="871067"/>
                  </a:lnTo>
                  <a:lnTo>
                    <a:pt x="82603" y="910361"/>
                  </a:lnTo>
                  <a:lnTo>
                    <a:pt x="106455" y="947853"/>
                  </a:lnTo>
                  <a:lnTo>
                    <a:pt x="132917" y="983407"/>
                  </a:lnTo>
                  <a:lnTo>
                    <a:pt x="161853" y="1016890"/>
                  </a:lnTo>
                  <a:lnTo>
                    <a:pt x="193130" y="1048167"/>
                  </a:lnTo>
                  <a:lnTo>
                    <a:pt x="226613" y="1077103"/>
                  </a:lnTo>
                  <a:lnTo>
                    <a:pt x="262167" y="1103564"/>
                  </a:lnTo>
                  <a:lnTo>
                    <a:pt x="299657" y="1127416"/>
                  </a:lnTo>
                  <a:lnTo>
                    <a:pt x="338951" y="1148524"/>
                  </a:lnTo>
                  <a:lnTo>
                    <a:pt x="379912" y="1166753"/>
                  </a:lnTo>
                  <a:lnTo>
                    <a:pt x="422406" y="1181970"/>
                  </a:lnTo>
                  <a:lnTo>
                    <a:pt x="466300" y="1194039"/>
                  </a:lnTo>
                  <a:lnTo>
                    <a:pt x="511457" y="1202826"/>
                  </a:lnTo>
                  <a:lnTo>
                    <a:pt x="557745" y="1208197"/>
                  </a:lnTo>
                  <a:lnTo>
                    <a:pt x="605027" y="1210017"/>
                  </a:lnTo>
                  <a:lnTo>
                    <a:pt x="652310" y="1208197"/>
                  </a:lnTo>
                  <a:lnTo>
                    <a:pt x="698598" y="1202826"/>
                  </a:lnTo>
                  <a:lnTo>
                    <a:pt x="743755" y="1194039"/>
                  </a:lnTo>
                  <a:lnTo>
                    <a:pt x="787649" y="1181970"/>
                  </a:lnTo>
                  <a:lnTo>
                    <a:pt x="830143" y="1166753"/>
                  </a:lnTo>
                  <a:lnTo>
                    <a:pt x="871104" y="1148524"/>
                  </a:lnTo>
                  <a:lnTo>
                    <a:pt x="910398" y="1127416"/>
                  </a:lnTo>
                  <a:lnTo>
                    <a:pt x="947888" y="1103564"/>
                  </a:lnTo>
                  <a:lnTo>
                    <a:pt x="983442" y="1077103"/>
                  </a:lnTo>
                  <a:lnTo>
                    <a:pt x="1016925" y="1048167"/>
                  </a:lnTo>
                  <a:lnTo>
                    <a:pt x="1048202" y="1016890"/>
                  </a:lnTo>
                  <a:lnTo>
                    <a:pt x="1077138" y="983407"/>
                  </a:lnTo>
                  <a:lnTo>
                    <a:pt x="1103600" y="947853"/>
                  </a:lnTo>
                  <a:lnTo>
                    <a:pt x="1127452" y="910361"/>
                  </a:lnTo>
                  <a:lnTo>
                    <a:pt x="1148560" y="871067"/>
                  </a:lnTo>
                  <a:lnTo>
                    <a:pt x="1166790" y="830105"/>
                  </a:lnTo>
                  <a:lnTo>
                    <a:pt x="1182007" y="787609"/>
                  </a:lnTo>
                  <a:lnTo>
                    <a:pt x="1194076" y="743713"/>
                  </a:lnTo>
                  <a:lnTo>
                    <a:pt x="1202864" y="698553"/>
                  </a:lnTo>
                  <a:lnTo>
                    <a:pt x="1208235" y="652263"/>
                  </a:lnTo>
                  <a:lnTo>
                    <a:pt x="1210055" y="604977"/>
                  </a:lnTo>
                  <a:lnTo>
                    <a:pt x="1208235" y="557699"/>
                  </a:lnTo>
                  <a:lnTo>
                    <a:pt x="1202864" y="511417"/>
                  </a:lnTo>
                  <a:lnTo>
                    <a:pt x="1194076" y="466264"/>
                  </a:lnTo>
                  <a:lnTo>
                    <a:pt x="1182007" y="422375"/>
                  </a:lnTo>
                  <a:lnTo>
                    <a:pt x="1166790" y="379884"/>
                  </a:lnTo>
                  <a:lnTo>
                    <a:pt x="1148560" y="338927"/>
                  </a:lnTo>
                  <a:lnTo>
                    <a:pt x="1127452" y="299637"/>
                  </a:lnTo>
                  <a:lnTo>
                    <a:pt x="1103600" y="262149"/>
                  </a:lnTo>
                  <a:lnTo>
                    <a:pt x="1077138" y="226598"/>
                  </a:lnTo>
                  <a:lnTo>
                    <a:pt x="1048202" y="193118"/>
                  </a:lnTo>
                  <a:lnTo>
                    <a:pt x="1016925" y="161843"/>
                  </a:lnTo>
                  <a:lnTo>
                    <a:pt x="983442" y="132909"/>
                  </a:lnTo>
                  <a:lnTo>
                    <a:pt x="947888" y="106449"/>
                  </a:lnTo>
                  <a:lnTo>
                    <a:pt x="910398" y="82598"/>
                  </a:lnTo>
                  <a:lnTo>
                    <a:pt x="871104" y="61491"/>
                  </a:lnTo>
                  <a:lnTo>
                    <a:pt x="830143" y="43263"/>
                  </a:lnTo>
                  <a:lnTo>
                    <a:pt x="787649" y="28047"/>
                  </a:lnTo>
                  <a:lnTo>
                    <a:pt x="743755" y="15978"/>
                  </a:lnTo>
                  <a:lnTo>
                    <a:pt x="698598" y="7191"/>
                  </a:lnTo>
                  <a:lnTo>
                    <a:pt x="652310" y="1820"/>
                  </a:lnTo>
                  <a:lnTo>
                    <a:pt x="60502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8" name="object 7">
              <a:extLst>
                <a:ext uri="{FF2B5EF4-FFF2-40B4-BE49-F238E27FC236}">
                  <a16:creationId xmlns:a16="http://schemas.microsoft.com/office/drawing/2014/main" id="{C53D6F89-4E4D-64A5-7B3C-370F2AD9644B}"/>
                </a:ext>
              </a:extLst>
            </p:cNvPr>
            <p:cNvSpPr/>
            <p:nvPr/>
          </p:nvSpPr>
          <p:spPr>
            <a:xfrm>
              <a:off x="3464095" y="3194095"/>
              <a:ext cx="1133475" cy="1133475"/>
            </a:xfrm>
            <a:custGeom>
              <a:avLst/>
              <a:gdLst/>
              <a:ahLst/>
              <a:cxnLst/>
              <a:rect l="l" t="t" r="r" b="b"/>
              <a:pathLst>
                <a:path w="1133475" h="1133475">
                  <a:moveTo>
                    <a:pt x="566712" y="0"/>
                  </a:moveTo>
                  <a:lnTo>
                    <a:pt x="517885" y="2084"/>
                  </a:lnTo>
                  <a:lnTo>
                    <a:pt x="470198" y="8222"/>
                  </a:lnTo>
                  <a:lnTo>
                    <a:pt x="423822" y="18242"/>
                  </a:lnTo>
                  <a:lnTo>
                    <a:pt x="378928" y="31974"/>
                  </a:lnTo>
                  <a:lnTo>
                    <a:pt x="335688" y="49246"/>
                  </a:lnTo>
                  <a:lnTo>
                    <a:pt x="294274" y="69885"/>
                  </a:lnTo>
                  <a:lnTo>
                    <a:pt x="254857" y="93722"/>
                  </a:lnTo>
                  <a:lnTo>
                    <a:pt x="217608" y="120584"/>
                  </a:lnTo>
                  <a:lnTo>
                    <a:pt x="182698" y="150300"/>
                  </a:lnTo>
                  <a:lnTo>
                    <a:pt x="150300" y="182698"/>
                  </a:lnTo>
                  <a:lnTo>
                    <a:pt x="120584" y="217608"/>
                  </a:lnTo>
                  <a:lnTo>
                    <a:pt x="93722" y="254857"/>
                  </a:lnTo>
                  <a:lnTo>
                    <a:pt x="69885" y="294274"/>
                  </a:lnTo>
                  <a:lnTo>
                    <a:pt x="49246" y="335688"/>
                  </a:lnTo>
                  <a:lnTo>
                    <a:pt x="31974" y="378928"/>
                  </a:lnTo>
                  <a:lnTo>
                    <a:pt x="18242" y="423822"/>
                  </a:lnTo>
                  <a:lnTo>
                    <a:pt x="8222" y="470198"/>
                  </a:lnTo>
                  <a:lnTo>
                    <a:pt x="2084" y="517885"/>
                  </a:lnTo>
                  <a:lnTo>
                    <a:pt x="0" y="566712"/>
                  </a:lnTo>
                  <a:lnTo>
                    <a:pt x="2084" y="615538"/>
                  </a:lnTo>
                  <a:lnTo>
                    <a:pt x="8222" y="663226"/>
                  </a:lnTo>
                  <a:lnTo>
                    <a:pt x="18242" y="709602"/>
                  </a:lnTo>
                  <a:lnTo>
                    <a:pt x="31974" y="754495"/>
                  </a:lnTo>
                  <a:lnTo>
                    <a:pt x="49246" y="797735"/>
                  </a:lnTo>
                  <a:lnTo>
                    <a:pt x="69885" y="839149"/>
                  </a:lnTo>
                  <a:lnTo>
                    <a:pt x="93722" y="878566"/>
                  </a:lnTo>
                  <a:lnTo>
                    <a:pt x="120584" y="915816"/>
                  </a:lnTo>
                  <a:lnTo>
                    <a:pt x="150300" y="950725"/>
                  </a:lnTo>
                  <a:lnTo>
                    <a:pt x="182698" y="983124"/>
                  </a:lnTo>
                  <a:lnTo>
                    <a:pt x="217608" y="1012839"/>
                  </a:lnTo>
                  <a:lnTo>
                    <a:pt x="254857" y="1039701"/>
                  </a:lnTo>
                  <a:lnTo>
                    <a:pt x="294274" y="1063538"/>
                  </a:lnTo>
                  <a:lnTo>
                    <a:pt x="335688" y="1084178"/>
                  </a:lnTo>
                  <a:lnTo>
                    <a:pt x="378928" y="1101449"/>
                  </a:lnTo>
                  <a:lnTo>
                    <a:pt x="423822" y="1115181"/>
                  </a:lnTo>
                  <a:lnTo>
                    <a:pt x="470198" y="1125201"/>
                  </a:lnTo>
                  <a:lnTo>
                    <a:pt x="517885" y="1131340"/>
                  </a:lnTo>
                  <a:lnTo>
                    <a:pt x="566712" y="1133424"/>
                  </a:lnTo>
                  <a:lnTo>
                    <a:pt x="615538" y="1131340"/>
                  </a:lnTo>
                  <a:lnTo>
                    <a:pt x="663226" y="1125201"/>
                  </a:lnTo>
                  <a:lnTo>
                    <a:pt x="709602" y="1115181"/>
                  </a:lnTo>
                  <a:lnTo>
                    <a:pt x="754495" y="1101449"/>
                  </a:lnTo>
                  <a:lnTo>
                    <a:pt x="797735" y="1084178"/>
                  </a:lnTo>
                  <a:lnTo>
                    <a:pt x="839149" y="1063538"/>
                  </a:lnTo>
                  <a:lnTo>
                    <a:pt x="878566" y="1039701"/>
                  </a:lnTo>
                  <a:lnTo>
                    <a:pt x="879575" y="1038974"/>
                  </a:lnTo>
                  <a:lnTo>
                    <a:pt x="566712" y="1038974"/>
                  </a:lnTo>
                  <a:lnTo>
                    <a:pt x="515965" y="1036254"/>
                  </a:lnTo>
                  <a:lnTo>
                    <a:pt x="466787" y="1028283"/>
                  </a:lnTo>
                  <a:lnTo>
                    <a:pt x="419449" y="1015348"/>
                  </a:lnTo>
                  <a:lnTo>
                    <a:pt x="374225" y="997733"/>
                  </a:lnTo>
                  <a:lnTo>
                    <a:pt x="331385" y="975723"/>
                  </a:lnTo>
                  <a:lnTo>
                    <a:pt x="291203" y="949603"/>
                  </a:lnTo>
                  <a:lnTo>
                    <a:pt x="253952" y="919660"/>
                  </a:lnTo>
                  <a:lnTo>
                    <a:pt x="219904" y="886176"/>
                  </a:lnTo>
                  <a:lnTo>
                    <a:pt x="189331" y="849439"/>
                  </a:lnTo>
                  <a:lnTo>
                    <a:pt x="226601" y="832357"/>
                  </a:lnTo>
                  <a:lnTo>
                    <a:pt x="267342" y="815603"/>
                  </a:lnTo>
                  <a:lnTo>
                    <a:pt x="311232" y="799777"/>
                  </a:lnTo>
                  <a:lnTo>
                    <a:pt x="357952" y="785480"/>
                  </a:lnTo>
                  <a:lnTo>
                    <a:pt x="407181" y="773314"/>
                  </a:lnTo>
                  <a:lnTo>
                    <a:pt x="458597" y="763880"/>
                  </a:lnTo>
                  <a:lnTo>
                    <a:pt x="511881" y="757779"/>
                  </a:lnTo>
                  <a:lnTo>
                    <a:pt x="566712" y="755611"/>
                  </a:lnTo>
                  <a:lnTo>
                    <a:pt x="1101003" y="755611"/>
                  </a:lnTo>
                  <a:lnTo>
                    <a:pt x="1101449" y="754495"/>
                  </a:lnTo>
                  <a:lnTo>
                    <a:pt x="1115181" y="709602"/>
                  </a:lnTo>
                  <a:lnTo>
                    <a:pt x="1115442" y="708393"/>
                  </a:lnTo>
                  <a:lnTo>
                    <a:pt x="566712" y="708393"/>
                  </a:lnTo>
                  <a:lnTo>
                    <a:pt x="517967" y="704009"/>
                  </a:lnTo>
                  <a:lnTo>
                    <a:pt x="472061" y="691375"/>
                  </a:lnTo>
                  <a:lnTo>
                    <a:pt x="429767" y="671262"/>
                  </a:lnTo>
                  <a:lnTo>
                    <a:pt x="391859" y="644444"/>
                  </a:lnTo>
                  <a:lnTo>
                    <a:pt x="359109" y="611694"/>
                  </a:lnTo>
                  <a:lnTo>
                    <a:pt x="332291" y="573786"/>
                  </a:lnTo>
                  <a:lnTo>
                    <a:pt x="312178" y="531492"/>
                  </a:lnTo>
                  <a:lnTo>
                    <a:pt x="299544" y="485586"/>
                  </a:lnTo>
                  <a:lnTo>
                    <a:pt x="295160" y="436841"/>
                  </a:lnTo>
                  <a:lnTo>
                    <a:pt x="299544" y="388093"/>
                  </a:lnTo>
                  <a:lnTo>
                    <a:pt x="312178" y="342185"/>
                  </a:lnTo>
                  <a:lnTo>
                    <a:pt x="332291" y="299891"/>
                  </a:lnTo>
                  <a:lnTo>
                    <a:pt x="359109" y="261983"/>
                  </a:lnTo>
                  <a:lnTo>
                    <a:pt x="391859" y="229235"/>
                  </a:lnTo>
                  <a:lnTo>
                    <a:pt x="429767" y="202418"/>
                  </a:lnTo>
                  <a:lnTo>
                    <a:pt x="472061" y="182307"/>
                  </a:lnTo>
                  <a:lnTo>
                    <a:pt x="517967" y="169673"/>
                  </a:lnTo>
                  <a:lnTo>
                    <a:pt x="566712" y="165290"/>
                  </a:lnTo>
                  <a:lnTo>
                    <a:pt x="965716" y="165290"/>
                  </a:lnTo>
                  <a:lnTo>
                    <a:pt x="950725" y="150300"/>
                  </a:lnTo>
                  <a:lnTo>
                    <a:pt x="915816" y="120584"/>
                  </a:lnTo>
                  <a:lnTo>
                    <a:pt x="878566" y="93722"/>
                  </a:lnTo>
                  <a:lnTo>
                    <a:pt x="839149" y="69885"/>
                  </a:lnTo>
                  <a:lnTo>
                    <a:pt x="797735" y="49246"/>
                  </a:lnTo>
                  <a:lnTo>
                    <a:pt x="754495" y="31974"/>
                  </a:lnTo>
                  <a:lnTo>
                    <a:pt x="709602" y="18242"/>
                  </a:lnTo>
                  <a:lnTo>
                    <a:pt x="663226" y="8222"/>
                  </a:lnTo>
                  <a:lnTo>
                    <a:pt x="615538" y="2084"/>
                  </a:lnTo>
                  <a:lnTo>
                    <a:pt x="566712" y="0"/>
                  </a:lnTo>
                  <a:close/>
                </a:path>
                <a:path w="1133475" h="1133475">
                  <a:moveTo>
                    <a:pt x="1101003" y="755611"/>
                  </a:moveTo>
                  <a:lnTo>
                    <a:pt x="566712" y="755611"/>
                  </a:lnTo>
                  <a:lnTo>
                    <a:pt x="621547" y="757779"/>
                  </a:lnTo>
                  <a:lnTo>
                    <a:pt x="674835" y="763882"/>
                  </a:lnTo>
                  <a:lnTo>
                    <a:pt x="726255" y="773318"/>
                  </a:lnTo>
                  <a:lnTo>
                    <a:pt x="775485" y="785485"/>
                  </a:lnTo>
                  <a:lnTo>
                    <a:pt x="822205" y="799782"/>
                  </a:lnTo>
                  <a:lnTo>
                    <a:pt x="866094" y="815608"/>
                  </a:lnTo>
                  <a:lnTo>
                    <a:pt x="906830" y="832361"/>
                  </a:lnTo>
                  <a:lnTo>
                    <a:pt x="944092" y="849439"/>
                  </a:lnTo>
                  <a:lnTo>
                    <a:pt x="913519" y="886176"/>
                  </a:lnTo>
                  <a:lnTo>
                    <a:pt x="879471" y="919660"/>
                  </a:lnTo>
                  <a:lnTo>
                    <a:pt x="842220" y="949603"/>
                  </a:lnTo>
                  <a:lnTo>
                    <a:pt x="802038" y="975723"/>
                  </a:lnTo>
                  <a:lnTo>
                    <a:pt x="759199" y="997733"/>
                  </a:lnTo>
                  <a:lnTo>
                    <a:pt x="713974" y="1015348"/>
                  </a:lnTo>
                  <a:lnTo>
                    <a:pt x="666636" y="1028283"/>
                  </a:lnTo>
                  <a:lnTo>
                    <a:pt x="617458" y="1036254"/>
                  </a:lnTo>
                  <a:lnTo>
                    <a:pt x="566712" y="1038974"/>
                  </a:lnTo>
                  <a:lnTo>
                    <a:pt x="879575" y="1038974"/>
                  </a:lnTo>
                  <a:lnTo>
                    <a:pt x="915816" y="1012839"/>
                  </a:lnTo>
                  <a:lnTo>
                    <a:pt x="950725" y="983124"/>
                  </a:lnTo>
                  <a:lnTo>
                    <a:pt x="983124" y="950725"/>
                  </a:lnTo>
                  <a:lnTo>
                    <a:pt x="1012839" y="915816"/>
                  </a:lnTo>
                  <a:lnTo>
                    <a:pt x="1039701" y="878566"/>
                  </a:lnTo>
                  <a:lnTo>
                    <a:pt x="1063538" y="839149"/>
                  </a:lnTo>
                  <a:lnTo>
                    <a:pt x="1084178" y="797735"/>
                  </a:lnTo>
                  <a:lnTo>
                    <a:pt x="1101003" y="755611"/>
                  </a:lnTo>
                  <a:close/>
                </a:path>
                <a:path w="1133475" h="1133475">
                  <a:moveTo>
                    <a:pt x="965716" y="165290"/>
                  </a:moveTo>
                  <a:lnTo>
                    <a:pt x="566712" y="165290"/>
                  </a:lnTo>
                  <a:lnTo>
                    <a:pt x="615457" y="169673"/>
                  </a:lnTo>
                  <a:lnTo>
                    <a:pt x="661362" y="182307"/>
                  </a:lnTo>
                  <a:lnTo>
                    <a:pt x="703656" y="202418"/>
                  </a:lnTo>
                  <a:lnTo>
                    <a:pt x="741564" y="229235"/>
                  </a:lnTo>
                  <a:lnTo>
                    <a:pt x="774314" y="261983"/>
                  </a:lnTo>
                  <a:lnTo>
                    <a:pt x="801132" y="299891"/>
                  </a:lnTo>
                  <a:lnTo>
                    <a:pt x="821245" y="342185"/>
                  </a:lnTo>
                  <a:lnTo>
                    <a:pt x="833880" y="388093"/>
                  </a:lnTo>
                  <a:lnTo>
                    <a:pt x="838263" y="436841"/>
                  </a:lnTo>
                  <a:lnTo>
                    <a:pt x="833880" y="485586"/>
                  </a:lnTo>
                  <a:lnTo>
                    <a:pt x="821245" y="531492"/>
                  </a:lnTo>
                  <a:lnTo>
                    <a:pt x="801132" y="573786"/>
                  </a:lnTo>
                  <a:lnTo>
                    <a:pt x="774314" y="611694"/>
                  </a:lnTo>
                  <a:lnTo>
                    <a:pt x="741564" y="644444"/>
                  </a:lnTo>
                  <a:lnTo>
                    <a:pt x="703656" y="671262"/>
                  </a:lnTo>
                  <a:lnTo>
                    <a:pt x="661362" y="691375"/>
                  </a:lnTo>
                  <a:lnTo>
                    <a:pt x="615457" y="704009"/>
                  </a:lnTo>
                  <a:lnTo>
                    <a:pt x="566712" y="708393"/>
                  </a:lnTo>
                  <a:lnTo>
                    <a:pt x="1115442" y="708393"/>
                  </a:lnTo>
                  <a:lnTo>
                    <a:pt x="1125201" y="663226"/>
                  </a:lnTo>
                  <a:lnTo>
                    <a:pt x="1131340" y="615538"/>
                  </a:lnTo>
                  <a:lnTo>
                    <a:pt x="1133424" y="566712"/>
                  </a:lnTo>
                  <a:lnTo>
                    <a:pt x="1131340" y="517885"/>
                  </a:lnTo>
                  <a:lnTo>
                    <a:pt x="1125201" y="470198"/>
                  </a:lnTo>
                  <a:lnTo>
                    <a:pt x="1115181" y="423822"/>
                  </a:lnTo>
                  <a:lnTo>
                    <a:pt x="1101449" y="378928"/>
                  </a:lnTo>
                  <a:lnTo>
                    <a:pt x="1084178" y="335688"/>
                  </a:lnTo>
                  <a:lnTo>
                    <a:pt x="1063538" y="294274"/>
                  </a:lnTo>
                  <a:lnTo>
                    <a:pt x="1039701" y="254857"/>
                  </a:lnTo>
                  <a:lnTo>
                    <a:pt x="1012839" y="217608"/>
                  </a:lnTo>
                  <a:lnTo>
                    <a:pt x="983124" y="182698"/>
                  </a:lnTo>
                  <a:lnTo>
                    <a:pt x="965716" y="16529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30" name="object 5">
            <a:extLst>
              <a:ext uri="{FF2B5EF4-FFF2-40B4-BE49-F238E27FC236}">
                <a16:creationId xmlns:a16="http://schemas.microsoft.com/office/drawing/2014/main" id="{BCAE1D57-CFB5-D2E2-BD23-A87A13118429}"/>
              </a:ext>
            </a:extLst>
          </p:cNvPr>
          <p:cNvGrpSpPr/>
          <p:nvPr/>
        </p:nvGrpSpPr>
        <p:grpSpPr>
          <a:xfrm>
            <a:off x="3331421" y="2391136"/>
            <a:ext cx="480570" cy="479618"/>
            <a:chOff x="3425780" y="3155805"/>
            <a:chExt cx="1210310" cy="1210310"/>
          </a:xfrm>
        </p:grpSpPr>
        <p:sp>
          <p:nvSpPr>
            <p:cNvPr id="32" name="object 6">
              <a:extLst>
                <a:ext uri="{FF2B5EF4-FFF2-40B4-BE49-F238E27FC236}">
                  <a16:creationId xmlns:a16="http://schemas.microsoft.com/office/drawing/2014/main" id="{B5F1D203-F44B-46ED-220E-1A829B61D2CE}"/>
                </a:ext>
              </a:extLst>
            </p:cNvPr>
            <p:cNvSpPr/>
            <p:nvPr/>
          </p:nvSpPr>
          <p:spPr>
            <a:xfrm>
              <a:off x="3425780" y="3155805"/>
              <a:ext cx="1210310" cy="1210310"/>
            </a:xfrm>
            <a:custGeom>
              <a:avLst/>
              <a:gdLst/>
              <a:ahLst/>
              <a:cxnLst/>
              <a:rect l="l" t="t" r="r" b="b"/>
              <a:pathLst>
                <a:path w="1210310" h="1210310">
                  <a:moveTo>
                    <a:pt x="605027" y="0"/>
                  </a:moveTo>
                  <a:lnTo>
                    <a:pt x="557745" y="1820"/>
                  </a:lnTo>
                  <a:lnTo>
                    <a:pt x="511457" y="7191"/>
                  </a:lnTo>
                  <a:lnTo>
                    <a:pt x="466300" y="15978"/>
                  </a:lnTo>
                  <a:lnTo>
                    <a:pt x="422406" y="28047"/>
                  </a:lnTo>
                  <a:lnTo>
                    <a:pt x="379912" y="43263"/>
                  </a:lnTo>
                  <a:lnTo>
                    <a:pt x="338951" y="61491"/>
                  </a:lnTo>
                  <a:lnTo>
                    <a:pt x="299657" y="82598"/>
                  </a:lnTo>
                  <a:lnTo>
                    <a:pt x="262167" y="106449"/>
                  </a:lnTo>
                  <a:lnTo>
                    <a:pt x="226613" y="132909"/>
                  </a:lnTo>
                  <a:lnTo>
                    <a:pt x="193130" y="161843"/>
                  </a:lnTo>
                  <a:lnTo>
                    <a:pt x="161853" y="193118"/>
                  </a:lnTo>
                  <a:lnTo>
                    <a:pt x="132917" y="226598"/>
                  </a:lnTo>
                  <a:lnTo>
                    <a:pt x="106455" y="262149"/>
                  </a:lnTo>
                  <a:lnTo>
                    <a:pt x="82603" y="299637"/>
                  </a:lnTo>
                  <a:lnTo>
                    <a:pt x="61495" y="338927"/>
                  </a:lnTo>
                  <a:lnTo>
                    <a:pt x="43265" y="379884"/>
                  </a:lnTo>
                  <a:lnTo>
                    <a:pt x="28048" y="422375"/>
                  </a:lnTo>
                  <a:lnTo>
                    <a:pt x="15979" y="466264"/>
                  </a:lnTo>
                  <a:lnTo>
                    <a:pt x="7191" y="511417"/>
                  </a:lnTo>
                  <a:lnTo>
                    <a:pt x="1820" y="557699"/>
                  </a:lnTo>
                  <a:lnTo>
                    <a:pt x="0" y="604977"/>
                  </a:lnTo>
                  <a:lnTo>
                    <a:pt x="1820" y="652263"/>
                  </a:lnTo>
                  <a:lnTo>
                    <a:pt x="7191" y="698553"/>
                  </a:lnTo>
                  <a:lnTo>
                    <a:pt x="15979" y="743713"/>
                  </a:lnTo>
                  <a:lnTo>
                    <a:pt x="28048" y="787609"/>
                  </a:lnTo>
                  <a:lnTo>
                    <a:pt x="43265" y="830105"/>
                  </a:lnTo>
                  <a:lnTo>
                    <a:pt x="61495" y="871067"/>
                  </a:lnTo>
                  <a:lnTo>
                    <a:pt x="82603" y="910361"/>
                  </a:lnTo>
                  <a:lnTo>
                    <a:pt x="106455" y="947853"/>
                  </a:lnTo>
                  <a:lnTo>
                    <a:pt x="132917" y="983407"/>
                  </a:lnTo>
                  <a:lnTo>
                    <a:pt x="161853" y="1016890"/>
                  </a:lnTo>
                  <a:lnTo>
                    <a:pt x="193130" y="1048167"/>
                  </a:lnTo>
                  <a:lnTo>
                    <a:pt x="226613" y="1077103"/>
                  </a:lnTo>
                  <a:lnTo>
                    <a:pt x="262167" y="1103564"/>
                  </a:lnTo>
                  <a:lnTo>
                    <a:pt x="299657" y="1127416"/>
                  </a:lnTo>
                  <a:lnTo>
                    <a:pt x="338951" y="1148524"/>
                  </a:lnTo>
                  <a:lnTo>
                    <a:pt x="379912" y="1166753"/>
                  </a:lnTo>
                  <a:lnTo>
                    <a:pt x="422406" y="1181970"/>
                  </a:lnTo>
                  <a:lnTo>
                    <a:pt x="466300" y="1194039"/>
                  </a:lnTo>
                  <a:lnTo>
                    <a:pt x="511457" y="1202826"/>
                  </a:lnTo>
                  <a:lnTo>
                    <a:pt x="557745" y="1208197"/>
                  </a:lnTo>
                  <a:lnTo>
                    <a:pt x="605027" y="1210017"/>
                  </a:lnTo>
                  <a:lnTo>
                    <a:pt x="652310" y="1208197"/>
                  </a:lnTo>
                  <a:lnTo>
                    <a:pt x="698598" y="1202826"/>
                  </a:lnTo>
                  <a:lnTo>
                    <a:pt x="743755" y="1194039"/>
                  </a:lnTo>
                  <a:lnTo>
                    <a:pt x="787649" y="1181970"/>
                  </a:lnTo>
                  <a:lnTo>
                    <a:pt x="830143" y="1166753"/>
                  </a:lnTo>
                  <a:lnTo>
                    <a:pt x="871104" y="1148524"/>
                  </a:lnTo>
                  <a:lnTo>
                    <a:pt x="910398" y="1127416"/>
                  </a:lnTo>
                  <a:lnTo>
                    <a:pt x="947888" y="1103564"/>
                  </a:lnTo>
                  <a:lnTo>
                    <a:pt x="983442" y="1077103"/>
                  </a:lnTo>
                  <a:lnTo>
                    <a:pt x="1016925" y="1048167"/>
                  </a:lnTo>
                  <a:lnTo>
                    <a:pt x="1048202" y="1016890"/>
                  </a:lnTo>
                  <a:lnTo>
                    <a:pt x="1077138" y="983407"/>
                  </a:lnTo>
                  <a:lnTo>
                    <a:pt x="1103600" y="947853"/>
                  </a:lnTo>
                  <a:lnTo>
                    <a:pt x="1127452" y="910361"/>
                  </a:lnTo>
                  <a:lnTo>
                    <a:pt x="1148560" y="871067"/>
                  </a:lnTo>
                  <a:lnTo>
                    <a:pt x="1166790" y="830105"/>
                  </a:lnTo>
                  <a:lnTo>
                    <a:pt x="1182007" y="787609"/>
                  </a:lnTo>
                  <a:lnTo>
                    <a:pt x="1194076" y="743713"/>
                  </a:lnTo>
                  <a:lnTo>
                    <a:pt x="1202864" y="698553"/>
                  </a:lnTo>
                  <a:lnTo>
                    <a:pt x="1208235" y="652263"/>
                  </a:lnTo>
                  <a:lnTo>
                    <a:pt x="1210055" y="604977"/>
                  </a:lnTo>
                  <a:lnTo>
                    <a:pt x="1208235" y="557699"/>
                  </a:lnTo>
                  <a:lnTo>
                    <a:pt x="1202864" y="511417"/>
                  </a:lnTo>
                  <a:lnTo>
                    <a:pt x="1194076" y="466264"/>
                  </a:lnTo>
                  <a:lnTo>
                    <a:pt x="1182007" y="422375"/>
                  </a:lnTo>
                  <a:lnTo>
                    <a:pt x="1166790" y="379884"/>
                  </a:lnTo>
                  <a:lnTo>
                    <a:pt x="1148560" y="338927"/>
                  </a:lnTo>
                  <a:lnTo>
                    <a:pt x="1127452" y="299637"/>
                  </a:lnTo>
                  <a:lnTo>
                    <a:pt x="1103600" y="262149"/>
                  </a:lnTo>
                  <a:lnTo>
                    <a:pt x="1077138" y="226598"/>
                  </a:lnTo>
                  <a:lnTo>
                    <a:pt x="1048202" y="193118"/>
                  </a:lnTo>
                  <a:lnTo>
                    <a:pt x="1016925" y="161843"/>
                  </a:lnTo>
                  <a:lnTo>
                    <a:pt x="983442" y="132909"/>
                  </a:lnTo>
                  <a:lnTo>
                    <a:pt x="947888" y="106449"/>
                  </a:lnTo>
                  <a:lnTo>
                    <a:pt x="910398" y="82598"/>
                  </a:lnTo>
                  <a:lnTo>
                    <a:pt x="871104" y="61491"/>
                  </a:lnTo>
                  <a:lnTo>
                    <a:pt x="830143" y="43263"/>
                  </a:lnTo>
                  <a:lnTo>
                    <a:pt x="787649" y="28047"/>
                  </a:lnTo>
                  <a:lnTo>
                    <a:pt x="743755" y="15978"/>
                  </a:lnTo>
                  <a:lnTo>
                    <a:pt x="698598" y="7191"/>
                  </a:lnTo>
                  <a:lnTo>
                    <a:pt x="652310" y="1820"/>
                  </a:lnTo>
                  <a:lnTo>
                    <a:pt x="60502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3" name="object 7">
              <a:extLst>
                <a:ext uri="{FF2B5EF4-FFF2-40B4-BE49-F238E27FC236}">
                  <a16:creationId xmlns:a16="http://schemas.microsoft.com/office/drawing/2014/main" id="{8C23B61C-8DC2-5090-61E6-91FB3125AE40}"/>
                </a:ext>
              </a:extLst>
            </p:cNvPr>
            <p:cNvSpPr/>
            <p:nvPr/>
          </p:nvSpPr>
          <p:spPr>
            <a:xfrm>
              <a:off x="3464095" y="3194095"/>
              <a:ext cx="1133475" cy="1133475"/>
            </a:xfrm>
            <a:custGeom>
              <a:avLst/>
              <a:gdLst/>
              <a:ahLst/>
              <a:cxnLst/>
              <a:rect l="l" t="t" r="r" b="b"/>
              <a:pathLst>
                <a:path w="1133475" h="1133475">
                  <a:moveTo>
                    <a:pt x="566712" y="0"/>
                  </a:moveTo>
                  <a:lnTo>
                    <a:pt x="517885" y="2084"/>
                  </a:lnTo>
                  <a:lnTo>
                    <a:pt x="470198" y="8222"/>
                  </a:lnTo>
                  <a:lnTo>
                    <a:pt x="423822" y="18242"/>
                  </a:lnTo>
                  <a:lnTo>
                    <a:pt x="378928" y="31974"/>
                  </a:lnTo>
                  <a:lnTo>
                    <a:pt x="335688" y="49246"/>
                  </a:lnTo>
                  <a:lnTo>
                    <a:pt x="294274" y="69885"/>
                  </a:lnTo>
                  <a:lnTo>
                    <a:pt x="254857" y="93722"/>
                  </a:lnTo>
                  <a:lnTo>
                    <a:pt x="217608" y="120584"/>
                  </a:lnTo>
                  <a:lnTo>
                    <a:pt x="182698" y="150300"/>
                  </a:lnTo>
                  <a:lnTo>
                    <a:pt x="150300" y="182698"/>
                  </a:lnTo>
                  <a:lnTo>
                    <a:pt x="120584" y="217608"/>
                  </a:lnTo>
                  <a:lnTo>
                    <a:pt x="93722" y="254857"/>
                  </a:lnTo>
                  <a:lnTo>
                    <a:pt x="69885" y="294274"/>
                  </a:lnTo>
                  <a:lnTo>
                    <a:pt x="49246" y="335688"/>
                  </a:lnTo>
                  <a:lnTo>
                    <a:pt x="31974" y="378928"/>
                  </a:lnTo>
                  <a:lnTo>
                    <a:pt x="18242" y="423822"/>
                  </a:lnTo>
                  <a:lnTo>
                    <a:pt x="8222" y="470198"/>
                  </a:lnTo>
                  <a:lnTo>
                    <a:pt x="2084" y="517885"/>
                  </a:lnTo>
                  <a:lnTo>
                    <a:pt x="0" y="566712"/>
                  </a:lnTo>
                  <a:lnTo>
                    <a:pt x="2084" y="615538"/>
                  </a:lnTo>
                  <a:lnTo>
                    <a:pt x="8222" y="663226"/>
                  </a:lnTo>
                  <a:lnTo>
                    <a:pt x="18242" y="709602"/>
                  </a:lnTo>
                  <a:lnTo>
                    <a:pt x="31974" y="754495"/>
                  </a:lnTo>
                  <a:lnTo>
                    <a:pt x="49246" y="797735"/>
                  </a:lnTo>
                  <a:lnTo>
                    <a:pt x="69885" y="839149"/>
                  </a:lnTo>
                  <a:lnTo>
                    <a:pt x="93722" y="878566"/>
                  </a:lnTo>
                  <a:lnTo>
                    <a:pt x="120584" y="915816"/>
                  </a:lnTo>
                  <a:lnTo>
                    <a:pt x="150300" y="950725"/>
                  </a:lnTo>
                  <a:lnTo>
                    <a:pt x="182698" y="983124"/>
                  </a:lnTo>
                  <a:lnTo>
                    <a:pt x="217608" y="1012839"/>
                  </a:lnTo>
                  <a:lnTo>
                    <a:pt x="254857" y="1039701"/>
                  </a:lnTo>
                  <a:lnTo>
                    <a:pt x="294274" y="1063538"/>
                  </a:lnTo>
                  <a:lnTo>
                    <a:pt x="335688" y="1084178"/>
                  </a:lnTo>
                  <a:lnTo>
                    <a:pt x="378928" y="1101449"/>
                  </a:lnTo>
                  <a:lnTo>
                    <a:pt x="423822" y="1115181"/>
                  </a:lnTo>
                  <a:lnTo>
                    <a:pt x="470198" y="1125201"/>
                  </a:lnTo>
                  <a:lnTo>
                    <a:pt x="517885" y="1131340"/>
                  </a:lnTo>
                  <a:lnTo>
                    <a:pt x="566712" y="1133424"/>
                  </a:lnTo>
                  <a:lnTo>
                    <a:pt x="615538" y="1131340"/>
                  </a:lnTo>
                  <a:lnTo>
                    <a:pt x="663226" y="1125201"/>
                  </a:lnTo>
                  <a:lnTo>
                    <a:pt x="709602" y="1115181"/>
                  </a:lnTo>
                  <a:lnTo>
                    <a:pt x="754495" y="1101449"/>
                  </a:lnTo>
                  <a:lnTo>
                    <a:pt x="797735" y="1084178"/>
                  </a:lnTo>
                  <a:lnTo>
                    <a:pt x="839149" y="1063538"/>
                  </a:lnTo>
                  <a:lnTo>
                    <a:pt x="878566" y="1039701"/>
                  </a:lnTo>
                  <a:lnTo>
                    <a:pt x="879575" y="1038974"/>
                  </a:lnTo>
                  <a:lnTo>
                    <a:pt x="566712" y="1038974"/>
                  </a:lnTo>
                  <a:lnTo>
                    <a:pt x="515965" y="1036254"/>
                  </a:lnTo>
                  <a:lnTo>
                    <a:pt x="466787" y="1028283"/>
                  </a:lnTo>
                  <a:lnTo>
                    <a:pt x="419449" y="1015348"/>
                  </a:lnTo>
                  <a:lnTo>
                    <a:pt x="374225" y="997733"/>
                  </a:lnTo>
                  <a:lnTo>
                    <a:pt x="331385" y="975723"/>
                  </a:lnTo>
                  <a:lnTo>
                    <a:pt x="291203" y="949603"/>
                  </a:lnTo>
                  <a:lnTo>
                    <a:pt x="253952" y="919660"/>
                  </a:lnTo>
                  <a:lnTo>
                    <a:pt x="219904" y="886176"/>
                  </a:lnTo>
                  <a:lnTo>
                    <a:pt x="189331" y="849439"/>
                  </a:lnTo>
                  <a:lnTo>
                    <a:pt x="226601" y="832357"/>
                  </a:lnTo>
                  <a:lnTo>
                    <a:pt x="267342" y="815603"/>
                  </a:lnTo>
                  <a:lnTo>
                    <a:pt x="311232" y="799777"/>
                  </a:lnTo>
                  <a:lnTo>
                    <a:pt x="357952" y="785480"/>
                  </a:lnTo>
                  <a:lnTo>
                    <a:pt x="407181" y="773314"/>
                  </a:lnTo>
                  <a:lnTo>
                    <a:pt x="458597" y="763880"/>
                  </a:lnTo>
                  <a:lnTo>
                    <a:pt x="511881" y="757779"/>
                  </a:lnTo>
                  <a:lnTo>
                    <a:pt x="566712" y="755611"/>
                  </a:lnTo>
                  <a:lnTo>
                    <a:pt x="1101003" y="755611"/>
                  </a:lnTo>
                  <a:lnTo>
                    <a:pt x="1101449" y="754495"/>
                  </a:lnTo>
                  <a:lnTo>
                    <a:pt x="1115181" y="709602"/>
                  </a:lnTo>
                  <a:lnTo>
                    <a:pt x="1115442" y="708393"/>
                  </a:lnTo>
                  <a:lnTo>
                    <a:pt x="566712" y="708393"/>
                  </a:lnTo>
                  <a:lnTo>
                    <a:pt x="517967" y="704009"/>
                  </a:lnTo>
                  <a:lnTo>
                    <a:pt x="472061" y="691375"/>
                  </a:lnTo>
                  <a:lnTo>
                    <a:pt x="429767" y="671262"/>
                  </a:lnTo>
                  <a:lnTo>
                    <a:pt x="391859" y="644444"/>
                  </a:lnTo>
                  <a:lnTo>
                    <a:pt x="359109" y="611694"/>
                  </a:lnTo>
                  <a:lnTo>
                    <a:pt x="332291" y="573786"/>
                  </a:lnTo>
                  <a:lnTo>
                    <a:pt x="312178" y="531492"/>
                  </a:lnTo>
                  <a:lnTo>
                    <a:pt x="299544" y="485586"/>
                  </a:lnTo>
                  <a:lnTo>
                    <a:pt x="295160" y="436841"/>
                  </a:lnTo>
                  <a:lnTo>
                    <a:pt x="299544" y="388093"/>
                  </a:lnTo>
                  <a:lnTo>
                    <a:pt x="312178" y="342185"/>
                  </a:lnTo>
                  <a:lnTo>
                    <a:pt x="332291" y="299891"/>
                  </a:lnTo>
                  <a:lnTo>
                    <a:pt x="359109" y="261983"/>
                  </a:lnTo>
                  <a:lnTo>
                    <a:pt x="391859" y="229235"/>
                  </a:lnTo>
                  <a:lnTo>
                    <a:pt x="429767" y="202418"/>
                  </a:lnTo>
                  <a:lnTo>
                    <a:pt x="472061" y="182307"/>
                  </a:lnTo>
                  <a:lnTo>
                    <a:pt x="517967" y="169673"/>
                  </a:lnTo>
                  <a:lnTo>
                    <a:pt x="566712" y="165290"/>
                  </a:lnTo>
                  <a:lnTo>
                    <a:pt x="965716" y="165290"/>
                  </a:lnTo>
                  <a:lnTo>
                    <a:pt x="950725" y="150300"/>
                  </a:lnTo>
                  <a:lnTo>
                    <a:pt x="915816" y="120584"/>
                  </a:lnTo>
                  <a:lnTo>
                    <a:pt x="878566" y="93722"/>
                  </a:lnTo>
                  <a:lnTo>
                    <a:pt x="839149" y="69885"/>
                  </a:lnTo>
                  <a:lnTo>
                    <a:pt x="797735" y="49246"/>
                  </a:lnTo>
                  <a:lnTo>
                    <a:pt x="754495" y="31974"/>
                  </a:lnTo>
                  <a:lnTo>
                    <a:pt x="709602" y="18242"/>
                  </a:lnTo>
                  <a:lnTo>
                    <a:pt x="663226" y="8222"/>
                  </a:lnTo>
                  <a:lnTo>
                    <a:pt x="615538" y="2084"/>
                  </a:lnTo>
                  <a:lnTo>
                    <a:pt x="566712" y="0"/>
                  </a:lnTo>
                  <a:close/>
                </a:path>
                <a:path w="1133475" h="1133475">
                  <a:moveTo>
                    <a:pt x="1101003" y="755611"/>
                  </a:moveTo>
                  <a:lnTo>
                    <a:pt x="566712" y="755611"/>
                  </a:lnTo>
                  <a:lnTo>
                    <a:pt x="621547" y="757779"/>
                  </a:lnTo>
                  <a:lnTo>
                    <a:pt x="674835" y="763882"/>
                  </a:lnTo>
                  <a:lnTo>
                    <a:pt x="726255" y="773318"/>
                  </a:lnTo>
                  <a:lnTo>
                    <a:pt x="775485" y="785485"/>
                  </a:lnTo>
                  <a:lnTo>
                    <a:pt x="822205" y="799782"/>
                  </a:lnTo>
                  <a:lnTo>
                    <a:pt x="866094" y="815608"/>
                  </a:lnTo>
                  <a:lnTo>
                    <a:pt x="906830" y="832361"/>
                  </a:lnTo>
                  <a:lnTo>
                    <a:pt x="944092" y="849439"/>
                  </a:lnTo>
                  <a:lnTo>
                    <a:pt x="913519" y="886176"/>
                  </a:lnTo>
                  <a:lnTo>
                    <a:pt x="879471" y="919660"/>
                  </a:lnTo>
                  <a:lnTo>
                    <a:pt x="842220" y="949603"/>
                  </a:lnTo>
                  <a:lnTo>
                    <a:pt x="802038" y="975723"/>
                  </a:lnTo>
                  <a:lnTo>
                    <a:pt x="759199" y="997733"/>
                  </a:lnTo>
                  <a:lnTo>
                    <a:pt x="713974" y="1015348"/>
                  </a:lnTo>
                  <a:lnTo>
                    <a:pt x="666636" y="1028283"/>
                  </a:lnTo>
                  <a:lnTo>
                    <a:pt x="617458" y="1036254"/>
                  </a:lnTo>
                  <a:lnTo>
                    <a:pt x="566712" y="1038974"/>
                  </a:lnTo>
                  <a:lnTo>
                    <a:pt x="879575" y="1038974"/>
                  </a:lnTo>
                  <a:lnTo>
                    <a:pt x="915816" y="1012839"/>
                  </a:lnTo>
                  <a:lnTo>
                    <a:pt x="950725" y="983124"/>
                  </a:lnTo>
                  <a:lnTo>
                    <a:pt x="983124" y="950725"/>
                  </a:lnTo>
                  <a:lnTo>
                    <a:pt x="1012839" y="915816"/>
                  </a:lnTo>
                  <a:lnTo>
                    <a:pt x="1039701" y="878566"/>
                  </a:lnTo>
                  <a:lnTo>
                    <a:pt x="1063538" y="839149"/>
                  </a:lnTo>
                  <a:lnTo>
                    <a:pt x="1084178" y="797735"/>
                  </a:lnTo>
                  <a:lnTo>
                    <a:pt x="1101003" y="755611"/>
                  </a:lnTo>
                  <a:close/>
                </a:path>
                <a:path w="1133475" h="1133475">
                  <a:moveTo>
                    <a:pt x="965716" y="165290"/>
                  </a:moveTo>
                  <a:lnTo>
                    <a:pt x="566712" y="165290"/>
                  </a:lnTo>
                  <a:lnTo>
                    <a:pt x="615457" y="169673"/>
                  </a:lnTo>
                  <a:lnTo>
                    <a:pt x="661362" y="182307"/>
                  </a:lnTo>
                  <a:lnTo>
                    <a:pt x="703656" y="202418"/>
                  </a:lnTo>
                  <a:lnTo>
                    <a:pt x="741564" y="229235"/>
                  </a:lnTo>
                  <a:lnTo>
                    <a:pt x="774314" y="261983"/>
                  </a:lnTo>
                  <a:lnTo>
                    <a:pt x="801132" y="299891"/>
                  </a:lnTo>
                  <a:lnTo>
                    <a:pt x="821245" y="342185"/>
                  </a:lnTo>
                  <a:lnTo>
                    <a:pt x="833880" y="388093"/>
                  </a:lnTo>
                  <a:lnTo>
                    <a:pt x="838263" y="436841"/>
                  </a:lnTo>
                  <a:lnTo>
                    <a:pt x="833880" y="485586"/>
                  </a:lnTo>
                  <a:lnTo>
                    <a:pt x="821245" y="531492"/>
                  </a:lnTo>
                  <a:lnTo>
                    <a:pt x="801132" y="573786"/>
                  </a:lnTo>
                  <a:lnTo>
                    <a:pt x="774314" y="611694"/>
                  </a:lnTo>
                  <a:lnTo>
                    <a:pt x="741564" y="644444"/>
                  </a:lnTo>
                  <a:lnTo>
                    <a:pt x="703656" y="671262"/>
                  </a:lnTo>
                  <a:lnTo>
                    <a:pt x="661362" y="691375"/>
                  </a:lnTo>
                  <a:lnTo>
                    <a:pt x="615457" y="704009"/>
                  </a:lnTo>
                  <a:lnTo>
                    <a:pt x="566712" y="708393"/>
                  </a:lnTo>
                  <a:lnTo>
                    <a:pt x="1115442" y="708393"/>
                  </a:lnTo>
                  <a:lnTo>
                    <a:pt x="1125201" y="663226"/>
                  </a:lnTo>
                  <a:lnTo>
                    <a:pt x="1131340" y="615538"/>
                  </a:lnTo>
                  <a:lnTo>
                    <a:pt x="1133424" y="566712"/>
                  </a:lnTo>
                  <a:lnTo>
                    <a:pt x="1131340" y="517885"/>
                  </a:lnTo>
                  <a:lnTo>
                    <a:pt x="1125201" y="470198"/>
                  </a:lnTo>
                  <a:lnTo>
                    <a:pt x="1115181" y="423822"/>
                  </a:lnTo>
                  <a:lnTo>
                    <a:pt x="1101449" y="378928"/>
                  </a:lnTo>
                  <a:lnTo>
                    <a:pt x="1084178" y="335688"/>
                  </a:lnTo>
                  <a:lnTo>
                    <a:pt x="1063538" y="294274"/>
                  </a:lnTo>
                  <a:lnTo>
                    <a:pt x="1039701" y="254857"/>
                  </a:lnTo>
                  <a:lnTo>
                    <a:pt x="1012839" y="217608"/>
                  </a:lnTo>
                  <a:lnTo>
                    <a:pt x="983124" y="182698"/>
                  </a:lnTo>
                  <a:lnTo>
                    <a:pt x="965716" y="16529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68" name="object 4">
            <a:extLst>
              <a:ext uri="{FF2B5EF4-FFF2-40B4-BE49-F238E27FC236}">
                <a16:creationId xmlns:a16="http://schemas.microsoft.com/office/drawing/2014/main" id="{D799A295-AD7F-103A-0F3E-87BD674F9033}"/>
              </a:ext>
            </a:extLst>
          </p:cNvPr>
          <p:cNvSpPr txBox="1">
            <a:spLocks/>
          </p:cNvSpPr>
          <p:nvPr/>
        </p:nvSpPr>
        <p:spPr>
          <a:xfrm>
            <a:off x="479201" y="2582943"/>
            <a:ext cx="962386" cy="259206"/>
          </a:xfrm>
          <a:prstGeom prst="rect">
            <a:avLst/>
          </a:prstGeom>
        </p:spPr>
        <p:txBody>
          <a:bodyPr vert="horz" wrap="square" lIns="0" tIns="12859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9525" algn="l" defTabSz="685800" hangingPunct="1">
              <a:spcBef>
                <a:spcPts val="101"/>
              </a:spcBef>
              <a:defRPr/>
            </a:pPr>
            <a:r>
              <a:rPr lang="de" sz="1600" b="1" spc="135" dirty="0">
                <a:solidFill>
                  <a:srgbClr val="3C3835"/>
                </a:solidFill>
                <a:latin typeface="Calibri Light" panose="020F0302020204030204" pitchFamily="34" charset="0"/>
              </a:rPr>
              <a:t>1. Monat</a:t>
            </a:r>
          </a:p>
        </p:txBody>
      </p:sp>
      <p:sp>
        <p:nvSpPr>
          <p:cNvPr id="69" name="Rechteck: abgerundete Ecken 68">
            <a:extLst>
              <a:ext uri="{FF2B5EF4-FFF2-40B4-BE49-F238E27FC236}">
                <a16:creationId xmlns:a16="http://schemas.microsoft.com/office/drawing/2014/main" id="{787E2B32-ECD3-FA28-DB50-59AFAE839BFE}"/>
              </a:ext>
            </a:extLst>
          </p:cNvPr>
          <p:cNvSpPr/>
          <p:nvPr/>
        </p:nvSpPr>
        <p:spPr>
          <a:xfrm>
            <a:off x="287106" y="2354887"/>
            <a:ext cx="4307583" cy="720000"/>
          </a:xfrm>
          <a:prstGeom prst="roundRect">
            <a:avLst/>
          </a:prstGeom>
          <a:noFill/>
          <a:ln w="28575" cap="flat">
            <a:solidFill>
              <a:srgbClr val="EFC4C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AT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0" name="Rechteck: abgerundete Ecken 69">
            <a:extLst>
              <a:ext uri="{FF2B5EF4-FFF2-40B4-BE49-F238E27FC236}">
                <a16:creationId xmlns:a16="http://schemas.microsoft.com/office/drawing/2014/main" id="{42C6ED58-F34F-4AD6-617F-CE69795FFC6B}"/>
              </a:ext>
            </a:extLst>
          </p:cNvPr>
          <p:cNvSpPr>
            <a:spLocks/>
          </p:cNvSpPr>
          <p:nvPr/>
        </p:nvSpPr>
        <p:spPr>
          <a:xfrm>
            <a:off x="287105" y="3209451"/>
            <a:ext cx="4307585" cy="720000"/>
          </a:xfrm>
          <a:prstGeom prst="roundRect">
            <a:avLst/>
          </a:prstGeom>
          <a:noFill/>
          <a:ln w="28575" cap="flat">
            <a:solidFill>
              <a:srgbClr val="EFC4C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AT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2" name="object 4">
            <a:extLst>
              <a:ext uri="{FF2B5EF4-FFF2-40B4-BE49-F238E27FC236}">
                <a16:creationId xmlns:a16="http://schemas.microsoft.com/office/drawing/2014/main" id="{D327B59C-9CED-FA57-C154-5FA1454E8927}"/>
              </a:ext>
            </a:extLst>
          </p:cNvPr>
          <p:cNvSpPr txBox="1">
            <a:spLocks/>
          </p:cNvSpPr>
          <p:nvPr/>
        </p:nvSpPr>
        <p:spPr>
          <a:xfrm>
            <a:off x="1944108" y="2857811"/>
            <a:ext cx="701309" cy="197651"/>
          </a:xfrm>
          <a:prstGeom prst="rect">
            <a:avLst/>
          </a:prstGeom>
        </p:spPr>
        <p:txBody>
          <a:bodyPr vert="horz" wrap="square" lIns="0" tIns="12859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9525" algn="l" defTabSz="685800" hangingPunct="1">
              <a:spcBef>
                <a:spcPts val="101"/>
              </a:spcBef>
              <a:defRPr/>
            </a:pPr>
            <a:r>
              <a:rPr lang="de" sz="1200" b="1" spc="135" dirty="0">
                <a:solidFill>
                  <a:srgbClr val="3C3835"/>
                </a:solidFill>
                <a:latin typeface="Calibri Light" panose="020F0302020204030204" pitchFamily="34" charset="0"/>
              </a:rPr>
              <a:t>100 PV</a:t>
            </a:r>
          </a:p>
        </p:txBody>
      </p:sp>
      <p:sp>
        <p:nvSpPr>
          <p:cNvPr id="73" name="Rechteck: abgerundete Ecken 72">
            <a:extLst>
              <a:ext uri="{FF2B5EF4-FFF2-40B4-BE49-F238E27FC236}">
                <a16:creationId xmlns:a16="http://schemas.microsoft.com/office/drawing/2014/main" id="{4A2D626C-C1B9-4953-2678-8844BB7F8D04}"/>
              </a:ext>
            </a:extLst>
          </p:cNvPr>
          <p:cNvSpPr>
            <a:spLocks/>
          </p:cNvSpPr>
          <p:nvPr/>
        </p:nvSpPr>
        <p:spPr>
          <a:xfrm>
            <a:off x="287104" y="4134589"/>
            <a:ext cx="4307585" cy="720000"/>
          </a:xfrm>
          <a:prstGeom prst="roundRect">
            <a:avLst/>
          </a:prstGeom>
          <a:noFill/>
          <a:ln w="28575" cap="flat">
            <a:solidFill>
              <a:srgbClr val="EFC4C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AT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4" name="object 4">
            <a:extLst>
              <a:ext uri="{FF2B5EF4-FFF2-40B4-BE49-F238E27FC236}">
                <a16:creationId xmlns:a16="http://schemas.microsoft.com/office/drawing/2014/main" id="{4ABE6944-3846-74A6-893C-0353A836F2DC}"/>
              </a:ext>
            </a:extLst>
          </p:cNvPr>
          <p:cNvSpPr txBox="1">
            <a:spLocks/>
          </p:cNvSpPr>
          <p:nvPr/>
        </p:nvSpPr>
        <p:spPr>
          <a:xfrm>
            <a:off x="472272" y="3439848"/>
            <a:ext cx="962386" cy="259206"/>
          </a:xfrm>
          <a:prstGeom prst="rect">
            <a:avLst/>
          </a:prstGeom>
        </p:spPr>
        <p:txBody>
          <a:bodyPr vert="horz" wrap="square" lIns="0" tIns="12859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9525" algn="l" defTabSz="685800" hangingPunct="1">
              <a:spcBef>
                <a:spcPts val="101"/>
              </a:spcBef>
              <a:defRPr/>
            </a:pPr>
            <a:r>
              <a:rPr lang="de" sz="1600" b="1" spc="135" dirty="0">
                <a:solidFill>
                  <a:srgbClr val="3C3835"/>
                </a:solidFill>
                <a:latin typeface="Calibri Light" panose="020F0302020204030204" pitchFamily="34" charset="0"/>
              </a:rPr>
              <a:t>2. Monat</a:t>
            </a:r>
          </a:p>
        </p:txBody>
      </p:sp>
      <p:sp>
        <p:nvSpPr>
          <p:cNvPr id="75" name="object 4">
            <a:extLst>
              <a:ext uri="{FF2B5EF4-FFF2-40B4-BE49-F238E27FC236}">
                <a16:creationId xmlns:a16="http://schemas.microsoft.com/office/drawing/2014/main" id="{F5ECC086-B17D-313D-6BEB-4CDCD7559072}"/>
              </a:ext>
            </a:extLst>
          </p:cNvPr>
          <p:cNvSpPr txBox="1">
            <a:spLocks/>
          </p:cNvSpPr>
          <p:nvPr/>
        </p:nvSpPr>
        <p:spPr>
          <a:xfrm>
            <a:off x="472272" y="4364986"/>
            <a:ext cx="962386" cy="259206"/>
          </a:xfrm>
          <a:prstGeom prst="rect">
            <a:avLst/>
          </a:prstGeom>
        </p:spPr>
        <p:txBody>
          <a:bodyPr vert="horz" wrap="square" lIns="0" tIns="12859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9525" algn="l" defTabSz="685800" hangingPunct="1">
              <a:spcBef>
                <a:spcPts val="101"/>
              </a:spcBef>
              <a:defRPr/>
            </a:pPr>
            <a:r>
              <a:rPr lang="de" sz="1600" b="1" spc="135" dirty="0">
                <a:solidFill>
                  <a:srgbClr val="3C3835"/>
                </a:solidFill>
                <a:latin typeface="Calibri Light" panose="020F0302020204030204" pitchFamily="34" charset="0"/>
              </a:rPr>
              <a:t>3. Monat</a:t>
            </a:r>
          </a:p>
        </p:txBody>
      </p:sp>
      <p:sp>
        <p:nvSpPr>
          <p:cNvPr id="76" name="object 4">
            <a:extLst>
              <a:ext uri="{FF2B5EF4-FFF2-40B4-BE49-F238E27FC236}">
                <a16:creationId xmlns:a16="http://schemas.microsoft.com/office/drawing/2014/main" id="{0AF2D7FD-10E0-14D7-BECA-F95949951D50}"/>
              </a:ext>
            </a:extLst>
          </p:cNvPr>
          <p:cNvSpPr txBox="1">
            <a:spLocks/>
          </p:cNvSpPr>
          <p:nvPr/>
        </p:nvSpPr>
        <p:spPr>
          <a:xfrm>
            <a:off x="2645147" y="2857811"/>
            <a:ext cx="701309" cy="197651"/>
          </a:xfrm>
          <a:prstGeom prst="rect">
            <a:avLst/>
          </a:prstGeom>
        </p:spPr>
        <p:txBody>
          <a:bodyPr vert="horz" wrap="square" lIns="0" tIns="12859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9525" algn="l" defTabSz="685800" hangingPunct="1">
              <a:spcBef>
                <a:spcPts val="101"/>
              </a:spcBef>
              <a:defRPr/>
            </a:pPr>
            <a:r>
              <a:rPr lang="de" sz="1200" b="1" spc="135" dirty="0">
                <a:solidFill>
                  <a:srgbClr val="3C3835"/>
                </a:solidFill>
                <a:latin typeface="Calibri Light" panose="020F0302020204030204" pitchFamily="34" charset="0"/>
              </a:rPr>
              <a:t>100 PV</a:t>
            </a:r>
          </a:p>
        </p:txBody>
      </p:sp>
      <p:sp>
        <p:nvSpPr>
          <p:cNvPr id="77" name="object 4">
            <a:extLst>
              <a:ext uri="{FF2B5EF4-FFF2-40B4-BE49-F238E27FC236}">
                <a16:creationId xmlns:a16="http://schemas.microsoft.com/office/drawing/2014/main" id="{C9BAD228-8591-D9C1-ACE9-7F54ADE11C3C}"/>
              </a:ext>
            </a:extLst>
          </p:cNvPr>
          <p:cNvSpPr txBox="1">
            <a:spLocks/>
          </p:cNvSpPr>
          <p:nvPr/>
        </p:nvSpPr>
        <p:spPr>
          <a:xfrm>
            <a:off x="3346185" y="2857811"/>
            <a:ext cx="701309" cy="197651"/>
          </a:xfrm>
          <a:prstGeom prst="rect">
            <a:avLst/>
          </a:prstGeom>
        </p:spPr>
        <p:txBody>
          <a:bodyPr vert="horz" wrap="square" lIns="0" tIns="12859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9525" algn="l" defTabSz="685800" hangingPunct="1">
              <a:spcBef>
                <a:spcPts val="101"/>
              </a:spcBef>
              <a:defRPr/>
            </a:pPr>
            <a:r>
              <a:rPr lang="de" sz="1200" b="1" spc="135" dirty="0">
                <a:solidFill>
                  <a:srgbClr val="3C3835"/>
                </a:solidFill>
                <a:latin typeface="Calibri Light" panose="020F0302020204030204" pitchFamily="34" charset="0"/>
              </a:rPr>
              <a:t>100 PV</a:t>
            </a:r>
          </a:p>
        </p:txBody>
      </p:sp>
      <p:sp>
        <p:nvSpPr>
          <p:cNvPr id="87" name="object 4">
            <a:extLst>
              <a:ext uri="{FF2B5EF4-FFF2-40B4-BE49-F238E27FC236}">
                <a16:creationId xmlns:a16="http://schemas.microsoft.com/office/drawing/2014/main" id="{D9FA9579-76B0-202C-814E-31FEB01C35D2}"/>
              </a:ext>
            </a:extLst>
          </p:cNvPr>
          <p:cNvSpPr txBox="1">
            <a:spLocks/>
          </p:cNvSpPr>
          <p:nvPr/>
        </p:nvSpPr>
        <p:spPr>
          <a:xfrm>
            <a:off x="2247376" y="3713247"/>
            <a:ext cx="701309" cy="197651"/>
          </a:xfrm>
          <a:prstGeom prst="rect">
            <a:avLst/>
          </a:prstGeom>
        </p:spPr>
        <p:txBody>
          <a:bodyPr vert="horz" wrap="square" lIns="0" tIns="12859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9525" algn="l" defTabSz="685800" hangingPunct="1">
              <a:spcBef>
                <a:spcPts val="101"/>
              </a:spcBef>
              <a:defRPr/>
            </a:pPr>
            <a:r>
              <a:rPr lang="de" sz="1200" b="1" spc="135" dirty="0">
                <a:solidFill>
                  <a:srgbClr val="3C3835"/>
                </a:solidFill>
                <a:latin typeface="Calibri Light" panose="020F0302020204030204" pitchFamily="34" charset="0"/>
              </a:rPr>
              <a:t>100 PV</a:t>
            </a:r>
          </a:p>
        </p:txBody>
      </p:sp>
      <p:sp>
        <p:nvSpPr>
          <p:cNvPr id="88" name="object 4">
            <a:extLst>
              <a:ext uri="{FF2B5EF4-FFF2-40B4-BE49-F238E27FC236}">
                <a16:creationId xmlns:a16="http://schemas.microsoft.com/office/drawing/2014/main" id="{AD9CD4E1-E945-E409-3924-F7E021DA84B6}"/>
              </a:ext>
            </a:extLst>
          </p:cNvPr>
          <p:cNvSpPr txBox="1">
            <a:spLocks/>
          </p:cNvSpPr>
          <p:nvPr/>
        </p:nvSpPr>
        <p:spPr>
          <a:xfrm>
            <a:off x="2948415" y="3713247"/>
            <a:ext cx="701309" cy="197651"/>
          </a:xfrm>
          <a:prstGeom prst="rect">
            <a:avLst/>
          </a:prstGeom>
        </p:spPr>
        <p:txBody>
          <a:bodyPr vert="horz" wrap="square" lIns="0" tIns="12859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9525" algn="l" defTabSz="685800" hangingPunct="1">
              <a:spcBef>
                <a:spcPts val="101"/>
              </a:spcBef>
              <a:defRPr/>
            </a:pPr>
            <a:r>
              <a:rPr lang="de" sz="1200" b="1" spc="135" dirty="0">
                <a:solidFill>
                  <a:srgbClr val="3C3835"/>
                </a:solidFill>
                <a:latin typeface="Calibri Light" panose="020F0302020204030204" pitchFamily="34" charset="0"/>
              </a:rPr>
              <a:t>100 PV</a:t>
            </a:r>
          </a:p>
        </p:txBody>
      </p:sp>
      <p:sp>
        <p:nvSpPr>
          <p:cNvPr id="89" name="object 4">
            <a:extLst>
              <a:ext uri="{FF2B5EF4-FFF2-40B4-BE49-F238E27FC236}">
                <a16:creationId xmlns:a16="http://schemas.microsoft.com/office/drawing/2014/main" id="{2E565254-620E-76F1-2CDB-C80B87A7459B}"/>
              </a:ext>
            </a:extLst>
          </p:cNvPr>
          <p:cNvSpPr txBox="1">
            <a:spLocks/>
          </p:cNvSpPr>
          <p:nvPr/>
        </p:nvSpPr>
        <p:spPr>
          <a:xfrm>
            <a:off x="3649453" y="3713247"/>
            <a:ext cx="701309" cy="197651"/>
          </a:xfrm>
          <a:prstGeom prst="rect">
            <a:avLst/>
          </a:prstGeom>
        </p:spPr>
        <p:txBody>
          <a:bodyPr vert="horz" wrap="square" lIns="0" tIns="12859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9525" algn="l" defTabSz="685800" hangingPunct="1">
              <a:spcBef>
                <a:spcPts val="101"/>
              </a:spcBef>
              <a:defRPr/>
            </a:pPr>
            <a:r>
              <a:rPr lang="de" sz="1200" b="1" spc="135" dirty="0">
                <a:solidFill>
                  <a:srgbClr val="3C3835"/>
                </a:solidFill>
                <a:latin typeface="Calibri Light" panose="020F0302020204030204" pitchFamily="34" charset="0"/>
              </a:rPr>
              <a:t>100 PV</a:t>
            </a:r>
          </a:p>
        </p:txBody>
      </p:sp>
      <p:sp>
        <p:nvSpPr>
          <p:cNvPr id="99" name="object 4">
            <a:extLst>
              <a:ext uri="{FF2B5EF4-FFF2-40B4-BE49-F238E27FC236}">
                <a16:creationId xmlns:a16="http://schemas.microsoft.com/office/drawing/2014/main" id="{E80A5988-B60C-5103-7A57-07054D26E098}"/>
              </a:ext>
            </a:extLst>
          </p:cNvPr>
          <p:cNvSpPr txBox="1">
            <a:spLocks/>
          </p:cNvSpPr>
          <p:nvPr/>
        </p:nvSpPr>
        <p:spPr>
          <a:xfrm>
            <a:off x="2491303" y="4645649"/>
            <a:ext cx="701309" cy="197651"/>
          </a:xfrm>
          <a:prstGeom prst="rect">
            <a:avLst/>
          </a:prstGeom>
        </p:spPr>
        <p:txBody>
          <a:bodyPr vert="horz" wrap="square" lIns="0" tIns="12859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9525" algn="l" defTabSz="685800" hangingPunct="1">
              <a:spcBef>
                <a:spcPts val="101"/>
              </a:spcBef>
              <a:defRPr/>
            </a:pPr>
            <a:r>
              <a:rPr lang="de" sz="1200" b="1" spc="135" dirty="0">
                <a:solidFill>
                  <a:srgbClr val="3C3835"/>
                </a:solidFill>
                <a:latin typeface="Calibri Light" panose="020F0302020204030204" pitchFamily="34" charset="0"/>
              </a:rPr>
              <a:t>100 PV</a:t>
            </a:r>
          </a:p>
        </p:txBody>
      </p:sp>
      <p:sp>
        <p:nvSpPr>
          <p:cNvPr id="100" name="object 4">
            <a:extLst>
              <a:ext uri="{FF2B5EF4-FFF2-40B4-BE49-F238E27FC236}">
                <a16:creationId xmlns:a16="http://schemas.microsoft.com/office/drawing/2014/main" id="{D8E39A2B-9A06-FF0D-C1C5-5540B18897B9}"/>
              </a:ext>
            </a:extLst>
          </p:cNvPr>
          <p:cNvSpPr txBox="1">
            <a:spLocks/>
          </p:cNvSpPr>
          <p:nvPr/>
        </p:nvSpPr>
        <p:spPr>
          <a:xfrm>
            <a:off x="3192342" y="4645649"/>
            <a:ext cx="701309" cy="197651"/>
          </a:xfrm>
          <a:prstGeom prst="rect">
            <a:avLst/>
          </a:prstGeom>
        </p:spPr>
        <p:txBody>
          <a:bodyPr vert="horz" wrap="square" lIns="0" tIns="12859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9525" algn="l" defTabSz="685800" hangingPunct="1">
              <a:spcBef>
                <a:spcPts val="101"/>
              </a:spcBef>
              <a:defRPr/>
            </a:pPr>
            <a:r>
              <a:rPr lang="de" sz="1200" b="1" spc="135" dirty="0">
                <a:solidFill>
                  <a:srgbClr val="3C3835"/>
                </a:solidFill>
                <a:latin typeface="Calibri Light" panose="020F0302020204030204" pitchFamily="34" charset="0"/>
              </a:rPr>
              <a:t>100 PV</a:t>
            </a:r>
          </a:p>
        </p:txBody>
      </p:sp>
      <p:sp>
        <p:nvSpPr>
          <p:cNvPr id="101" name="object 4">
            <a:extLst>
              <a:ext uri="{FF2B5EF4-FFF2-40B4-BE49-F238E27FC236}">
                <a16:creationId xmlns:a16="http://schemas.microsoft.com/office/drawing/2014/main" id="{66CD638D-C18D-540C-F9B6-FE15776DF2C3}"/>
              </a:ext>
            </a:extLst>
          </p:cNvPr>
          <p:cNvSpPr txBox="1">
            <a:spLocks/>
          </p:cNvSpPr>
          <p:nvPr/>
        </p:nvSpPr>
        <p:spPr>
          <a:xfrm>
            <a:off x="3893380" y="4645649"/>
            <a:ext cx="701309" cy="197651"/>
          </a:xfrm>
          <a:prstGeom prst="rect">
            <a:avLst/>
          </a:prstGeom>
        </p:spPr>
        <p:txBody>
          <a:bodyPr vert="horz" wrap="square" lIns="0" tIns="12859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9525" algn="l" defTabSz="685800" hangingPunct="1">
              <a:spcBef>
                <a:spcPts val="101"/>
              </a:spcBef>
              <a:defRPr/>
            </a:pPr>
            <a:r>
              <a:rPr lang="de" sz="1200" b="1" spc="135" dirty="0">
                <a:solidFill>
                  <a:srgbClr val="3C3835"/>
                </a:solidFill>
                <a:latin typeface="Calibri Light" panose="020F0302020204030204" pitchFamily="34" charset="0"/>
              </a:rPr>
              <a:t>100 PV</a:t>
            </a:r>
          </a:p>
        </p:txBody>
      </p:sp>
      <p:sp>
        <p:nvSpPr>
          <p:cNvPr id="102" name="object 4">
            <a:extLst>
              <a:ext uri="{FF2B5EF4-FFF2-40B4-BE49-F238E27FC236}">
                <a16:creationId xmlns:a16="http://schemas.microsoft.com/office/drawing/2014/main" id="{963716D5-BF4E-B3F7-02A3-486446E46698}"/>
              </a:ext>
            </a:extLst>
          </p:cNvPr>
          <p:cNvSpPr txBox="1">
            <a:spLocks/>
          </p:cNvSpPr>
          <p:nvPr/>
        </p:nvSpPr>
        <p:spPr>
          <a:xfrm>
            <a:off x="170591" y="1472845"/>
            <a:ext cx="3786554" cy="382316"/>
          </a:xfrm>
          <a:prstGeom prst="rect">
            <a:avLst/>
          </a:prstGeom>
        </p:spPr>
        <p:txBody>
          <a:bodyPr vert="horz" wrap="square" lIns="0" tIns="12859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9525" algn="l" defTabSz="685800" hangingPunct="1">
              <a:spcBef>
                <a:spcPts val="101"/>
              </a:spcBef>
              <a:defRPr/>
            </a:pPr>
            <a:r>
              <a:rPr lang="de" sz="1200" b="1" i="1" spc="135" dirty="0">
                <a:solidFill>
                  <a:srgbClr val="3C3835"/>
                </a:solidFill>
                <a:latin typeface="Calibri Light" panose="020F0302020204030204" pitchFamily="34" charset="0"/>
              </a:rPr>
              <a:t>Annahme</a:t>
            </a:r>
            <a:r>
              <a:rPr lang="de" sz="1200" spc="135" dirty="0">
                <a:solidFill>
                  <a:srgbClr val="3C3835"/>
                </a:solidFill>
                <a:latin typeface="Calibri Light" panose="020F0302020204030204" pitchFamily="34" charset="0"/>
              </a:rPr>
              <a:t>: Jeder neue Brand Partner kauft ein Premiumstarterset mit 100 PV im ersten Monat.</a:t>
            </a:r>
            <a:endParaRPr lang="de" sz="1388" spc="135" dirty="0">
              <a:solidFill>
                <a:srgbClr val="3C3835"/>
              </a:solidFill>
              <a:latin typeface="Calibri Light" panose="020F0302020204030204" pitchFamily="34" charset="0"/>
            </a:endParaRPr>
          </a:p>
        </p:txBody>
      </p:sp>
      <p:sp>
        <p:nvSpPr>
          <p:cNvPr id="103" name="object 4">
            <a:extLst>
              <a:ext uri="{FF2B5EF4-FFF2-40B4-BE49-F238E27FC236}">
                <a16:creationId xmlns:a16="http://schemas.microsoft.com/office/drawing/2014/main" id="{55D1FBFD-1060-22D6-908C-A1EC8BAE15E1}"/>
              </a:ext>
            </a:extLst>
          </p:cNvPr>
          <p:cNvSpPr txBox="1">
            <a:spLocks/>
          </p:cNvSpPr>
          <p:nvPr/>
        </p:nvSpPr>
        <p:spPr>
          <a:xfrm>
            <a:off x="5277957" y="2334655"/>
            <a:ext cx="3659259" cy="819039"/>
          </a:xfrm>
          <a:prstGeom prst="rect">
            <a:avLst/>
          </a:prstGeom>
        </p:spPr>
        <p:txBody>
          <a:bodyPr vert="horz" wrap="square" lIns="0" tIns="12859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9525" algn="r" defTabSz="685800" hangingPunct="1">
              <a:spcBef>
                <a:spcPts val="101"/>
              </a:spcBef>
              <a:defRPr/>
            </a:pPr>
            <a:r>
              <a:rPr lang="de" sz="1200" i="1" spc="135" dirty="0">
                <a:solidFill>
                  <a:srgbClr val="3C3835"/>
                </a:solidFill>
                <a:latin typeface="Calibri Light" panose="020F0302020204030204" pitchFamily="34" charset="0"/>
              </a:rPr>
              <a:t>50% Bonus von 100 PV = ~ € 42,50</a:t>
            </a:r>
          </a:p>
          <a:p>
            <a:pPr marL="9525" algn="r" defTabSz="685800" hangingPunct="1">
              <a:spcBef>
                <a:spcPts val="101"/>
              </a:spcBef>
              <a:defRPr/>
            </a:pPr>
            <a:r>
              <a:rPr lang="de" sz="1200" i="1" spc="135" dirty="0">
                <a:solidFill>
                  <a:srgbClr val="3C3835"/>
                </a:solidFill>
                <a:latin typeface="Calibri Light" panose="020F0302020204030204" pitchFamily="34" charset="0"/>
              </a:rPr>
              <a:t>Starterkit Bonus = </a:t>
            </a:r>
            <a:r>
              <a:rPr lang="de" sz="1200" i="1" u="sng" spc="135" dirty="0">
                <a:solidFill>
                  <a:srgbClr val="3C3835"/>
                </a:solidFill>
                <a:latin typeface="Calibri Light" panose="020F0302020204030204" pitchFamily="34" charset="0"/>
              </a:rPr>
              <a:t>€ 21,25 </a:t>
            </a:r>
          </a:p>
          <a:p>
            <a:pPr marL="9525" algn="r" defTabSz="685800" hangingPunct="1">
              <a:spcBef>
                <a:spcPts val="101"/>
              </a:spcBef>
              <a:defRPr/>
            </a:pPr>
            <a:r>
              <a:rPr lang="de-AT" sz="1200" i="1" spc="135" dirty="0">
                <a:solidFill>
                  <a:srgbClr val="3C3835"/>
                </a:solidFill>
                <a:latin typeface="Calibri Light" panose="020F0302020204030204" pitchFamily="34" charset="0"/>
              </a:rPr>
              <a:t>p</a:t>
            </a:r>
            <a:r>
              <a:rPr lang="de" sz="1200" i="1" spc="135" dirty="0">
                <a:solidFill>
                  <a:srgbClr val="3C3835"/>
                </a:solidFill>
                <a:latin typeface="Calibri Light" panose="020F0302020204030204" pitchFamily="34" charset="0"/>
              </a:rPr>
              <a:t>ro Einschreibung € 63,75</a:t>
            </a:r>
            <a:r>
              <a:rPr lang="de" sz="1200" i="1" u="sng" spc="135" dirty="0">
                <a:solidFill>
                  <a:srgbClr val="3C3835"/>
                </a:solidFill>
                <a:latin typeface="Calibri Light" panose="020F0302020204030204" pitchFamily="34" charset="0"/>
              </a:rPr>
              <a:t> </a:t>
            </a:r>
          </a:p>
          <a:p>
            <a:pPr marL="9525" algn="r" defTabSz="685800" hangingPunct="1">
              <a:spcBef>
                <a:spcPts val="101"/>
              </a:spcBef>
              <a:defRPr/>
            </a:pPr>
            <a:r>
              <a:rPr lang="de" sz="1388" b="1" i="1" spc="135" dirty="0">
                <a:solidFill>
                  <a:srgbClr val="3C3835"/>
                </a:solidFill>
                <a:latin typeface="Calibri Light" panose="020F0302020204030204" pitchFamily="34" charset="0"/>
              </a:rPr>
              <a:t>Bonus gesamt = </a:t>
            </a:r>
            <a:r>
              <a:rPr lang="de" sz="1388" b="1" i="1" u="sng" spc="135" dirty="0">
                <a:solidFill>
                  <a:srgbClr val="3C3835"/>
                </a:solidFill>
                <a:latin typeface="Calibri Light" panose="020F0302020204030204" pitchFamily="34" charset="0"/>
              </a:rPr>
              <a:t>€ 191,25</a:t>
            </a:r>
          </a:p>
        </p:txBody>
      </p:sp>
      <p:sp>
        <p:nvSpPr>
          <p:cNvPr id="104" name="object 4">
            <a:extLst>
              <a:ext uri="{FF2B5EF4-FFF2-40B4-BE49-F238E27FC236}">
                <a16:creationId xmlns:a16="http://schemas.microsoft.com/office/drawing/2014/main" id="{16B1BB20-E631-6946-1988-4E062ADA0F00}"/>
              </a:ext>
            </a:extLst>
          </p:cNvPr>
          <p:cNvSpPr txBox="1">
            <a:spLocks/>
          </p:cNvSpPr>
          <p:nvPr/>
        </p:nvSpPr>
        <p:spPr>
          <a:xfrm>
            <a:off x="5176073" y="3188953"/>
            <a:ext cx="3761144" cy="819039"/>
          </a:xfrm>
          <a:prstGeom prst="rect">
            <a:avLst/>
          </a:prstGeom>
        </p:spPr>
        <p:txBody>
          <a:bodyPr vert="horz" wrap="square" lIns="0" tIns="12859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9525" algn="r" defTabSz="685800" hangingPunct="1">
              <a:spcBef>
                <a:spcPts val="101"/>
              </a:spcBef>
              <a:defRPr/>
            </a:pPr>
            <a:r>
              <a:rPr lang="de" sz="1200" i="1" spc="135" dirty="0">
                <a:solidFill>
                  <a:srgbClr val="3C3835"/>
                </a:solidFill>
                <a:latin typeface="Calibri Light" panose="020F0302020204030204" pitchFamily="34" charset="0"/>
              </a:rPr>
              <a:t>25% Bonus von 100 PV = ~ € 21,25</a:t>
            </a:r>
          </a:p>
          <a:p>
            <a:pPr marL="9525" algn="r" defTabSz="685800" hangingPunct="1">
              <a:spcBef>
                <a:spcPts val="101"/>
              </a:spcBef>
              <a:defRPr/>
            </a:pPr>
            <a:r>
              <a:rPr lang="de-AT" sz="1200" i="1" spc="135" dirty="0">
                <a:solidFill>
                  <a:srgbClr val="3C3835"/>
                </a:solidFill>
                <a:latin typeface="Calibri Light" panose="020F0302020204030204" pitchFamily="34" charset="0"/>
              </a:rPr>
              <a:t>G</a:t>
            </a:r>
            <a:r>
              <a:rPr lang="de" sz="1200" i="1" spc="135" dirty="0">
                <a:solidFill>
                  <a:srgbClr val="3C3835"/>
                </a:solidFill>
                <a:latin typeface="Calibri Light" panose="020F0302020204030204" pitchFamily="34" charset="0"/>
              </a:rPr>
              <a:t>esamt für 2tes Monat = € 63,75</a:t>
            </a:r>
            <a:r>
              <a:rPr lang="de" sz="1200" i="1" u="sng" spc="135" dirty="0">
                <a:solidFill>
                  <a:srgbClr val="3C3835"/>
                </a:solidFill>
                <a:latin typeface="Calibri Light" panose="020F0302020204030204" pitchFamily="34" charset="0"/>
              </a:rPr>
              <a:t> </a:t>
            </a:r>
          </a:p>
          <a:p>
            <a:pPr marL="9525" algn="r" defTabSz="685800" hangingPunct="1">
              <a:spcBef>
                <a:spcPts val="101"/>
              </a:spcBef>
              <a:defRPr/>
            </a:pPr>
            <a:r>
              <a:rPr lang="de-AT" sz="1200" i="1" spc="135" dirty="0">
                <a:solidFill>
                  <a:srgbClr val="3C3835"/>
                </a:solidFill>
                <a:latin typeface="Calibri Light" panose="020F0302020204030204" pitchFamily="34" charset="0"/>
              </a:rPr>
              <a:t>+ 50% Bonus für </a:t>
            </a:r>
            <a:r>
              <a:rPr lang="de" sz="1200" i="1" spc="135" dirty="0">
                <a:solidFill>
                  <a:srgbClr val="3C3835"/>
                </a:solidFill>
                <a:latin typeface="Calibri Light" panose="020F0302020204030204" pitchFamily="34" charset="0"/>
              </a:rPr>
              <a:t>Neuregistrierungen = € 191,25</a:t>
            </a:r>
            <a:r>
              <a:rPr lang="de" sz="1200" i="1" u="sng" spc="135" dirty="0">
                <a:solidFill>
                  <a:srgbClr val="3C3835"/>
                </a:solidFill>
                <a:latin typeface="Calibri Light" panose="020F0302020204030204" pitchFamily="34" charset="0"/>
              </a:rPr>
              <a:t> </a:t>
            </a:r>
          </a:p>
          <a:p>
            <a:pPr marL="9525" algn="r" defTabSz="685800" hangingPunct="1">
              <a:spcBef>
                <a:spcPts val="101"/>
              </a:spcBef>
              <a:defRPr/>
            </a:pPr>
            <a:r>
              <a:rPr lang="de" sz="1388" b="1" i="1" spc="135" dirty="0">
                <a:solidFill>
                  <a:srgbClr val="3C3835"/>
                </a:solidFill>
                <a:latin typeface="Calibri Light" panose="020F0302020204030204" pitchFamily="34" charset="0"/>
              </a:rPr>
              <a:t>Bonus gesamt = </a:t>
            </a:r>
            <a:r>
              <a:rPr lang="de" sz="1388" b="1" i="1" u="sng" spc="135" dirty="0">
                <a:solidFill>
                  <a:srgbClr val="3C3835"/>
                </a:solidFill>
                <a:latin typeface="Calibri Light" panose="020F0302020204030204" pitchFamily="34" charset="0"/>
              </a:rPr>
              <a:t>€ 255,00</a:t>
            </a:r>
          </a:p>
        </p:txBody>
      </p:sp>
      <p:sp>
        <p:nvSpPr>
          <p:cNvPr id="105" name="object 4">
            <a:extLst>
              <a:ext uri="{FF2B5EF4-FFF2-40B4-BE49-F238E27FC236}">
                <a16:creationId xmlns:a16="http://schemas.microsoft.com/office/drawing/2014/main" id="{45E3BAEF-221C-A828-2C3B-0A20BCE36C99}"/>
              </a:ext>
            </a:extLst>
          </p:cNvPr>
          <p:cNvSpPr txBox="1">
            <a:spLocks/>
          </p:cNvSpPr>
          <p:nvPr/>
        </p:nvSpPr>
        <p:spPr>
          <a:xfrm>
            <a:off x="5176073" y="4043251"/>
            <a:ext cx="3761144" cy="819039"/>
          </a:xfrm>
          <a:prstGeom prst="rect">
            <a:avLst/>
          </a:prstGeom>
        </p:spPr>
        <p:txBody>
          <a:bodyPr vert="horz" wrap="square" lIns="0" tIns="12859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9525" algn="r" defTabSz="685800" hangingPunct="1">
              <a:spcBef>
                <a:spcPts val="101"/>
              </a:spcBef>
              <a:defRPr/>
            </a:pPr>
            <a:r>
              <a:rPr lang="de-AT" sz="1200" i="1" spc="135" dirty="0">
                <a:solidFill>
                  <a:srgbClr val="3C3835"/>
                </a:solidFill>
                <a:latin typeface="Calibri Light" panose="020F0302020204030204" pitchFamily="34" charset="0"/>
              </a:rPr>
              <a:t>25% Bonus G</a:t>
            </a:r>
            <a:r>
              <a:rPr lang="de" sz="1200" i="1" spc="135" dirty="0">
                <a:solidFill>
                  <a:srgbClr val="3C3835"/>
                </a:solidFill>
                <a:latin typeface="Calibri Light" panose="020F0302020204030204" pitchFamily="34" charset="0"/>
              </a:rPr>
              <a:t>esamt für 2tes Monat = ~ € 63,75</a:t>
            </a:r>
          </a:p>
          <a:p>
            <a:pPr marL="9525" algn="r" defTabSz="685800" hangingPunct="1">
              <a:spcBef>
                <a:spcPts val="101"/>
              </a:spcBef>
              <a:defRPr/>
            </a:pPr>
            <a:r>
              <a:rPr lang="de-AT" sz="1200" i="1" spc="135" dirty="0">
                <a:solidFill>
                  <a:srgbClr val="3C3835"/>
                </a:solidFill>
                <a:latin typeface="Calibri Light" panose="020F0302020204030204" pitchFamily="34" charset="0"/>
              </a:rPr>
              <a:t>25% Bonus G</a:t>
            </a:r>
            <a:r>
              <a:rPr lang="de" sz="1200" i="1" spc="135" dirty="0">
                <a:solidFill>
                  <a:srgbClr val="3C3835"/>
                </a:solidFill>
                <a:latin typeface="Calibri Light" panose="020F0302020204030204" pitchFamily="34" charset="0"/>
              </a:rPr>
              <a:t>esamt für 3tes Monat = € 63,75</a:t>
            </a:r>
            <a:r>
              <a:rPr lang="de" sz="1200" i="1" u="sng" spc="135" dirty="0">
                <a:solidFill>
                  <a:srgbClr val="3C3835"/>
                </a:solidFill>
                <a:latin typeface="Calibri Light" panose="020F0302020204030204" pitchFamily="34" charset="0"/>
              </a:rPr>
              <a:t> </a:t>
            </a:r>
          </a:p>
          <a:p>
            <a:pPr marL="9525" algn="r" defTabSz="685800" hangingPunct="1">
              <a:spcBef>
                <a:spcPts val="101"/>
              </a:spcBef>
              <a:defRPr/>
            </a:pPr>
            <a:r>
              <a:rPr lang="de-AT" sz="1200" i="1" spc="135" dirty="0">
                <a:solidFill>
                  <a:srgbClr val="3C3835"/>
                </a:solidFill>
                <a:latin typeface="Calibri Light" panose="020F0302020204030204" pitchFamily="34" charset="0"/>
              </a:rPr>
              <a:t>+ 50% Bonus für </a:t>
            </a:r>
            <a:r>
              <a:rPr lang="de" sz="1200" i="1" spc="135" dirty="0">
                <a:solidFill>
                  <a:srgbClr val="3C3835"/>
                </a:solidFill>
                <a:latin typeface="Calibri Light" panose="020F0302020204030204" pitchFamily="34" charset="0"/>
              </a:rPr>
              <a:t>Neuregistrierungen = € 191,25</a:t>
            </a:r>
            <a:r>
              <a:rPr lang="de" sz="1200" i="1" u="sng" spc="135" dirty="0">
                <a:solidFill>
                  <a:srgbClr val="3C3835"/>
                </a:solidFill>
                <a:latin typeface="Calibri Light" panose="020F0302020204030204" pitchFamily="34" charset="0"/>
              </a:rPr>
              <a:t> </a:t>
            </a:r>
          </a:p>
          <a:p>
            <a:pPr marL="9525" algn="r" defTabSz="685800" hangingPunct="1">
              <a:spcBef>
                <a:spcPts val="101"/>
              </a:spcBef>
              <a:defRPr/>
            </a:pPr>
            <a:r>
              <a:rPr lang="de" sz="1388" b="1" i="1" spc="135" dirty="0">
                <a:solidFill>
                  <a:srgbClr val="3C3835"/>
                </a:solidFill>
                <a:latin typeface="Calibri Light" panose="020F0302020204030204" pitchFamily="34" charset="0"/>
              </a:rPr>
              <a:t>Bonus gesamt = </a:t>
            </a:r>
            <a:r>
              <a:rPr lang="de" sz="1388" b="1" i="1" u="sng" spc="135" dirty="0">
                <a:solidFill>
                  <a:srgbClr val="3C3835"/>
                </a:solidFill>
                <a:latin typeface="Calibri Light" panose="020F0302020204030204" pitchFamily="34" charset="0"/>
              </a:rPr>
              <a:t>€ 318,75</a:t>
            </a:r>
          </a:p>
        </p:txBody>
      </p:sp>
      <p:pic>
        <p:nvPicPr>
          <p:cNvPr id="109" name="Grafik 108" descr="Ein Bild, das Flasche, Farbigkeit, Kosmetik, Kunst enthält.&#10;&#10;Automatisch generierte Beschreibung">
            <a:extLst>
              <a:ext uri="{FF2B5EF4-FFF2-40B4-BE49-F238E27FC236}">
                <a16:creationId xmlns:a16="http://schemas.microsoft.com/office/drawing/2014/main" id="{5A0FC420-63F0-12EC-439B-94A8B13F07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65" y="1878573"/>
            <a:ext cx="2403851" cy="412931"/>
          </a:xfrm>
          <a:prstGeom prst="rect">
            <a:avLst/>
          </a:prstGeom>
        </p:spPr>
      </p:pic>
      <p:grpSp>
        <p:nvGrpSpPr>
          <p:cNvPr id="59" name="object 5">
            <a:extLst>
              <a:ext uri="{FF2B5EF4-FFF2-40B4-BE49-F238E27FC236}">
                <a16:creationId xmlns:a16="http://schemas.microsoft.com/office/drawing/2014/main" id="{EBFC39E8-AD88-8240-A7F4-25203DCB1A25}"/>
              </a:ext>
            </a:extLst>
          </p:cNvPr>
          <p:cNvGrpSpPr/>
          <p:nvPr/>
        </p:nvGrpSpPr>
        <p:grpSpPr>
          <a:xfrm>
            <a:off x="2506516" y="4186629"/>
            <a:ext cx="480570" cy="479618"/>
            <a:chOff x="3425780" y="3155805"/>
            <a:chExt cx="1210310" cy="1210310"/>
          </a:xfrm>
        </p:grpSpPr>
        <p:sp>
          <p:nvSpPr>
            <p:cNvPr id="60" name="object 6">
              <a:extLst>
                <a:ext uri="{FF2B5EF4-FFF2-40B4-BE49-F238E27FC236}">
                  <a16:creationId xmlns:a16="http://schemas.microsoft.com/office/drawing/2014/main" id="{AF16658F-B540-71D1-A422-FB06361132A8}"/>
                </a:ext>
              </a:extLst>
            </p:cNvPr>
            <p:cNvSpPr/>
            <p:nvPr/>
          </p:nvSpPr>
          <p:spPr>
            <a:xfrm>
              <a:off x="3425780" y="3155805"/>
              <a:ext cx="1210310" cy="1210310"/>
            </a:xfrm>
            <a:custGeom>
              <a:avLst/>
              <a:gdLst/>
              <a:ahLst/>
              <a:cxnLst/>
              <a:rect l="l" t="t" r="r" b="b"/>
              <a:pathLst>
                <a:path w="1210310" h="1210310">
                  <a:moveTo>
                    <a:pt x="605027" y="0"/>
                  </a:moveTo>
                  <a:lnTo>
                    <a:pt x="557745" y="1820"/>
                  </a:lnTo>
                  <a:lnTo>
                    <a:pt x="511457" y="7191"/>
                  </a:lnTo>
                  <a:lnTo>
                    <a:pt x="466300" y="15978"/>
                  </a:lnTo>
                  <a:lnTo>
                    <a:pt x="422406" y="28047"/>
                  </a:lnTo>
                  <a:lnTo>
                    <a:pt x="379912" y="43263"/>
                  </a:lnTo>
                  <a:lnTo>
                    <a:pt x="338951" y="61491"/>
                  </a:lnTo>
                  <a:lnTo>
                    <a:pt x="299657" y="82598"/>
                  </a:lnTo>
                  <a:lnTo>
                    <a:pt x="262167" y="106449"/>
                  </a:lnTo>
                  <a:lnTo>
                    <a:pt x="226613" y="132909"/>
                  </a:lnTo>
                  <a:lnTo>
                    <a:pt x="193130" y="161843"/>
                  </a:lnTo>
                  <a:lnTo>
                    <a:pt x="161853" y="193118"/>
                  </a:lnTo>
                  <a:lnTo>
                    <a:pt x="132917" y="226598"/>
                  </a:lnTo>
                  <a:lnTo>
                    <a:pt x="106455" y="262149"/>
                  </a:lnTo>
                  <a:lnTo>
                    <a:pt x="82603" y="299637"/>
                  </a:lnTo>
                  <a:lnTo>
                    <a:pt x="61495" y="338927"/>
                  </a:lnTo>
                  <a:lnTo>
                    <a:pt x="43265" y="379884"/>
                  </a:lnTo>
                  <a:lnTo>
                    <a:pt x="28048" y="422375"/>
                  </a:lnTo>
                  <a:lnTo>
                    <a:pt x="15979" y="466264"/>
                  </a:lnTo>
                  <a:lnTo>
                    <a:pt x="7191" y="511417"/>
                  </a:lnTo>
                  <a:lnTo>
                    <a:pt x="1820" y="557699"/>
                  </a:lnTo>
                  <a:lnTo>
                    <a:pt x="0" y="604977"/>
                  </a:lnTo>
                  <a:lnTo>
                    <a:pt x="1820" y="652263"/>
                  </a:lnTo>
                  <a:lnTo>
                    <a:pt x="7191" y="698553"/>
                  </a:lnTo>
                  <a:lnTo>
                    <a:pt x="15979" y="743713"/>
                  </a:lnTo>
                  <a:lnTo>
                    <a:pt x="28048" y="787609"/>
                  </a:lnTo>
                  <a:lnTo>
                    <a:pt x="43265" y="830105"/>
                  </a:lnTo>
                  <a:lnTo>
                    <a:pt x="61495" y="871067"/>
                  </a:lnTo>
                  <a:lnTo>
                    <a:pt x="82603" y="910361"/>
                  </a:lnTo>
                  <a:lnTo>
                    <a:pt x="106455" y="947853"/>
                  </a:lnTo>
                  <a:lnTo>
                    <a:pt x="132917" y="983407"/>
                  </a:lnTo>
                  <a:lnTo>
                    <a:pt x="161853" y="1016890"/>
                  </a:lnTo>
                  <a:lnTo>
                    <a:pt x="193130" y="1048167"/>
                  </a:lnTo>
                  <a:lnTo>
                    <a:pt x="226613" y="1077103"/>
                  </a:lnTo>
                  <a:lnTo>
                    <a:pt x="262167" y="1103564"/>
                  </a:lnTo>
                  <a:lnTo>
                    <a:pt x="299657" y="1127416"/>
                  </a:lnTo>
                  <a:lnTo>
                    <a:pt x="338951" y="1148524"/>
                  </a:lnTo>
                  <a:lnTo>
                    <a:pt x="379912" y="1166753"/>
                  </a:lnTo>
                  <a:lnTo>
                    <a:pt x="422406" y="1181970"/>
                  </a:lnTo>
                  <a:lnTo>
                    <a:pt x="466300" y="1194039"/>
                  </a:lnTo>
                  <a:lnTo>
                    <a:pt x="511457" y="1202826"/>
                  </a:lnTo>
                  <a:lnTo>
                    <a:pt x="557745" y="1208197"/>
                  </a:lnTo>
                  <a:lnTo>
                    <a:pt x="605027" y="1210017"/>
                  </a:lnTo>
                  <a:lnTo>
                    <a:pt x="652310" y="1208197"/>
                  </a:lnTo>
                  <a:lnTo>
                    <a:pt x="698598" y="1202826"/>
                  </a:lnTo>
                  <a:lnTo>
                    <a:pt x="743755" y="1194039"/>
                  </a:lnTo>
                  <a:lnTo>
                    <a:pt x="787649" y="1181970"/>
                  </a:lnTo>
                  <a:lnTo>
                    <a:pt x="830143" y="1166753"/>
                  </a:lnTo>
                  <a:lnTo>
                    <a:pt x="871104" y="1148524"/>
                  </a:lnTo>
                  <a:lnTo>
                    <a:pt x="910398" y="1127416"/>
                  </a:lnTo>
                  <a:lnTo>
                    <a:pt x="947888" y="1103564"/>
                  </a:lnTo>
                  <a:lnTo>
                    <a:pt x="983442" y="1077103"/>
                  </a:lnTo>
                  <a:lnTo>
                    <a:pt x="1016925" y="1048167"/>
                  </a:lnTo>
                  <a:lnTo>
                    <a:pt x="1048202" y="1016890"/>
                  </a:lnTo>
                  <a:lnTo>
                    <a:pt x="1077138" y="983407"/>
                  </a:lnTo>
                  <a:lnTo>
                    <a:pt x="1103600" y="947853"/>
                  </a:lnTo>
                  <a:lnTo>
                    <a:pt x="1127452" y="910361"/>
                  </a:lnTo>
                  <a:lnTo>
                    <a:pt x="1148560" y="871067"/>
                  </a:lnTo>
                  <a:lnTo>
                    <a:pt x="1166790" y="830105"/>
                  </a:lnTo>
                  <a:lnTo>
                    <a:pt x="1182007" y="787609"/>
                  </a:lnTo>
                  <a:lnTo>
                    <a:pt x="1194076" y="743713"/>
                  </a:lnTo>
                  <a:lnTo>
                    <a:pt x="1202864" y="698553"/>
                  </a:lnTo>
                  <a:lnTo>
                    <a:pt x="1208235" y="652263"/>
                  </a:lnTo>
                  <a:lnTo>
                    <a:pt x="1210055" y="604977"/>
                  </a:lnTo>
                  <a:lnTo>
                    <a:pt x="1208235" y="557699"/>
                  </a:lnTo>
                  <a:lnTo>
                    <a:pt x="1202864" y="511417"/>
                  </a:lnTo>
                  <a:lnTo>
                    <a:pt x="1194076" y="466264"/>
                  </a:lnTo>
                  <a:lnTo>
                    <a:pt x="1182007" y="422375"/>
                  </a:lnTo>
                  <a:lnTo>
                    <a:pt x="1166790" y="379884"/>
                  </a:lnTo>
                  <a:lnTo>
                    <a:pt x="1148560" y="338927"/>
                  </a:lnTo>
                  <a:lnTo>
                    <a:pt x="1127452" y="299637"/>
                  </a:lnTo>
                  <a:lnTo>
                    <a:pt x="1103600" y="262149"/>
                  </a:lnTo>
                  <a:lnTo>
                    <a:pt x="1077138" y="226598"/>
                  </a:lnTo>
                  <a:lnTo>
                    <a:pt x="1048202" y="193118"/>
                  </a:lnTo>
                  <a:lnTo>
                    <a:pt x="1016925" y="161843"/>
                  </a:lnTo>
                  <a:lnTo>
                    <a:pt x="983442" y="132909"/>
                  </a:lnTo>
                  <a:lnTo>
                    <a:pt x="947888" y="106449"/>
                  </a:lnTo>
                  <a:lnTo>
                    <a:pt x="910398" y="82598"/>
                  </a:lnTo>
                  <a:lnTo>
                    <a:pt x="871104" y="61491"/>
                  </a:lnTo>
                  <a:lnTo>
                    <a:pt x="830143" y="43263"/>
                  </a:lnTo>
                  <a:lnTo>
                    <a:pt x="787649" y="28047"/>
                  </a:lnTo>
                  <a:lnTo>
                    <a:pt x="743755" y="15978"/>
                  </a:lnTo>
                  <a:lnTo>
                    <a:pt x="698598" y="7191"/>
                  </a:lnTo>
                  <a:lnTo>
                    <a:pt x="652310" y="1820"/>
                  </a:lnTo>
                  <a:lnTo>
                    <a:pt x="60502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endParaRPr>
            </a:p>
          </p:txBody>
        </p:sp>
        <p:sp>
          <p:nvSpPr>
            <p:cNvPr id="61" name="object 7">
              <a:extLst>
                <a:ext uri="{FF2B5EF4-FFF2-40B4-BE49-F238E27FC236}">
                  <a16:creationId xmlns:a16="http://schemas.microsoft.com/office/drawing/2014/main" id="{3E23D7BF-10C7-FCC2-E5F1-E8AE06BDBD7B}"/>
                </a:ext>
              </a:extLst>
            </p:cNvPr>
            <p:cNvSpPr/>
            <p:nvPr/>
          </p:nvSpPr>
          <p:spPr>
            <a:xfrm>
              <a:off x="3464095" y="3194095"/>
              <a:ext cx="1133475" cy="1133475"/>
            </a:xfrm>
            <a:custGeom>
              <a:avLst/>
              <a:gdLst/>
              <a:ahLst/>
              <a:cxnLst/>
              <a:rect l="l" t="t" r="r" b="b"/>
              <a:pathLst>
                <a:path w="1133475" h="1133475">
                  <a:moveTo>
                    <a:pt x="566712" y="0"/>
                  </a:moveTo>
                  <a:lnTo>
                    <a:pt x="517885" y="2084"/>
                  </a:lnTo>
                  <a:lnTo>
                    <a:pt x="470198" y="8222"/>
                  </a:lnTo>
                  <a:lnTo>
                    <a:pt x="423822" y="18242"/>
                  </a:lnTo>
                  <a:lnTo>
                    <a:pt x="378928" y="31974"/>
                  </a:lnTo>
                  <a:lnTo>
                    <a:pt x="335688" y="49246"/>
                  </a:lnTo>
                  <a:lnTo>
                    <a:pt x="294274" y="69885"/>
                  </a:lnTo>
                  <a:lnTo>
                    <a:pt x="254857" y="93722"/>
                  </a:lnTo>
                  <a:lnTo>
                    <a:pt x="217608" y="120584"/>
                  </a:lnTo>
                  <a:lnTo>
                    <a:pt x="182698" y="150300"/>
                  </a:lnTo>
                  <a:lnTo>
                    <a:pt x="150300" y="182698"/>
                  </a:lnTo>
                  <a:lnTo>
                    <a:pt x="120584" y="217608"/>
                  </a:lnTo>
                  <a:lnTo>
                    <a:pt x="93722" y="254857"/>
                  </a:lnTo>
                  <a:lnTo>
                    <a:pt x="69885" y="294274"/>
                  </a:lnTo>
                  <a:lnTo>
                    <a:pt x="49246" y="335688"/>
                  </a:lnTo>
                  <a:lnTo>
                    <a:pt x="31974" y="378928"/>
                  </a:lnTo>
                  <a:lnTo>
                    <a:pt x="18242" y="423822"/>
                  </a:lnTo>
                  <a:lnTo>
                    <a:pt x="8222" y="470198"/>
                  </a:lnTo>
                  <a:lnTo>
                    <a:pt x="2084" y="517885"/>
                  </a:lnTo>
                  <a:lnTo>
                    <a:pt x="0" y="566712"/>
                  </a:lnTo>
                  <a:lnTo>
                    <a:pt x="2084" y="615538"/>
                  </a:lnTo>
                  <a:lnTo>
                    <a:pt x="8222" y="663226"/>
                  </a:lnTo>
                  <a:lnTo>
                    <a:pt x="18242" y="709602"/>
                  </a:lnTo>
                  <a:lnTo>
                    <a:pt x="31974" y="754495"/>
                  </a:lnTo>
                  <a:lnTo>
                    <a:pt x="49246" y="797735"/>
                  </a:lnTo>
                  <a:lnTo>
                    <a:pt x="69885" y="839149"/>
                  </a:lnTo>
                  <a:lnTo>
                    <a:pt x="93722" y="878566"/>
                  </a:lnTo>
                  <a:lnTo>
                    <a:pt x="120584" y="915816"/>
                  </a:lnTo>
                  <a:lnTo>
                    <a:pt x="150300" y="950725"/>
                  </a:lnTo>
                  <a:lnTo>
                    <a:pt x="182698" y="983124"/>
                  </a:lnTo>
                  <a:lnTo>
                    <a:pt x="217608" y="1012839"/>
                  </a:lnTo>
                  <a:lnTo>
                    <a:pt x="254857" y="1039701"/>
                  </a:lnTo>
                  <a:lnTo>
                    <a:pt x="294274" y="1063538"/>
                  </a:lnTo>
                  <a:lnTo>
                    <a:pt x="335688" y="1084178"/>
                  </a:lnTo>
                  <a:lnTo>
                    <a:pt x="378928" y="1101449"/>
                  </a:lnTo>
                  <a:lnTo>
                    <a:pt x="423822" y="1115181"/>
                  </a:lnTo>
                  <a:lnTo>
                    <a:pt x="470198" y="1125201"/>
                  </a:lnTo>
                  <a:lnTo>
                    <a:pt x="517885" y="1131340"/>
                  </a:lnTo>
                  <a:lnTo>
                    <a:pt x="566712" y="1133424"/>
                  </a:lnTo>
                  <a:lnTo>
                    <a:pt x="615538" y="1131340"/>
                  </a:lnTo>
                  <a:lnTo>
                    <a:pt x="663226" y="1125201"/>
                  </a:lnTo>
                  <a:lnTo>
                    <a:pt x="709602" y="1115181"/>
                  </a:lnTo>
                  <a:lnTo>
                    <a:pt x="754495" y="1101449"/>
                  </a:lnTo>
                  <a:lnTo>
                    <a:pt x="797735" y="1084178"/>
                  </a:lnTo>
                  <a:lnTo>
                    <a:pt x="839149" y="1063538"/>
                  </a:lnTo>
                  <a:lnTo>
                    <a:pt x="878566" y="1039701"/>
                  </a:lnTo>
                  <a:lnTo>
                    <a:pt x="879575" y="1038974"/>
                  </a:lnTo>
                  <a:lnTo>
                    <a:pt x="566712" y="1038974"/>
                  </a:lnTo>
                  <a:lnTo>
                    <a:pt x="515965" y="1036254"/>
                  </a:lnTo>
                  <a:lnTo>
                    <a:pt x="466787" y="1028283"/>
                  </a:lnTo>
                  <a:lnTo>
                    <a:pt x="419449" y="1015348"/>
                  </a:lnTo>
                  <a:lnTo>
                    <a:pt x="374225" y="997733"/>
                  </a:lnTo>
                  <a:lnTo>
                    <a:pt x="331385" y="975723"/>
                  </a:lnTo>
                  <a:lnTo>
                    <a:pt x="291203" y="949603"/>
                  </a:lnTo>
                  <a:lnTo>
                    <a:pt x="253952" y="919660"/>
                  </a:lnTo>
                  <a:lnTo>
                    <a:pt x="219904" y="886176"/>
                  </a:lnTo>
                  <a:lnTo>
                    <a:pt x="189331" y="849439"/>
                  </a:lnTo>
                  <a:lnTo>
                    <a:pt x="226601" y="832357"/>
                  </a:lnTo>
                  <a:lnTo>
                    <a:pt x="267342" y="815603"/>
                  </a:lnTo>
                  <a:lnTo>
                    <a:pt x="311232" y="799777"/>
                  </a:lnTo>
                  <a:lnTo>
                    <a:pt x="357952" y="785480"/>
                  </a:lnTo>
                  <a:lnTo>
                    <a:pt x="407181" y="773314"/>
                  </a:lnTo>
                  <a:lnTo>
                    <a:pt x="458597" y="763880"/>
                  </a:lnTo>
                  <a:lnTo>
                    <a:pt x="511881" y="757779"/>
                  </a:lnTo>
                  <a:lnTo>
                    <a:pt x="566712" y="755611"/>
                  </a:lnTo>
                  <a:lnTo>
                    <a:pt x="1101003" y="755611"/>
                  </a:lnTo>
                  <a:lnTo>
                    <a:pt x="1101449" y="754495"/>
                  </a:lnTo>
                  <a:lnTo>
                    <a:pt x="1115181" y="709602"/>
                  </a:lnTo>
                  <a:lnTo>
                    <a:pt x="1115442" y="708393"/>
                  </a:lnTo>
                  <a:lnTo>
                    <a:pt x="566712" y="708393"/>
                  </a:lnTo>
                  <a:lnTo>
                    <a:pt x="517967" y="704009"/>
                  </a:lnTo>
                  <a:lnTo>
                    <a:pt x="472061" y="691375"/>
                  </a:lnTo>
                  <a:lnTo>
                    <a:pt x="429767" y="671262"/>
                  </a:lnTo>
                  <a:lnTo>
                    <a:pt x="391859" y="644444"/>
                  </a:lnTo>
                  <a:lnTo>
                    <a:pt x="359109" y="611694"/>
                  </a:lnTo>
                  <a:lnTo>
                    <a:pt x="332291" y="573786"/>
                  </a:lnTo>
                  <a:lnTo>
                    <a:pt x="312178" y="531492"/>
                  </a:lnTo>
                  <a:lnTo>
                    <a:pt x="299544" y="485586"/>
                  </a:lnTo>
                  <a:lnTo>
                    <a:pt x="295160" y="436841"/>
                  </a:lnTo>
                  <a:lnTo>
                    <a:pt x="299544" y="388093"/>
                  </a:lnTo>
                  <a:lnTo>
                    <a:pt x="312178" y="342185"/>
                  </a:lnTo>
                  <a:lnTo>
                    <a:pt x="332291" y="299891"/>
                  </a:lnTo>
                  <a:lnTo>
                    <a:pt x="359109" y="261983"/>
                  </a:lnTo>
                  <a:lnTo>
                    <a:pt x="391859" y="229235"/>
                  </a:lnTo>
                  <a:lnTo>
                    <a:pt x="429767" y="202418"/>
                  </a:lnTo>
                  <a:lnTo>
                    <a:pt x="472061" y="182307"/>
                  </a:lnTo>
                  <a:lnTo>
                    <a:pt x="517967" y="169673"/>
                  </a:lnTo>
                  <a:lnTo>
                    <a:pt x="566712" y="165290"/>
                  </a:lnTo>
                  <a:lnTo>
                    <a:pt x="965716" y="165290"/>
                  </a:lnTo>
                  <a:lnTo>
                    <a:pt x="950725" y="150300"/>
                  </a:lnTo>
                  <a:lnTo>
                    <a:pt x="915816" y="120584"/>
                  </a:lnTo>
                  <a:lnTo>
                    <a:pt x="878566" y="93722"/>
                  </a:lnTo>
                  <a:lnTo>
                    <a:pt x="839149" y="69885"/>
                  </a:lnTo>
                  <a:lnTo>
                    <a:pt x="797735" y="49246"/>
                  </a:lnTo>
                  <a:lnTo>
                    <a:pt x="754495" y="31974"/>
                  </a:lnTo>
                  <a:lnTo>
                    <a:pt x="709602" y="18242"/>
                  </a:lnTo>
                  <a:lnTo>
                    <a:pt x="663226" y="8222"/>
                  </a:lnTo>
                  <a:lnTo>
                    <a:pt x="615538" y="2084"/>
                  </a:lnTo>
                  <a:lnTo>
                    <a:pt x="566712" y="0"/>
                  </a:lnTo>
                  <a:close/>
                </a:path>
                <a:path w="1133475" h="1133475">
                  <a:moveTo>
                    <a:pt x="1101003" y="755611"/>
                  </a:moveTo>
                  <a:lnTo>
                    <a:pt x="566712" y="755611"/>
                  </a:lnTo>
                  <a:lnTo>
                    <a:pt x="621547" y="757779"/>
                  </a:lnTo>
                  <a:lnTo>
                    <a:pt x="674835" y="763882"/>
                  </a:lnTo>
                  <a:lnTo>
                    <a:pt x="726255" y="773318"/>
                  </a:lnTo>
                  <a:lnTo>
                    <a:pt x="775485" y="785485"/>
                  </a:lnTo>
                  <a:lnTo>
                    <a:pt x="822205" y="799782"/>
                  </a:lnTo>
                  <a:lnTo>
                    <a:pt x="866094" y="815608"/>
                  </a:lnTo>
                  <a:lnTo>
                    <a:pt x="906830" y="832361"/>
                  </a:lnTo>
                  <a:lnTo>
                    <a:pt x="944092" y="849439"/>
                  </a:lnTo>
                  <a:lnTo>
                    <a:pt x="913519" y="886176"/>
                  </a:lnTo>
                  <a:lnTo>
                    <a:pt x="879471" y="919660"/>
                  </a:lnTo>
                  <a:lnTo>
                    <a:pt x="842220" y="949603"/>
                  </a:lnTo>
                  <a:lnTo>
                    <a:pt x="802038" y="975723"/>
                  </a:lnTo>
                  <a:lnTo>
                    <a:pt x="759199" y="997733"/>
                  </a:lnTo>
                  <a:lnTo>
                    <a:pt x="713974" y="1015348"/>
                  </a:lnTo>
                  <a:lnTo>
                    <a:pt x="666636" y="1028283"/>
                  </a:lnTo>
                  <a:lnTo>
                    <a:pt x="617458" y="1036254"/>
                  </a:lnTo>
                  <a:lnTo>
                    <a:pt x="566712" y="1038974"/>
                  </a:lnTo>
                  <a:lnTo>
                    <a:pt x="879575" y="1038974"/>
                  </a:lnTo>
                  <a:lnTo>
                    <a:pt x="915816" y="1012839"/>
                  </a:lnTo>
                  <a:lnTo>
                    <a:pt x="950725" y="983124"/>
                  </a:lnTo>
                  <a:lnTo>
                    <a:pt x="983124" y="950725"/>
                  </a:lnTo>
                  <a:lnTo>
                    <a:pt x="1012839" y="915816"/>
                  </a:lnTo>
                  <a:lnTo>
                    <a:pt x="1039701" y="878566"/>
                  </a:lnTo>
                  <a:lnTo>
                    <a:pt x="1063538" y="839149"/>
                  </a:lnTo>
                  <a:lnTo>
                    <a:pt x="1084178" y="797735"/>
                  </a:lnTo>
                  <a:lnTo>
                    <a:pt x="1101003" y="755611"/>
                  </a:lnTo>
                  <a:close/>
                </a:path>
                <a:path w="1133475" h="1133475">
                  <a:moveTo>
                    <a:pt x="965716" y="165290"/>
                  </a:moveTo>
                  <a:lnTo>
                    <a:pt x="566712" y="165290"/>
                  </a:lnTo>
                  <a:lnTo>
                    <a:pt x="615457" y="169673"/>
                  </a:lnTo>
                  <a:lnTo>
                    <a:pt x="661362" y="182307"/>
                  </a:lnTo>
                  <a:lnTo>
                    <a:pt x="703656" y="202418"/>
                  </a:lnTo>
                  <a:lnTo>
                    <a:pt x="741564" y="229235"/>
                  </a:lnTo>
                  <a:lnTo>
                    <a:pt x="774314" y="261983"/>
                  </a:lnTo>
                  <a:lnTo>
                    <a:pt x="801132" y="299891"/>
                  </a:lnTo>
                  <a:lnTo>
                    <a:pt x="821245" y="342185"/>
                  </a:lnTo>
                  <a:lnTo>
                    <a:pt x="833880" y="388093"/>
                  </a:lnTo>
                  <a:lnTo>
                    <a:pt x="838263" y="436841"/>
                  </a:lnTo>
                  <a:lnTo>
                    <a:pt x="833880" y="485586"/>
                  </a:lnTo>
                  <a:lnTo>
                    <a:pt x="821245" y="531492"/>
                  </a:lnTo>
                  <a:lnTo>
                    <a:pt x="801132" y="573786"/>
                  </a:lnTo>
                  <a:lnTo>
                    <a:pt x="774314" y="611694"/>
                  </a:lnTo>
                  <a:lnTo>
                    <a:pt x="741564" y="644444"/>
                  </a:lnTo>
                  <a:lnTo>
                    <a:pt x="703656" y="671262"/>
                  </a:lnTo>
                  <a:lnTo>
                    <a:pt x="661362" y="691375"/>
                  </a:lnTo>
                  <a:lnTo>
                    <a:pt x="615457" y="704009"/>
                  </a:lnTo>
                  <a:lnTo>
                    <a:pt x="566712" y="708393"/>
                  </a:lnTo>
                  <a:lnTo>
                    <a:pt x="1115442" y="708393"/>
                  </a:lnTo>
                  <a:lnTo>
                    <a:pt x="1125201" y="663226"/>
                  </a:lnTo>
                  <a:lnTo>
                    <a:pt x="1131340" y="615538"/>
                  </a:lnTo>
                  <a:lnTo>
                    <a:pt x="1133424" y="566712"/>
                  </a:lnTo>
                  <a:lnTo>
                    <a:pt x="1131340" y="517885"/>
                  </a:lnTo>
                  <a:lnTo>
                    <a:pt x="1125201" y="470198"/>
                  </a:lnTo>
                  <a:lnTo>
                    <a:pt x="1115181" y="423822"/>
                  </a:lnTo>
                  <a:lnTo>
                    <a:pt x="1101449" y="378928"/>
                  </a:lnTo>
                  <a:lnTo>
                    <a:pt x="1084178" y="335688"/>
                  </a:lnTo>
                  <a:lnTo>
                    <a:pt x="1063538" y="294274"/>
                  </a:lnTo>
                  <a:lnTo>
                    <a:pt x="1039701" y="254857"/>
                  </a:lnTo>
                  <a:lnTo>
                    <a:pt x="1012839" y="217608"/>
                  </a:lnTo>
                  <a:lnTo>
                    <a:pt x="983124" y="182698"/>
                  </a:lnTo>
                  <a:lnTo>
                    <a:pt x="965716" y="165290"/>
                  </a:lnTo>
                  <a:close/>
                </a:path>
              </a:pathLst>
            </a:custGeom>
            <a:solidFill>
              <a:srgbClr val="A9D8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62" name="object 5">
            <a:extLst>
              <a:ext uri="{FF2B5EF4-FFF2-40B4-BE49-F238E27FC236}">
                <a16:creationId xmlns:a16="http://schemas.microsoft.com/office/drawing/2014/main" id="{D3195A29-2C82-5B13-CFD2-3C084C4D0F77}"/>
              </a:ext>
            </a:extLst>
          </p:cNvPr>
          <p:cNvGrpSpPr/>
          <p:nvPr/>
        </p:nvGrpSpPr>
        <p:grpSpPr>
          <a:xfrm>
            <a:off x="3186934" y="4186629"/>
            <a:ext cx="480570" cy="479618"/>
            <a:chOff x="3425780" y="3155805"/>
            <a:chExt cx="1210310" cy="1210310"/>
          </a:xfrm>
        </p:grpSpPr>
        <p:sp>
          <p:nvSpPr>
            <p:cNvPr id="63" name="object 6">
              <a:extLst>
                <a:ext uri="{FF2B5EF4-FFF2-40B4-BE49-F238E27FC236}">
                  <a16:creationId xmlns:a16="http://schemas.microsoft.com/office/drawing/2014/main" id="{A9D7B581-E2A3-906F-CBC2-D91A8F98152A}"/>
                </a:ext>
              </a:extLst>
            </p:cNvPr>
            <p:cNvSpPr/>
            <p:nvPr/>
          </p:nvSpPr>
          <p:spPr>
            <a:xfrm>
              <a:off x="3425780" y="3155805"/>
              <a:ext cx="1210310" cy="1210310"/>
            </a:xfrm>
            <a:custGeom>
              <a:avLst/>
              <a:gdLst/>
              <a:ahLst/>
              <a:cxnLst/>
              <a:rect l="l" t="t" r="r" b="b"/>
              <a:pathLst>
                <a:path w="1210310" h="1210310">
                  <a:moveTo>
                    <a:pt x="605027" y="0"/>
                  </a:moveTo>
                  <a:lnTo>
                    <a:pt x="557745" y="1820"/>
                  </a:lnTo>
                  <a:lnTo>
                    <a:pt x="511457" y="7191"/>
                  </a:lnTo>
                  <a:lnTo>
                    <a:pt x="466300" y="15978"/>
                  </a:lnTo>
                  <a:lnTo>
                    <a:pt x="422406" y="28047"/>
                  </a:lnTo>
                  <a:lnTo>
                    <a:pt x="379912" y="43263"/>
                  </a:lnTo>
                  <a:lnTo>
                    <a:pt x="338951" y="61491"/>
                  </a:lnTo>
                  <a:lnTo>
                    <a:pt x="299657" y="82598"/>
                  </a:lnTo>
                  <a:lnTo>
                    <a:pt x="262167" y="106449"/>
                  </a:lnTo>
                  <a:lnTo>
                    <a:pt x="226613" y="132909"/>
                  </a:lnTo>
                  <a:lnTo>
                    <a:pt x="193130" y="161843"/>
                  </a:lnTo>
                  <a:lnTo>
                    <a:pt x="161853" y="193118"/>
                  </a:lnTo>
                  <a:lnTo>
                    <a:pt x="132917" y="226598"/>
                  </a:lnTo>
                  <a:lnTo>
                    <a:pt x="106455" y="262149"/>
                  </a:lnTo>
                  <a:lnTo>
                    <a:pt x="82603" y="299637"/>
                  </a:lnTo>
                  <a:lnTo>
                    <a:pt x="61495" y="338927"/>
                  </a:lnTo>
                  <a:lnTo>
                    <a:pt x="43265" y="379884"/>
                  </a:lnTo>
                  <a:lnTo>
                    <a:pt x="28048" y="422375"/>
                  </a:lnTo>
                  <a:lnTo>
                    <a:pt x="15979" y="466264"/>
                  </a:lnTo>
                  <a:lnTo>
                    <a:pt x="7191" y="511417"/>
                  </a:lnTo>
                  <a:lnTo>
                    <a:pt x="1820" y="557699"/>
                  </a:lnTo>
                  <a:lnTo>
                    <a:pt x="0" y="604977"/>
                  </a:lnTo>
                  <a:lnTo>
                    <a:pt x="1820" y="652263"/>
                  </a:lnTo>
                  <a:lnTo>
                    <a:pt x="7191" y="698553"/>
                  </a:lnTo>
                  <a:lnTo>
                    <a:pt x="15979" y="743713"/>
                  </a:lnTo>
                  <a:lnTo>
                    <a:pt x="28048" y="787609"/>
                  </a:lnTo>
                  <a:lnTo>
                    <a:pt x="43265" y="830105"/>
                  </a:lnTo>
                  <a:lnTo>
                    <a:pt x="61495" y="871067"/>
                  </a:lnTo>
                  <a:lnTo>
                    <a:pt x="82603" y="910361"/>
                  </a:lnTo>
                  <a:lnTo>
                    <a:pt x="106455" y="947853"/>
                  </a:lnTo>
                  <a:lnTo>
                    <a:pt x="132917" y="983407"/>
                  </a:lnTo>
                  <a:lnTo>
                    <a:pt x="161853" y="1016890"/>
                  </a:lnTo>
                  <a:lnTo>
                    <a:pt x="193130" y="1048167"/>
                  </a:lnTo>
                  <a:lnTo>
                    <a:pt x="226613" y="1077103"/>
                  </a:lnTo>
                  <a:lnTo>
                    <a:pt x="262167" y="1103564"/>
                  </a:lnTo>
                  <a:lnTo>
                    <a:pt x="299657" y="1127416"/>
                  </a:lnTo>
                  <a:lnTo>
                    <a:pt x="338951" y="1148524"/>
                  </a:lnTo>
                  <a:lnTo>
                    <a:pt x="379912" y="1166753"/>
                  </a:lnTo>
                  <a:lnTo>
                    <a:pt x="422406" y="1181970"/>
                  </a:lnTo>
                  <a:lnTo>
                    <a:pt x="466300" y="1194039"/>
                  </a:lnTo>
                  <a:lnTo>
                    <a:pt x="511457" y="1202826"/>
                  </a:lnTo>
                  <a:lnTo>
                    <a:pt x="557745" y="1208197"/>
                  </a:lnTo>
                  <a:lnTo>
                    <a:pt x="605027" y="1210017"/>
                  </a:lnTo>
                  <a:lnTo>
                    <a:pt x="652310" y="1208197"/>
                  </a:lnTo>
                  <a:lnTo>
                    <a:pt x="698598" y="1202826"/>
                  </a:lnTo>
                  <a:lnTo>
                    <a:pt x="743755" y="1194039"/>
                  </a:lnTo>
                  <a:lnTo>
                    <a:pt x="787649" y="1181970"/>
                  </a:lnTo>
                  <a:lnTo>
                    <a:pt x="830143" y="1166753"/>
                  </a:lnTo>
                  <a:lnTo>
                    <a:pt x="871104" y="1148524"/>
                  </a:lnTo>
                  <a:lnTo>
                    <a:pt x="910398" y="1127416"/>
                  </a:lnTo>
                  <a:lnTo>
                    <a:pt x="947888" y="1103564"/>
                  </a:lnTo>
                  <a:lnTo>
                    <a:pt x="983442" y="1077103"/>
                  </a:lnTo>
                  <a:lnTo>
                    <a:pt x="1016925" y="1048167"/>
                  </a:lnTo>
                  <a:lnTo>
                    <a:pt x="1048202" y="1016890"/>
                  </a:lnTo>
                  <a:lnTo>
                    <a:pt x="1077138" y="983407"/>
                  </a:lnTo>
                  <a:lnTo>
                    <a:pt x="1103600" y="947853"/>
                  </a:lnTo>
                  <a:lnTo>
                    <a:pt x="1127452" y="910361"/>
                  </a:lnTo>
                  <a:lnTo>
                    <a:pt x="1148560" y="871067"/>
                  </a:lnTo>
                  <a:lnTo>
                    <a:pt x="1166790" y="830105"/>
                  </a:lnTo>
                  <a:lnTo>
                    <a:pt x="1182007" y="787609"/>
                  </a:lnTo>
                  <a:lnTo>
                    <a:pt x="1194076" y="743713"/>
                  </a:lnTo>
                  <a:lnTo>
                    <a:pt x="1202864" y="698553"/>
                  </a:lnTo>
                  <a:lnTo>
                    <a:pt x="1208235" y="652263"/>
                  </a:lnTo>
                  <a:lnTo>
                    <a:pt x="1210055" y="604977"/>
                  </a:lnTo>
                  <a:lnTo>
                    <a:pt x="1208235" y="557699"/>
                  </a:lnTo>
                  <a:lnTo>
                    <a:pt x="1202864" y="511417"/>
                  </a:lnTo>
                  <a:lnTo>
                    <a:pt x="1194076" y="466264"/>
                  </a:lnTo>
                  <a:lnTo>
                    <a:pt x="1182007" y="422375"/>
                  </a:lnTo>
                  <a:lnTo>
                    <a:pt x="1166790" y="379884"/>
                  </a:lnTo>
                  <a:lnTo>
                    <a:pt x="1148560" y="338927"/>
                  </a:lnTo>
                  <a:lnTo>
                    <a:pt x="1127452" y="299637"/>
                  </a:lnTo>
                  <a:lnTo>
                    <a:pt x="1103600" y="262149"/>
                  </a:lnTo>
                  <a:lnTo>
                    <a:pt x="1077138" y="226598"/>
                  </a:lnTo>
                  <a:lnTo>
                    <a:pt x="1048202" y="193118"/>
                  </a:lnTo>
                  <a:lnTo>
                    <a:pt x="1016925" y="161843"/>
                  </a:lnTo>
                  <a:lnTo>
                    <a:pt x="983442" y="132909"/>
                  </a:lnTo>
                  <a:lnTo>
                    <a:pt x="947888" y="106449"/>
                  </a:lnTo>
                  <a:lnTo>
                    <a:pt x="910398" y="82598"/>
                  </a:lnTo>
                  <a:lnTo>
                    <a:pt x="871104" y="61491"/>
                  </a:lnTo>
                  <a:lnTo>
                    <a:pt x="830143" y="43263"/>
                  </a:lnTo>
                  <a:lnTo>
                    <a:pt x="787649" y="28047"/>
                  </a:lnTo>
                  <a:lnTo>
                    <a:pt x="743755" y="15978"/>
                  </a:lnTo>
                  <a:lnTo>
                    <a:pt x="698598" y="7191"/>
                  </a:lnTo>
                  <a:lnTo>
                    <a:pt x="652310" y="1820"/>
                  </a:lnTo>
                  <a:lnTo>
                    <a:pt x="60502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endParaRPr>
            </a:p>
          </p:txBody>
        </p:sp>
        <p:sp>
          <p:nvSpPr>
            <p:cNvPr id="64" name="object 7">
              <a:extLst>
                <a:ext uri="{FF2B5EF4-FFF2-40B4-BE49-F238E27FC236}">
                  <a16:creationId xmlns:a16="http://schemas.microsoft.com/office/drawing/2014/main" id="{7A52442F-BA9C-2FB5-247B-0D45C90FB3F6}"/>
                </a:ext>
              </a:extLst>
            </p:cNvPr>
            <p:cNvSpPr/>
            <p:nvPr/>
          </p:nvSpPr>
          <p:spPr>
            <a:xfrm>
              <a:off x="3464095" y="3194095"/>
              <a:ext cx="1133475" cy="1133475"/>
            </a:xfrm>
            <a:custGeom>
              <a:avLst/>
              <a:gdLst/>
              <a:ahLst/>
              <a:cxnLst/>
              <a:rect l="l" t="t" r="r" b="b"/>
              <a:pathLst>
                <a:path w="1133475" h="1133475">
                  <a:moveTo>
                    <a:pt x="566712" y="0"/>
                  </a:moveTo>
                  <a:lnTo>
                    <a:pt x="517885" y="2084"/>
                  </a:lnTo>
                  <a:lnTo>
                    <a:pt x="470198" y="8222"/>
                  </a:lnTo>
                  <a:lnTo>
                    <a:pt x="423822" y="18242"/>
                  </a:lnTo>
                  <a:lnTo>
                    <a:pt x="378928" y="31974"/>
                  </a:lnTo>
                  <a:lnTo>
                    <a:pt x="335688" y="49246"/>
                  </a:lnTo>
                  <a:lnTo>
                    <a:pt x="294274" y="69885"/>
                  </a:lnTo>
                  <a:lnTo>
                    <a:pt x="254857" y="93722"/>
                  </a:lnTo>
                  <a:lnTo>
                    <a:pt x="217608" y="120584"/>
                  </a:lnTo>
                  <a:lnTo>
                    <a:pt x="182698" y="150300"/>
                  </a:lnTo>
                  <a:lnTo>
                    <a:pt x="150300" y="182698"/>
                  </a:lnTo>
                  <a:lnTo>
                    <a:pt x="120584" y="217608"/>
                  </a:lnTo>
                  <a:lnTo>
                    <a:pt x="93722" y="254857"/>
                  </a:lnTo>
                  <a:lnTo>
                    <a:pt x="69885" y="294274"/>
                  </a:lnTo>
                  <a:lnTo>
                    <a:pt x="49246" y="335688"/>
                  </a:lnTo>
                  <a:lnTo>
                    <a:pt x="31974" y="378928"/>
                  </a:lnTo>
                  <a:lnTo>
                    <a:pt x="18242" y="423822"/>
                  </a:lnTo>
                  <a:lnTo>
                    <a:pt x="8222" y="470198"/>
                  </a:lnTo>
                  <a:lnTo>
                    <a:pt x="2084" y="517885"/>
                  </a:lnTo>
                  <a:lnTo>
                    <a:pt x="0" y="566712"/>
                  </a:lnTo>
                  <a:lnTo>
                    <a:pt x="2084" y="615538"/>
                  </a:lnTo>
                  <a:lnTo>
                    <a:pt x="8222" y="663226"/>
                  </a:lnTo>
                  <a:lnTo>
                    <a:pt x="18242" y="709602"/>
                  </a:lnTo>
                  <a:lnTo>
                    <a:pt x="31974" y="754495"/>
                  </a:lnTo>
                  <a:lnTo>
                    <a:pt x="49246" y="797735"/>
                  </a:lnTo>
                  <a:lnTo>
                    <a:pt x="69885" y="839149"/>
                  </a:lnTo>
                  <a:lnTo>
                    <a:pt x="93722" y="878566"/>
                  </a:lnTo>
                  <a:lnTo>
                    <a:pt x="120584" y="915816"/>
                  </a:lnTo>
                  <a:lnTo>
                    <a:pt x="150300" y="950725"/>
                  </a:lnTo>
                  <a:lnTo>
                    <a:pt x="182698" y="983124"/>
                  </a:lnTo>
                  <a:lnTo>
                    <a:pt x="217608" y="1012839"/>
                  </a:lnTo>
                  <a:lnTo>
                    <a:pt x="254857" y="1039701"/>
                  </a:lnTo>
                  <a:lnTo>
                    <a:pt x="294274" y="1063538"/>
                  </a:lnTo>
                  <a:lnTo>
                    <a:pt x="335688" y="1084178"/>
                  </a:lnTo>
                  <a:lnTo>
                    <a:pt x="378928" y="1101449"/>
                  </a:lnTo>
                  <a:lnTo>
                    <a:pt x="423822" y="1115181"/>
                  </a:lnTo>
                  <a:lnTo>
                    <a:pt x="470198" y="1125201"/>
                  </a:lnTo>
                  <a:lnTo>
                    <a:pt x="517885" y="1131340"/>
                  </a:lnTo>
                  <a:lnTo>
                    <a:pt x="566712" y="1133424"/>
                  </a:lnTo>
                  <a:lnTo>
                    <a:pt x="615538" y="1131340"/>
                  </a:lnTo>
                  <a:lnTo>
                    <a:pt x="663226" y="1125201"/>
                  </a:lnTo>
                  <a:lnTo>
                    <a:pt x="709602" y="1115181"/>
                  </a:lnTo>
                  <a:lnTo>
                    <a:pt x="754495" y="1101449"/>
                  </a:lnTo>
                  <a:lnTo>
                    <a:pt x="797735" y="1084178"/>
                  </a:lnTo>
                  <a:lnTo>
                    <a:pt x="839149" y="1063538"/>
                  </a:lnTo>
                  <a:lnTo>
                    <a:pt x="878566" y="1039701"/>
                  </a:lnTo>
                  <a:lnTo>
                    <a:pt x="879575" y="1038974"/>
                  </a:lnTo>
                  <a:lnTo>
                    <a:pt x="566712" y="1038974"/>
                  </a:lnTo>
                  <a:lnTo>
                    <a:pt x="515965" y="1036254"/>
                  </a:lnTo>
                  <a:lnTo>
                    <a:pt x="466787" y="1028283"/>
                  </a:lnTo>
                  <a:lnTo>
                    <a:pt x="419449" y="1015348"/>
                  </a:lnTo>
                  <a:lnTo>
                    <a:pt x="374225" y="997733"/>
                  </a:lnTo>
                  <a:lnTo>
                    <a:pt x="331385" y="975723"/>
                  </a:lnTo>
                  <a:lnTo>
                    <a:pt x="291203" y="949603"/>
                  </a:lnTo>
                  <a:lnTo>
                    <a:pt x="253952" y="919660"/>
                  </a:lnTo>
                  <a:lnTo>
                    <a:pt x="219904" y="886176"/>
                  </a:lnTo>
                  <a:lnTo>
                    <a:pt x="189331" y="849439"/>
                  </a:lnTo>
                  <a:lnTo>
                    <a:pt x="226601" y="832357"/>
                  </a:lnTo>
                  <a:lnTo>
                    <a:pt x="267342" y="815603"/>
                  </a:lnTo>
                  <a:lnTo>
                    <a:pt x="311232" y="799777"/>
                  </a:lnTo>
                  <a:lnTo>
                    <a:pt x="357952" y="785480"/>
                  </a:lnTo>
                  <a:lnTo>
                    <a:pt x="407181" y="773314"/>
                  </a:lnTo>
                  <a:lnTo>
                    <a:pt x="458597" y="763880"/>
                  </a:lnTo>
                  <a:lnTo>
                    <a:pt x="511881" y="757779"/>
                  </a:lnTo>
                  <a:lnTo>
                    <a:pt x="566712" y="755611"/>
                  </a:lnTo>
                  <a:lnTo>
                    <a:pt x="1101003" y="755611"/>
                  </a:lnTo>
                  <a:lnTo>
                    <a:pt x="1101449" y="754495"/>
                  </a:lnTo>
                  <a:lnTo>
                    <a:pt x="1115181" y="709602"/>
                  </a:lnTo>
                  <a:lnTo>
                    <a:pt x="1115442" y="708393"/>
                  </a:lnTo>
                  <a:lnTo>
                    <a:pt x="566712" y="708393"/>
                  </a:lnTo>
                  <a:lnTo>
                    <a:pt x="517967" y="704009"/>
                  </a:lnTo>
                  <a:lnTo>
                    <a:pt x="472061" y="691375"/>
                  </a:lnTo>
                  <a:lnTo>
                    <a:pt x="429767" y="671262"/>
                  </a:lnTo>
                  <a:lnTo>
                    <a:pt x="391859" y="644444"/>
                  </a:lnTo>
                  <a:lnTo>
                    <a:pt x="359109" y="611694"/>
                  </a:lnTo>
                  <a:lnTo>
                    <a:pt x="332291" y="573786"/>
                  </a:lnTo>
                  <a:lnTo>
                    <a:pt x="312178" y="531492"/>
                  </a:lnTo>
                  <a:lnTo>
                    <a:pt x="299544" y="485586"/>
                  </a:lnTo>
                  <a:lnTo>
                    <a:pt x="295160" y="436841"/>
                  </a:lnTo>
                  <a:lnTo>
                    <a:pt x="299544" y="388093"/>
                  </a:lnTo>
                  <a:lnTo>
                    <a:pt x="312178" y="342185"/>
                  </a:lnTo>
                  <a:lnTo>
                    <a:pt x="332291" y="299891"/>
                  </a:lnTo>
                  <a:lnTo>
                    <a:pt x="359109" y="261983"/>
                  </a:lnTo>
                  <a:lnTo>
                    <a:pt x="391859" y="229235"/>
                  </a:lnTo>
                  <a:lnTo>
                    <a:pt x="429767" y="202418"/>
                  </a:lnTo>
                  <a:lnTo>
                    <a:pt x="472061" y="182307"/>
                  </a:lnTo>
                  <a:lnTo>
                    <a:pt x="517967" y="169673"/>
                  </a:lnTo>
                  <a:lnTo>
                    <a:pt x="566712" y="165290"/>
                  </a:lnTo>
                  <a:lnTo>
                    <a:pt x="965716" y="165290"/>
                  </a:lnTo>
                  <a:lnTo>
                    <a:pt x="950725" y="150300"/>
                  </a:lnTo>
                  <a:lnTo>
                    <a:pt x="915816" y="120584"/>
                  </a:lnTo>
                  <a:lnTo>
                    <a:pt x="878566" y="93722"/>
                  </a:lnTo>
                  <a:lnTo>
                    <a:pt x="839149" y="69885"/>
                  </a:lnTo>
                  <a:lnTo>
                    <a:pt x="797735" y="49246"/>
                  </a:lnTo>
                  <a:lnTo>
                    <a:pt x="754495" y="31974"/>
                  </a:lnTo>
                  <a:lnTo>
                    <a:pt x="709602" y="18242"/>
                  </a:lnTo>
                  <a:lnTo>
                    <a:pt x="663226" y="8222"/>
                  </a:lnTo>
                  <a:lnTo>
                    <a:pt x="615538" y="2084"/>
                  </a:lnTo>
                  <a:lnTo>
                    <a:pt x="566712" y="0"/>
                  </a:lnTo>
                  <a:close/>
                </a:path>
                <a:path w="1133475" h="1133475">
                  <a:moveTo>
                    <a:pt x="1101003" y="755611"/>
                  </a:moveTo>
                  <a:lnTo>
                    <a:pt x="566712" y="755611"/>
                  </a:lnTo>
                  <a:lnTo>
                    <a:pt x="621547" y="757779"/>
                  </a:lnTo>
                  <a:lnTo>
                    <a:pt x="674835" y="763882"/>
                  </a:lnTo>
                  <a:lnTo>
                    <a:pt x="726255" y="773318"/>
                  </a:lnTo>
                  <a:lnTo>
                    <a:pt x="775485" y="785485"/>
                  </a:lnTo>
                  <a:lnTo>
                    <a:pt x="822205" y="799782"/>
                  </a:lnTo>
                  <a:lnTo>
                    <a:pt x="866094" y="815608"/>
                  </a:lnTo>
                  <a:lnTo>
                    <a:pt x="906830" y="832361"/>
                  </a:lnTo>
                  <a:lnTo>
                    <a:pt x="944092" y="849439"/>
                  </a:lnTo>
                  <a:lnTo>
                    <a:pt x="913519" y="886176"/>
                  </a:lnTo>
                  <a:lnTo>
                    <a:pt x="879471" y="919660"/>
                  </a:lnTo>
                  <a:lnTo>
                    <a:pt x="842220" y="949603"/>
                  </a:lnTo>
                  <a:lnTo>
                    <a:pt x="802038" y="975723"/>
                  </a:lnTo>
                  <a:lnTo>
                    <a:pt x="759199" y="997733"/>
                  </a:lnTo>
                  <a:lnTo>
                    <a:pt x="713974" y="1015348"/>
                  </a:lnTo>
                  <a:lnTo>
                    <a:pt x="666636" y="1028283"/>
                  </a:lnTo>
                  <a:lnTo>
                    <a:pt x="617458" y="1036254"/>
                  </a:lnTo>
                  <a:lnTo>
                    <a:pt x="566712" y="1038974"/>
                  </a:lnTo>
                  <a:lnTo>
                    <a:pt x="879575" y="1038974"/>
                  </a:lnTo>
                  <a:lnTo>
                    <a:pt x="915816" y="1012839"/>
                  </a:lnTo>
                  <a:lnTo>
                    <a:pt x="950725" y="983124"/>
                  </a:lnTo>
                  <a:lnTo>
                    <a:pt x="983124" y="950725"/>
                  </a:lnTo>
                  <a:lnTo>
                    <a:pt x="1012839" y="915816"/>
                  </a:lnTo>
                  <a:lnTo>
                    <a:pt x="1039701" y="878566"/>
                  </a:lnTo>
                  <a:lnTo>
                    <a:pt x="1063538" y="839149"/>
                  </a:lnTo>
                  <a:lnTo>
                    <a:pt x="1084178" y="797735"/>
                  </a:lnTo>
                  <a:lnTo>
                    <a:pt x="1101003" y="755611"/>
                  </a:lnTo>
                  <a:close/>
                </a:path>
                <a:path w="1133475" h="1133475">
                  <a:moveTo>
                    <a:pt x="965716" y="165290"/>
                  </a:moveTo>
                  <a:lnTo>
                    <a:pt x="566712" y="165290"/>
                  </a:lnTo>
                  <a:lnTo>
                    <a:pt x="615457" y="169673"/>
                  </a:lnTo>
                  <a:lnTo>
                    <a:pt x="661362" y="182307"/>
                  </a:lnTo>
                  <a:lnTo>
                    <a:pt x="703656" y="202418"/>
                  </a:lnTo>
                  <a:lnTo>
                    <a:pt x="741564" y="229235"/>
                  </a:lnTo>
                  <a:lnTo>
                    <a:pt x="774314" y="261983"/>
                  </a:lnTo>
                  <a:lnTo>
                    <a:pt x="801132" y="299891"/>
                  </a:lnTo>
                  <a:lnTo>
                    <a:pt x="821245" y="342185"/>
                  </a:lnTo>
                  <a:lnTo>
                    <a:pt x="833880" y="388093"/>
                  </a:lnTo>
                  <a:lnTo>
                    <a:pt x="838263" y="436841"/>
                  </a:lnTo>
                  <a:lnTo>
                    <a:pt x="833880" y="485586"/>
                  </a:lnTo>
                  <a:lnTo>
                    <a:pt x="821245" y="531492"/>
                  </a:lnTo>
                  <a:lnTo>
                    <a:pt x="801132" y="573786"/>
                  </a:lnTo>
                  <a:lnTo>
                    <a:pt x="774314" y="611694"/>
                  </a:lnTo>
                  <a:lnTo>
                    <a:pt x="741564" y="644444"/>
                  </a:lnTo>
                  <a:lnTo>
                    <a:pt x="703656" y="671262"/>
                  </a:lnTo>
                  <a:lnTo>
                    <a:pt x="661362" y="691375"/>
                  </a:lnTo>
                  <a:lnTo>
                    <a:pt x="615457" y="704009"/>
                  </a:lnTo>
                  <a:lnTo>
                    <a:pt x="566712" y="708393"/>
                  </a:lnTo>
                  <a:lnTo>
                    <a:pt x="1115442" y="708393"/>
                  </a:lnTo>
                  <a:lnTo>
                    <a:pt x="1125201" y="663226"/>
                  </a:lnTo>
                  <a:lnTo>
                    <a:pt x="1131340" y="615538"/>
                  </a:lnTo>
                  <a:lnTo>
                    <a:pt x="1133424" y="566712"/>
                  </a:lnTo>
                  <a:lnTo>
                    <a:pt x="1131340" y="517885"/>
                  </a:lnTo>
                  <a:lnTo>
                    <a:pt x="1125201" y="470198"/>
                  </a:lnTo>
                  <a:lnTo>
                    <a:pt x="1115181" y="423822"/>
                  </a:lnTo>
                  <a:lnTo>
                    <a:pt x="1101449" y="378928"/>
                  </a:lnTo>
                  <a:lnTo>
                    <a:pt x="1084178" y="335688"/>
                  </a:lnTo>
                  <a:lnTo>
                    <a:pt x="1063538" y="294274"/>
                  </a:lnTo>
                  <a:lnTo>
                    <a:pt x="1039701" y="254857"/>
                  </a:lnTo>
                  <a:lnTo>
                    <a:pt x="1012839" y="217608"/>
                  </a:lnTo>
                  <a:lnTo>
                    <a:pt x="983124" y="182698"/>
                  </a:lnTo>
                  <a:lnTo>
                    <a:pt x="965716" y="165290"/>
                  </a:lnTo>
                  <a:close/>
                </a:path>
              </a:pathLst>
            </a:custGeom>
            <a:solidFill>
              <a:srgbClr val="A9D8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65" name="object 5">
            <a:extLst>
              <a:ext uri="{FF2B5EF4-FFF2-40B4-BE49-F238E27FC236}">
                <a16:creationId xmlns:a16="http://schemas.microsoft.com/office/drawing/2014/main" id="{3C7157BA-61BF-414F-DD76-D20042E9964C}"/>
              </a:ext>
            </a:extLst>
          </p:cNvPr>
          <p:cNvGrpSpPr/>
          <p:nvPr/>
        </p:nvGrpSpPr>
        <p:grpSpPr>
          <a:xfrm>
            <a:off x="3867352" y="4186629"/>
            <a:ext cx="480570" cy="479618"/>
            <a:chOff x="3425780" y="3155805"/>
            <a:chExt cx="1210310" cy="1210310"/>
          </a:xfrm>
        </p:grpSpPr>
        <p:sp>
          <p:nvSpPr>
            <p:cNvPr id="66" name="object 6">
              <a:extLst>
                <a:ext uri="{FF2B5EF4-FFF2-40B4-BE49-F238E27FC236}">
                  <a16:creationId xmlns:a16="http://schemas.microsoft.com/office/drawing/2014/main" id="{C11CF128-5FCF-599D-5FDE-C6AFA701DC41}"/>
                </a:ext>
              </a:extLst>
            </p:cNvPr>
            <p:cNvSpPr/>
            <p:nvPr/>
          </p:nvSpPr>
          <p:spPr>
            <a:xfrm>
              <a:off x="3425780" y="3155805"/>
              <a:ext cx="1210310" cy="1210310"/>
            </a:xfrm>
            <a:custGeom>
              <a:avLst/>
              <a:gdLst/>
              <a:ahLst/>
              <a:cxnLst/>
              <a:rect l="l" t="t" r="r" b="b"/>
              <a:pathLst>
                <a:path w="1210310" h="1210310">
                  <a:moveTo>
                    <a:pt x="605027" y="0"/>
                  </a:moveTo>
                  <a:lnTo>
                    <a:pt x="557745" y="1820"/>
                  </a:lnTo>
                  <a:lnTo>
                    <a:pt x="511457" y="7191"/>
                  </a:lnTo>
                  <a:lnTo>
                    <a:pt x="466300" y="15978"/>
                  </a:lnTo>
                  <a:lnTo>
                    <a:pt x="422406" y="28047"/>
                  </a:lnTo>
                  <a:lnTo>
                    <a:pt x="379912" y="43263"/>
                  </a:lnTo>
                  <a:lnTo>
                    <a:pt x="338951" y="61491"/>
                  </a:lnTo>
                  <a:lnTo>
                    <a:pt x="299657" y="82598"/>
                  </a:lnTo>
                  <a:lnTo>
                    <a:pt x="262167" y="106449"/>
                  </a:lnTo>
                  <a:lnTo>
                    <a:pt x="226613" y="132909"/>
                  </a:lnTo>
                  <a:lnTo>
                    <a:pt x="193130" y="161843"/>
                  </a:lnTo>
                  <a:lnTo>
                    <a:pt x="161853" y="193118"/>
                  </a:lnTo>
                  <a:lnTo>
                    <a:pt x="132917" y="226598"/>
                  </a:lnTo>
                  <a:lnTo>
                    <a:pt x="106455" y="262149"/>
                  </a:lnTo>
                  <a:lnTo>
                    <a:pt x="82603" y="299637"/>
                  </a:lnTo>
                  <a:lnTo>
                    <a:pt x="61495" y="338927"/>
                  </a:lnTo>
                  <a:lnTo>
                    <a:pt x="43265" y="379884"/>
                  </a:lnTo>
                  <a:lnTo>
                    <a:pt x="28048" y="422375"/>
                  </a:lnTo>
                  <a:lnTo>
                    <a:pt x="15979" y="466264"/>
                  </a:lnTo>
                  <a:lnTo>
                    <a:pt x="7191" y="511417"/>
                  </a:lnTo>
                  <a:lnTo>
                    <a:pt x="1820" y="557699"/>
                  </a:lnTo>
                  <a:lnTo>
                    <a:pt x="0" y="604977"/>
                  </a:lnTo>
                  <a:lnTo>
                    <a:pt x="1820" y="652263"/>
                  </a:lnTo>
                  <a:lnTo>
                    <a:pt x="7191" y="698553"/>
                  </a:lnTo>
                  <a:lnTo>
                    <a:pt x="15979" y="743713"/>
                  </a:lnTo>
                  <a:lnTo>
                    <a:pt x="28048" y="787609"/>
                  </a:lnTo>
                  <a:lnTo>
                    <a:pt x="43265" y="830105"/>
                  </a:lnTo>
                  <a:lnTo>
                    <a:pt x="61495" y="871067"/>
                  </a:lnTo>
                  <a:lnTo>
                    <a:pt x="82603" y="910361"/>
                  </a:lnTo>
                  <a:lnTo>
                    <a:pt x="106455" y="947853"/>
                  </a:lnTo>
                  <a:lnTo>
                    <a:pt x="132917" y="983407"/>
                  </a:lnTo>
                  <a:lnTo>
                    <a:pt x="161853" y="1016890"/>
                  </a:lnTo>
                  <a:lnTo>
                    <a:pt x="193130" y="1048167"/>
                  </a:lnTo>
                  <a:lnTo>
                    <a:pt x="226613" y="1077103"/>
                  </a:lnTo>
                  <a:lnTo>
                    <a:pt x="262167" y="1103564"/>
                  </a:lnTo>
                  <a:lnTo>
                    <a:pt x="299657" y="1127416"/>
                  </a:lnTo>
                  <a:lnTo>
                    <a:pt x="338951" y="1148524"/>
                  </a:lnTo>
                  <a:lnTo>
                    <a:pt x="379912" y="1166753"/>
                  </a:lnTo>
                  <a:lnTo>
                    <a:pt x="422406" y="1181970"/>
                  </a:lnTo>
                  <a:lnTo>
                    <a:pt x="466300" y="1194039"/>
                  </a:lnTo>
                  <a:lnTo>
                    <a:pt x="511457" y="1202826"/>
                  </a:lnTo>
                  <a:lnTo>
                    <a:pt x="557745" y="1208197"/>
                  </a:lnTo>
                  <a:lnTo>
                    <a:pt x="605027" y="1210017"/>
                  </a:lnTo>
                  <a:lnTo>
                    <a:pt x="652310" y="1208197"/>
                  </a:lnTo>
                  <a:lnTo>
                    <a:pt x="698598" y="1202826"/>
                  </a:lnTo>
                  <a:lnTo>
                    <a:pt x="743755" y="1194039"/>
                  </a:lnTo>
                  <a:lnTo>
                    <a:pt x="787649" y="1181970"/>
                  </a:lnTo>
                  <a:lnTo>
                    <a:pt x="830143" y="1166753"/>
                  </a:lnTo>
                  <a:lnTo>
                    <a:pt x="871104" y="1148524"/>
                  </a:lnTo>
                  <a:lnTo>
                    <a:pt x="910398" y="1127416"/>
                  </a:lnTo>
                  <a:lnTo>
                    <a:pt x="947888" y="1103564"/>
                  </a:lnTo>
                  <a:lnTo>
                    <a:pt x="983442" y="1077103"/>
                  </a:lnTo>
                  <a:lnTo>
                    <a:pt x="1016925" y="1048167"/>
                  </a:lnTo>
                  <a:lnTo>
                    <a:pt x="1048202" y="1016890"/>
                  </a:lnTo>
                  <a:lnTo>
                    <a:pt x="1077138" y="983407"/>
                  </a:lnTo>
                  <a:lnTo>
                    <a:pt x="1103600" y="947853"/>
                  </a:lnTo>
                  <a:lnTo>
                    <a:pt x="1127452" y="910361"/>
                  </a:lnTo>
                  <a:lnTo>
                    <a:pt x="1148560" y="871067"/>
                  </a:lnTo>
                  <a:lnTo>
                    <a:pt x="1166790" y="830105"/>
                  </a:lnTo>
                  <a:lnTo>
                    <a:pt x="1182007" y="787609"/>
                  </a:lnTo>
                  <a:lnTo>
                    <a:pt x="1194076" y="743713"/>
                  </a:lnTo>
                  <a:lnTo>
                    <a:pt x="1202864" y="698553"/>
                  </a:lnTo>
                  <a:lnTo>
                    <a:pt x="1208235" y="652263"/>
                  </a:lnTo>
                  <a:lnTo>
                    <a:pt x="1210055" y="604977"/>
                  </a:lnTo>
                  <a:lnTo>
                    <a:pt x="1208235" y="557699"/>
                  </a:lnTo>
                  <a:lnTo>
                    <a:pt x="1202864" y="511417"/>
                  </a:lnTo>
                  <a:lnTo>
                    <a:pt x="1194076" y="466264"/>
                  </a:lnTo>
                  <a:lnTo>
                    <a:pt x="1182007" y="422375"/>
                  </a:lnTo>
                  <a:lnTo>
                    <a:pt x="1166790" y="379884"/>
                  </a:lnTo>
                  <a:lnTo>
                    <a:pt x="1148560" y="338927"/>
                  </a:lnTo>
                  <a:lnTo>
                    <a:pt x="1127452" y="299637"/>
                  </a:lnTo>
                  <a:lnTo>
                    <a:pt x="1103600" y="262149"/>
                  </a:lnTo>
                  <a:lnTo>
                    <a:pt x="1077138" y="226598"/>
                  </a:lnTo>
                  <a:lnTo>
                    <a:pt x="1048202" y="193118"/>
                  </a:lnTo>
                  <a:lnTo>
                    <a:pt x="1016925" y="161843"/>
                  </a:lnTo>
                  <a:lnTo>
                    <a:pt x="983442" y="132909"/>
                  </a:lnTo>
                  <a:lnTo>
                    <a:pt x="947888" y="106449"/>
                  </a:lnTo>
                  <a:lnTo>
                    <a:pt x="910398" y="82598"/>
                  </a:lnTo>
                  <a:lnTo>
                    <a:pt x="871104" y="61491"/>
                  </a:lnTo>
                  <a:lnTo>
                    <a:pt x="830143" y="43263"/>
                  </a:lnTo>
                  <a:lnTo>
                    <a:pt x="787649" y="28047"/>
                  </a:lnTo>
                  <a:lnTo>
                    <a:pt x="743755" y="15978"/>
                  </a:lnTo>
                  <a:lnTo>
                    <a:pt x="698598" y="7191"/>
                  </a:lnTo>
                  <a:lnTo>
                    <a:pt x="652310" y="1820"/>
                  </a:lnTo>
                  <a:lnTo>
                    <a:pt x="60502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endParaRPr>
            </a:p>
          </p:txBody>
        </p:sp>
        <p:sp>
          <p:nvSpPr>
            <p:cNvPr id="67" name="object 7">
              <a:extLst>
                <a:ext uri="{FF2B5EF4-FFF2-40B4-BE49-F238E27FC236}">
                  <a16:creationId xmlns:a16="http://schemas.microsoft.com/office/drawing/2014/main" id="{363B29E0-1C06-6A4C-EF7D-F5476AF0F5A1}"/>
                </a:ext>
              </a:extLst>
            </p:cNvPr>
            <p:cNvSpPr/>
            <p:nvPr/>
          </p:nvSpPr>
          <p:spPr>
            <a:xfrm>
              <a:off x="3464095" y="3194095"/>
              <a:ext cx="1133475" cy="1133475"/>
            </a:xfrm>
            <a:custGeom>
              <a:avLst/>
              <a:gdLst/>
              <a:ahLst/>
              <a:cxnLst/>
              <a:rect l="l" t="t" r="r" b="b"/>
              <a:pathLst>
                <a:path w="1133475" h="1133475">
                  <a:moveTo>
                    <a:pt x="566712" y="0"/>
                  </a:moveTo>
                  <a:lnTo>
                    <a:pt x="517885" y="2084"/>
                  </a:lnTo>
                  <a:lnTo>
                    <a:pt x="470198" y="8222"/>
                  </a:lnTo>
                  <a:lnTo>
                    <a:pt x="423822" y="18242"/>
                  </a:lnTo>
                  <a:lnTo>
                    <a:pt x="378928" y="31974"/>
                  </a:lnTo>
                  <a:lnTo>
                    <a:pt x="335688" y="49246"/>
                  </a:lnTo>
                  <a:lnTo>
                    <a:pt x="294274" y="69885"/>
                  </a:lnTo>
                  <a:lnTo>
                    <a:pt x="254857" y="93722"/>
                  </a:lnTo>
                  <a:lnTo>
                    <a:pt x="217608" y="120584"/>
                  </a:lnTo>
                  <a:lnTo>
                    <a:pt x="182698" y="150300"/>
                  </a:lnTo>
                  <a:lnTo>
                    <a:pt x="150300" y="182698"/>
                  </a:lnTo>
                  <a:lnTo>
                    <a:pt x="120584" y="217608"/>
                  </a:lnTo>
                  <a:lnTo>
                    <a:pt x="93722" y="254857"/>
                  </a:lnTo>
                  <a:lnTo>
                    <a:pt x="69885" y="294274"/>
                  </a:lnTo>
                  <a:lnTo>
                    <a:pt x="49246" y="335688"/>
                  </a:lnTo>
                  <a:lnTo>
                    <a:pt x="31974" y="378928"/>
                  </a:lnTo>
                  <a:lnTo>
                    <a:pt x="18242" y="423822"/>
                  </a:lnTo>
                  <a:lnTo>
                    <a:pt x="8222" y="470198"/>
                  </a:lnTo>
                  <a:lnTo>
                    <a:pt x="2084" y="517885"/>
                  </a:lnTo>
                  <a:lnTo>
                    <a:pt x="0" y="566712"/>
                  </a:lnTo>
                  <a:lnTo>
                    <a:pt x="2084" y="615538"/>
                  </a:lnTo>
                  <a:lnTo>
                    <a:pt x="8222" y="663226"/>
                  </a:lnTo>
                  <a:lnTo>
                    <a:pt x="18242" y="709602"/>
                  </a:lnTo>
                  <a:lnTo>
                    <a:pt x="31974" y="754495"/>
                  </a:lnTo>
                  <a:lnTo>
                    <a:pt x="49246" y="797735"/>
                  </a:lnTo>
                  <a:lnTo>
                    <a:pt x="69885" y="839149"/>
                  </a:lnTo>
                  <a:lnTo>
                    <a:pt x="93722" y="878566"/>
                  </a:lnTo>
                  <a:lnTo>
                    <a:pt x="120584" y="915816"/>
                  </a:lnTo>
                  <a:lnTo>
                    <a:pt x="150300" y="950725"/>
                  </a:lnTo>
                  <a:lnTo>
                    <a:pt x="182698" y="983124"/>
                  </a:lnTo>
                  <a:lnTo>
                    <a:pt x="217608" y="1012839"/>
                  </a:lnTo>
                  <a:lnTo>
                    <a:pt x="254857" y="1039701"/>
                  </a:lnTo>
                  <a:lnTo>
                    <a:pt x="294274" y="1063538"/>
                  </a:lnTo>
                  <a:lnTo>
                    <a:pt x="335688" y="1084178"/>
                  </a:lnTo>
                  <a:lnTo>
                    <a:pt x="378928" y="1101449"/>
                  </a:lnTo>
                  <a:lnTo>
                    <a:pt x="423822" y="1115181"/>
                  </a:lnTo>
                  <a:lnTo>
                    <a:pt x="470198" y="1125201"/>
                  </a:lnTo>
                  <a:lnTo>
                    <a:pt x="517885" y="1131340"/>
                  </a:lnTo>
                  <a:lnTo>
                    <a:pt x="566712" y="1133424"/>
                  </a:lnTo>
                  <a:lnTo>
                    <a:pt x="615538" y="1131340"/>
                  </a:lnTo>
                  <a:lnTo>
                    <a:pt x="663226" y="1125201"/>
                  </a:lnTo>
                  <a:lnTo>
                    <a:pt x="709602" y="1115181"/>
                  </a:lnTo>
                  <a:lnTo>
                    <a:pt x="754495" y="1101449"/>
                  </a:lnTo>
                  <a:lnTo>
                    <a:pt x="797735" y="1084178"/>
                  </a:lnTo>
                  <a:lnTo>
                    <a:pt x="839149" y="1063538"/>
                  </a:lnTo>
                  <a:lnTo>
                    <a:pt x="878566" y="1039701"/>
                  </a:lnTo>
                  <a:lnTo>
                    <a:pt x="879575" y="1038974"/>
                  </a:lnTo>
                  <a:lnTo>
                    <a:pt x="566712" y="1038974"/>
                  </a:lnTo>
                  <a:lnTo>
                    <a:pt x="515965" y="1036254"/>
                  </a:lnTo>
                  <a:lnTo>
                    <a:pt x="466787" y="1028283"/>
                  </a:lnTo>
                  <a:lnTo>
                    <a:pt x="419449" y="1015348"/>
                  </a:lnTo>
                  <a:lnTo>
                    <a:pt x="374225" y="997733"/>
                  </a:lnTo>
                  <a:lnTo>
                    <a:pt x="331385" y="975723"/>
                  </a:lnTo>
                  <a:lnTo>
                    <a:pt x="291203" y="949603"/>
                  </a:lnTo>
                  <a:lnTo>
                    <a:pt x="253952" y="919660"/>
                  </a:lnTo>
                  <a:lnTo>
                    <a:pt x="219904" y="886176"/>
                  </a:lnTo>
                  <a:lnTo>
                    <a:pt x="189331" y="849439"/>
                  </a:lnTo>
                  <a:lnTo>
                    <a:pt x="226601" y="832357"/>
                  </a:lnTo>
                  <a:lnTo>
                    <a:pt x="267342" y="815603"/>
                  </a:lnTo>
                  <a:lnTo>
                    <a:pt x="311232" y="799777"/>
                  </a:lnTo>
                  <a:lnTo>
                    <a:pt x="357952" y="785480"/>
                  </a:lnTo>
                  <a:lnTo>
                    <a:pt x="407181" y="773314"/>
                  </a:lnTo>
                  <a:lnTo>
                    <a:pt x="458597" y="763880"/>
                  </a:lnTo>
                  <a:lnTo>
                    <a:pt x="511881" y="757779"/>
                  </a:lnTo>
                  <a:lnTo>
                    <a:pt x="566712" y="755611"/>
                  </a:lnTo>
                  <a:lnTo>
                    <a:pt x="1101003" y="755611"/>
                  </a:lnTo>
                  <a:lnTo>
                    <a:pt x="1101449" y="754495"/>
                  </a:lnTo>
                  <a:lnTo>
                    <a:pt x="1115181" y="709602"/>
                  </a:lnTo>
                  <a:lnTo>
                    <a:pt x="1115442" y="708393"/>
                  </a:lnTo>
                  <a:lnTo>
                    <a:pt x="566712" y="708393"/>
                  </a:lnTo>
                  <a:lnTo>
                    <a:pt x="517967" y="704009"/>
                  </a:lnTo>
                  <a:lnTo>
                    <a:pt x="472061" y="691375"/>
                  </a:lnTo>
                  <a:lnTo>
                    <a:pt x="429767" y="671262"/>
                  </a:lnTo>
                  <a:lnTo>
                    <a:pt x="391859" y="644444"/>
                  </a:lnTo>
                  <a:lnTo>
                    <a:pt x="359109" y="611694"/>
                  </a:lnTo>
                  <a:lnTo>
                    <a:pt x="332291" y="573786"/>
                  </a:lnTo>
                  <a:lnTo>
                    <a:pt x="312178" y="531492"/>
                  </a:lnTo>
                  <a:lnTo>
                    <a:pt x="299544" y="485586"/>
                  </a:lnTo>
                  <a:lnTo>
                    <a:pt x="295160" y="436841"/>
                  </a:lnTo>
                  <a:lnTo>
                    <a:pt x="299544" y="388093"/>
                  </a:lnTo>
                  <a:lnTo>
                    <a:pt x="312178" y="342185"/>
                  </a:lnTo>
                  <a:lnTo>
                    <a:pt x="332291" y="299891"/>
                  </a:lnTo>
                  <a:lnTo>
                    <a:pt x="359109" y="261983"/>
                  </a:lnTo>
                  <a:lnTo>
                    <a:pt x="391859" y="229235"/>
                  </a:lnTo>
                  <a:lnTo>
                    <a:pt x="429767" y="202418"/>
                  </a:lnTo>
                  <a:lnTo>
                    <a:pt x="472061" y="182307"/>
                  </a:lnTo>
                  <a:lnTo>
                    <a:pt x="517967" y="169673"/>
                  </a:lnTo>
                  <a:lnTo>
                    <a:pt x="566712" y="165290"/>
                  </a:lnTo>
                  <a:lnTo>
                    <a:pt x="965716" y="165290"/>
                  </a:lnTo>
                  <a:lnTo>
                    <a:pt x="950725" y="150300"/>
                  </a:lnTo>
                  <a:lnTo>
                    <a:pt x="915816" y="120584"/>
                  </a:lnTo>
                  <a:lnTo>
                    <a:pt x="878566" y="93722"/>
                  </a:lnTo>
                  <a:lnTo>
                    <a:pt x="839149" y="69885"/>
                  </a:lnTo>
                  <a:lnTo>
                    <a:pt x="797735" y="49246"/>
                  </a:lnTo>
                  <a:lnTo>
                    <a:pt x="754495" y="31974"/>
                  </a:lnTo>
                  <a:lnTo>
                    <a:pt x="709602" y="18242"/>
                  </a:lnTo>
                  <a:lnTo>
                    <a:pt x="663226" y="8222"/>
                  </a:lnTo>
                  <a:lnTo>
                    <a:pt x="615538" y="2084"/>
                  </a:lnTo>
                  <a:lnTo>
                    <a:pt x="566712" y="0"/>
                  </a:lnTo>
                  <a:close/>
                </a:path>
                <a:path w="1133475" h="1133475">
                  <a:moveTo>
                    <a:pt x="1101003" y="755611"/>
                  </a:moveTo>
                  <a:lnTo>
                    <a:pt x="566712" y="755611"/>
                  </a:lnTo>
                  <a:lnTo>
                    <a:pt x="621547" y="757779"/>
                  </a:lnTo>
                  <a:lnTo>
                    <a:pt x="674835" y="763882"/>
                  </a:lnTo>
                  <a:lnTo>
                    <a:pt x="726255" y="773318"/>
                  </a:lnTo>
                  <a:lnTo>
                    <a:pt x="775485" y="785485"/>
                  </a:lnTo>
                  <a:lnTo>
                    <a:pt x="822205" y="799782"/>
                  </a:lnTo>
                  <a:lnTo>
                    <a:pt x="866094" y="815608"/>
                  </a:lnTo>
                  <a:lnTo>
                    <a:pt x="906830" y="832361"/>
                  </a:lnTo>
                  <a:lnTo>
                    <a:pt x="944092" y="849439"/>
                  </a:lnTo>
                  <a:lnTo>
                    <a:pt x="913519" y="886176"/>
                  </a:lnTo>
                  <a:lnTo>
                    <a:pt x="879471" y="919660"/>
                  </a:lnTo>
                  <a:lnTo>
                    <a:pt x="842220" y="949603"/>
                  </a:lnTo>
                  <a:lnTo>
                    <a:pt x="802038" y="975723"/>
                  </a:lnTo>
                  <a:lnTo>
                    <a:pt x="759199" y="997733"/>
                  </a:lnTo>
                  <a:lnTo>
                    <a:pt x="713974" y="1015348"/>
                  </a:lnTo>
                  <a:lnTo>
                    <a:pt x="666636" y="1028283"/>
                  </a:lnTo>
                  <a:lnTo>
                    <a:pt x="617458" y="1036254"/>
                  </a:lnTo>
                  <a:lnTo>
                    <a:pt x="566712" y="1038974"/>
                  </a:lnTo>
                  <a:lnTo>
                    <a:pt x="879575" y="1038974"/>
                  </a:lnTo>
                  <a:lnTo>
                    <a:pt x="915816" y="1012839"/>
                  </a:lnTo>
                  <a:lnTo>
                    <a:pt x="950725" y="983124"/>
                  </a:lnTo>
                  <a:lnTo>
                    <a:pt x="983124" y="950725"/>
                  </a:lnTo>
                  <a:lnTo>
                    <a:pt x="1012839" y="915816"/>
                  </a:lnTo>
                  <a:lnTo>
                    <a:pt x="1039701" y="878566"/>
                  </a:lnTo>
                  <a:lnTo>
                    <a:pt x="1063538" y="839149"/>
                  </a:lnTo>
                  <a:lnTo>
                    <a:pt x="1084178" y="797735"/>
                  </a:lnTo>
                  <a:lnTo>
                    <a:pt x="1101003" y="755611"/>
                  </a:lnTo>
                  <a:close/>
                </a:path>
                <a:path w="1133475" h="1133475">
                  <a:moveTo>
                    <a:pt x="965716" y="165290"/>
                  </a:moveTo>
                  <a:lnTo>
                    <a:pt x="566712" y="165290"/>
                  </a:lnTo>
                  <a:lnTo>
                    <a:pt x="615457" y="169673"/>
                  </a:lnTo>
                  <a:lnTo>
                    <a:pt x="661362" y="182307"/>
                  </a:lnTo>
                  <a:lnTo>
                    <a:pt x="703656" y="202418"/>
                  </a:lnTo>
                  <a:lnTo>
                    <a:pt x="741564" y="229235"/>
                  </a:lnTo>
                  <a:lnTo>
                    <a:pt x="774314" y="261983"/>
                  </a:lnTo>
                  <a:lnTo>
                    <a:pt x="801132" y="299891"/>
                  </a:lnTo>
                  <a:lnTo>
                    <a:pt x="821245" y="342185"/>
                  </a:lnTo>
                  <a:lnTo>
                    <a:pt x="833880" y="388093"/>
                  </a:lnTo>
                  <a:lnTo>
                    <a:pt x="838263" y="436841"/>
                  </a:lnTo>
                  <a:lnTo>
                    <a:pt x="833880" y="485586"/>
                  </a:lnTo>
                  <a:lnTo>
                    <a:pt x="821245" y="531492"/>
                  </a:lnTo>
                  <a:lnTo>
                    <a:pt x="801132" y="573786"/>
                  </a:lnTo>
                  <a:lnTo>
                    <a:pt x="774314" y="611694"/>
                  </a:lnTo>
                  <a:lnTo>
                    <a:pt x="741564" y="644444"/>
                  </a:lnTo>
                  <a:lnTo>
                    <a:pt x="703656" y="671262"/>
                  </a:lnTo>
                  <a:lnTo>
                    <a:pt x="661362" y="691375"/>
                  </a:lnTo>
                  <a:lnTo>
                    <a:pt x="615457" y="704009"/>
                  </a:lnTo>
                  <a:lnTo>
                    <a:pt x="566712" y="708393"/>
                  </a:lnTo>
                  <a:lnTo>
                    <a:pt x="1115442" y="708393"/>
                  </a:lnTo>
                  <a:lnTo>
                    <a:pt x="1125201" y="663226"/>
                  </a:lnTo>
                  <a:lnTo>
                    <a:pt x="1131340" y="615538"/>
                  </a:lnTo>
                  <a:lnTo>
                    <a:pt x="1133424" y="566712"/>
                  </a:lnTo>
                  <a:lnTo>
                    <a:pt x="1131340" y="517885"/>
                  </a:lnTo>
                  <a:lnTo>
                    <a:pt x="1125201" y="470198"/>
                  </a:lnTo>
                  <a:lnTo>
                    <a:pt x="1115181" y="423822"/>
                  </a:lnTo>
                  <a:lnTo>
                    <a:pt x="1101449" y="378928"/>
                  </a:lnTo>
                  <a:lnTo>
                    <a:pt x="1084178" y="335688"/>
                  </a:lnTo>
                  <a:lnTo>
                    <a:pt x="1063538" y="294274"/>
                  </a:lnTo>
                  <a:lnTo>
                    <a:pt x="1039701" y="254857"/>
                  </a:lnTo>
                  <a:lnTo>
                    <a:pt x="1012839" y="217608"/>
                  </a:lnTo>
                  <a:lnTo>
                    <a:pt x="983124" y="182698"/>
                  </a:lnTo>
                  <a:lnTo>
                    <a:pt x="965716" y="165290"/>
                  </a:lnTo>
                  <a:close/>
                </a:path>
              </a:pathLst>
            </a:custGeom>
            <a:solidFill>
              <a:srgbClr val="A9D8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71" name="object 5">
            <a:extLst>
              <a:ext uri="{FF2B5EF4-FFF2-40B4-BE49-F238E27FC236}">
                <a16:creationId xmlns:a16="http://schemas.microsoft.com/office/drawing/2014/main" id="{B79C124A-8DA2-104B-20C1-1FBBDE415C54}"/>
              </a:ext>
            </a:extLst>
          </p:cNvPr>
          <p:cNvGrpSpPr/>
          <p:nvPr/>
        </p:nvGrpSpPr>
        <p:grpSpPr>
          <a:xfrm>
            <a:off x="2939023" y="3263570"/>
            <a:ext cx="480570" cy="479618"/>
            <a:chOff x="3425780" y="3155805"/>
            <a:chExt cx="1210310" cy="1210310"/>
          </a:xfrm>
        </p:grpSpPr>
        <p:sp>
          <p:nvSpPr>
            <p:cNvPr id="106" name="object 6">
              <a:extLst>
                <a:ext uri="{FF2B5EF4-FFF2-40B4-BE49-F238E27FC236}">
                  <a16:creationId xmlns:a16="http://schemas.microsoft.com/office/drawing/2014/main" id="{2778DF61-1C90-0A54-D30A-0F9739ABD672}"/>
                </a:ext>
              </a:extLst>
            </p:cNvPr>
            <p:cNvSpPr/>
            <p:nvPr/>
          </p:nvSpPr>
          <p:spPr>
            <a:xfrm>
              <a:off x="3425780" y="3155805"/>
              <a:ext cx="1210310" cy="1210310"/>
            </a:xfrm>
            <a:custGeom>
              <a:avLst/>
              <a:gdLst/>
              <a:ahLst/>
              <a:cxnLst/>
              <a:rect l="l" t="t" r="r" b="b"/>
              <a:pathLst>
                <a:path w="1210310" h="1210310">
                  <a:moveTo>
                    <a:pt x="605027" y="0"/>
                  </a:moveTo>
                  <a:lnTo>
                    <a:pt x="557745" y="1820"/>
                  </a:lnTo>
                  <a:lnTo>
                    <a:pt x="511457" y="7191"/>
                  </a:lnTo>
                  <a:lnTo>
                    <a:pt x="466300" y="15978"/>
                  </a:lnTo>
                  <a:lnTo>
                    <a:pt x="422406" y="28047"/>
                  </a:lnTo>
                  <a:lnTo>
                    <a:pt x="379912" y="43263"/>
                  </a:lnTo>
                  <a:lnTo>
                    <a:pt x="338951" y="61491"/>
                  </a:lnTo>
                  <a:lnTo>
                    <a:pt x="299657" y="82598"/>
                  </a:lnTo>
                  <a:lnTo>
                    <a:pt x="262167" y="106449"/>
                  </a:lnTo>
                  <a:lnTo>
                    <a:pt x="226613" y="132909"/>
                  </a:lnTo>
                  <a:lnTo>
                    <a:pt x="193130" y="161843"/>
                  </a:lnTo>
                  <a:lnTo>
                    <a:pt x="161853" y="193118"/>
                  </a:lnTo>
                  <a:lnTo>
                    <a:pt x="132917" y="226598"/>
                  </a:lnTo>
                  <a:lnTo>
                    <a:pt x="106455" y="262149"/>
                  </a:lnTo>
                  <a:lnTo>
                    <a:pt x="82603" y="299637"/>
                  </a:lnTo>
                  <a:lnTo>
                    <a:pt x="61495" y="338927"/>
                  </a:lnTo>
                  <a:lnTo>
                    <a:pt x="43265" y="379884"/>
                  </a:lnTo>
                  <a:lnTo>
                    <a:pt x="28048" y="422375"/>
                  </a:lnTo>
                  <a:lnTo>
                    <a:pt x="15979" y="466264"/>
                  </a:lnTo>
                  <a:lnTo>
                    <a:pt x="7191" y="511417"/>
                  </a:lnTo>
                  <a:lnTo>
                    <a:pt x="1820" y="557699"/>
                  </a:lnTo>
                  <a:lnTo>
                    <a:pt x="0" y="604977"/>
                  </a:lnTo>
                  <a:lnTo>
                    <a:pt x="1820" y="652263"/>
                  </a:lnTo>
                  <a:lnTo>
                    <a:pt x="7191" y="698553"/>
                  </a:lnTo>
                  <a:lnTo>
                    <a:pt x="15979" y="743713"/>
                  </a:lnTo>
                  <a:lnTo>
                    <a:pt x="28048" y="787609"/>
                  </a:lnTo>
                  <a:lnTo>
                    <a:pt x="43265" y="830105"/>
                  </a:lnTo>
                  <a:lnTo>
                    <a:pt x="61495" y="871067"/>
                  </a:lnTo>
                  <a:lnTo>
                    <a:pt x="82603" y="910361"/>
                  </a:lnTo>
                  <a:lnTo>
                    <a:pt x="106455" y="947853"/>
                  </a:lnTo>
                  <a:lnTo>
                    <a:pt x="132917" y="983407"/>
                  </a:lnTo>
                  <a:lnTo>
                    <a:pt x="161853" y="1016890"/>
                  </a:lnTo>
                  <a:lnTo>
                    <a:pt x="193130" y="1048167"/>
                  </a:lnTo>
                  <a:lnTo>
                    <a:pt x="226613" y="1077103"/>
                  </a:lnTo>
                  <a:lnTo>
                    <a:pt x="262167" y="1103564"/>
                  </a:lnTo>
                  <a:lnTo>
                    <a:pt x="299657" y="1127416"/>
                  </a:lnTo>
                  <a:lnTo>
                    <a:pt x="338951" y="1148524"/>
                  </a:lnTo>
                  <a:lnTo>
                    <a:pt x="379912" y="1166753"/>
                  </a:lnTo>
                  <a:lnTo>
                    <a:pt x="422406" y="1181970"/>
                  </a:lnTo>
                  <a:lnTo>
                    <a:pt x="466300" y="1194039"/>
                  </a:lnTo>
                  <a:lnTo>
                    <a:pt x="511457" y="1202826"/>
                  </a:lnTo>
                  <a:lnTo>
                    <a:pt x="557745" y="1208197"/>
                  </a:lnTo>
                  <a:lnTo>
                    <a:pt x="605027" y="1210017"/>
                  </a:lnTo>
                  <a:lnTo>
                    <a:pt x="652310" y="1208197"/>
                  </a:lnTo>
                  <a:lnTo>
                    <a:pt x="698598" y="1202826"/>
                  </a:lnTo>
                  <a:lnTo>
                    <a:pt x="743755" y="1194039"/>
                  </a:lnTo>
                  <a:lnTo>
                    <a:pt x="787649" y="1181970"/>
                  </a:lnTo>
                  <a:lnTo>
                    <a:pt x="830143" y="1166753"/>
                  </a:lnTo>
                  <a:lnTo>
                    <a:pt x="871104" y="1148524"/>
                  </a:lnTo>
                  <a:lnTo>
                    <a:pt x="910398" y="1127416"/>
                  </a:lnTo>
                  <a:lnTo>
                    <a:pt x="947888" y="1103564"/>
                  </a:lnTo>
                  <a:lnTo>
                    <a:pt x="983442" y="1077103"/>
                  </a:lnTo>
                  <a:lnTo>
                    <a:pt x="1016925" y="1048167"/>
                  </a:lnTo>
                  <a:lnTo>
                    <a:pt x="1048202" y="1016890"/>
                  </a:lnTo>
                  <a:lnTo>
                    <a:pt x="1077138" y="983407"/>
                  </a:lnTo>
                  <a:lnTo>
                    <a:pt x="1103600" y="947853"/>
                  </a:lnTo>
                  <a:lnTo>
                    <a:pt x="1127452" y="910361"/>
                  </a:lnTo>
                  <a:lnTo>
                    <a:pt x="1148560" y="871067"/>
                  </a:lnTo>
                  <a:lnTo>
                    <a:pt x="1166790" y="830105"/>
                  </a:lnTo>
                  <a:lnTo>
                    <a:pt x="1182007" y="787609"/>
                  </a:lnTo>
                  <a:lnTo>
                    <a:pt x="1194076" y="743713"/>
                  </a:lnTo>
                  <a:lnTo>
                    <a:pt x="1202864" y="698553"/>
                  </a:lnTo>
                  <a:lnTo>
                    <a:pt x="1208235" y="652263"/>
                  </a:lnTo>
                  <a:lnTo>
                    <a:pt x="1210055" y="604977"/>
                  </a:lnTo>
                  <a:lnTo>
                    <a:pt x="1208235" y="557699"/>
                  </a:lnTo>
                  <a:lnTo>
                    <a:pt x="1202864" y="511417"/>
                  </a:lnTo>
                  <a:lnTo>
                    <a:pt x="1194076" y="466264"/>
                  </a:lnTo>
                  <a:lnTo>
                    <a:pt x="1182007" y="422375"/>
                  </a:lnTo>
                  <a:lnTo>
                    <a:pt x="1166790" y="379884"/>
                  </a:lnTo>
                  <a:lnTo>
                    <a:pt x="1148560" y="338927"/>
                  </a:lnTo>
                  <a:lnTo>
                    <a:pt x="1127452" y="299637"/>
                  </a:lnTo>
                  <a:lnTo>
                    <a:pt x="1103600" y="262149"/>
                  </a:lnTo>
                  <a:lnTo>
                    <a:pt x="1077138" y="226598"/>
                  </a:lnTo>
                  <a:lnTo>
                    <a:pt x="1048202" y="193118"/>
                  </a:lnTo>
                  <a:lnTo>
                    <a:pt x="1016925" y="161843"/>
                  </a:lnTo>
                  <a:lnTo>
                    <a:pt x="983442" y="132909"/>
                  </a:lnTo>
                  <a:lnTo>
                    <a:pt x="947888" y="106449"/>
                  </a:lnTo>
                  <a:lnTo>
                    <a:pt x="910398" y="82598"/>
                  </a:lnTo>
                  <a:lnTo>
                    <a:pt x="871104" y="61491"/>
                  </a:lnTo>
                  <a:lnTo>
                    <a:pt x="830143" y="43263"/>
                  </a:lnTo>
                  <a:lnTo>
                    <a:pt x="787649" y="28047"/>
                  </a:lnTo>
                  <a:lnTo>
                    <a:pt x="743755" y="15978"/>
                  </a:lnTo>
                  <a:lnTo>
                    <a:pt x="698598" y="7191"/>
                  </a:lnTo>
                  <a:lnTo>
                    <a:pt x="652310" y="1820"/>
                  </a:lnTo>
                  <a:lnTo>
                    <a:pt x="60502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07" name="object 7">
              <a:extLst>
                <a:ext uri="{FF2B5EF4-FFF2-40B4-BE49-F238E27FC236}">
                  <a16:creationId xmlns:a16="http://schemas.microsoft.com/office/drawing/2014/main" id="{9CF9D56C-4D99-4433-034B-B3D40E159EFC}"/>
                </a:ext>
              </a:extLst>
            </p:cNvPr>
            <p:cNvSpPr/>
            <p:nvPr/>
          </p:nvSpPr>
          <p:spPr>
            <a:xfrm>
              <a:off x="3464095" y="3194095"/>
              <a:ext cx="1133475" cy="1133475"/>
            </a:xfrm>
            <a:custGeom>
              <a:avLst/>
              <a:gdLst/>
              <a:ahLst/>
              <a:cxnLst/>
              <a:rect l="l" t="t" r="r" b="b"/>
              <a:pathLst>
                <a:path w="1133475" h="1133475">
                  <a:moveTo>
                    <a:pt x="566712" y="0"/>
                  </a:moveTo>
                  <a:lnTo>
                    <a:pt x="517885" y="2084"/>
                  </a:lnTo>
                  <a:lnTo>
                    <a:pt x="470198" y="8222"/>
                  </a:lnTo>
                  <a:lnTo>
                    <a:pt x="423822" y="18242"/>
                  </a:lnTo>
                  <a:lnTo>
                    <a:pt x="378928" y="31974"/>
                  </a:lnTo>
                  <a:lnTo>
                    <a:pt x="335688" y="49246"/>
                  </a:lnTo>
                  <a:lnTo>
                    <a:pt x="294274" y="69885"/>
                  </a:lnTo>
                  <a:lnTo>
                    <a:pt x="254857" y="93722"/>
                  </a:lnTo>
                  <a:lnTo>
                    <a:pt x="217608" y="120584"/>
                  </a:lnTo>
                  <a:lnTo>
                    <a:pt x="182698" y="150300"/>
                  </a:lnTo>
                  <a:lnTo>
                    <a:pt x="150300" y="182698"/>
                  </a:lnTo>
                  <a:lnTo>
                    <a:pt x="120584" y="217608"/>
                  </a:lnTo>
                  <a:lnTo>
                    <a:pt x="93722" y="254857"/>
                  </a:lnTo>
                  <a:lnTo>
                    <a:pt x="69885" y="294274"/>
                  </a:lnTo>
                  <a:lnTo>
                    <a:pt x="49246" y="335688"/>
                  </a:lnTo>
                  <a:lnTo>
                    <a:pt x="31974" y="378928"/>
                  </a:lnTo>
                  <a:lnTo>
                    <a:pt x="18242" y="423822"/>
                  </a:lnTo>
                  <a:lnTo>
                    <a:pt x="8222" y="470198"/>
                  </a:lnTo>
                  <a:lnTo>
                    <a:pt x="2084" y="517885"/>
                  </a:lnTo>
                  <a:lnTo>
                    <a:pt x="0" y="566712"/>
                  </a:lnTo>
                  <a:lnTo>
                    <a:pt x="2084" y="615538"/>
                  </a:lnTo>
                  <a:lnTo>
                    <a:pt x="8222" y="663226"/>
                  </a:lnTo>
                  <a:lnTo>
                    <a:pt x="18242" y="709602"/>
                  </a:lnTo>
                  <a:lnTo>
                    <a:pt x="31974" y="754495"/>
                  </a:lnTo>
                  <a:lnTo>
                    <a:pt x="49246" y="797735"/>
                  </a:lnTo>
                  <a:lnTo>
                    <a:pt x="69885" y="839149"/>
                  </a:lnTo>
                  <a:lnTo>
                    <a:pt x="93722" y="878566"/>
                  </a:lnTo>
                  <a:lnTo>
                    <a:pt x="120584" y="915816"/>
                  </a:lnTo>
                  <a:lnTo>
                    <a:pt x="150300" y="950725"/>
                  </a:lnTo>
                  <a:lnTo>
                    <a:pt x="182698" y="983124"/>
                  </a:lnTo>
                  <a:lnTo>
                    <a:pt x="217608" y="1012839"/>
                  </a:lnTo>
                  <a:lnTo>
                    <a:pt x="254857" y="1039701"/>
                  </a:lnTo>
                  <a:lnTo>
                    <a:pt x="294274" y="1063538"/>
                  </a:lnTo>
                  <a:lnTo>
                    <a:pt x="335688" y="1084178"/>
                  </a:lnTo>
                  <a:lnTo>
                    <a:pt x="378928" y="1101449"/>
                  </a:lnTo>
                  <a:lnTo>
                    <a:pt x="423822" y="1115181"/>
                  </a:lnTo>
                  <a:lnTo>
                    <a:pt x="470198" y="1125201"/>
                  </a:lnTo>
                  <a:lnTo>
                    <a:pt x="517885" y="1131340"/>
                  </a:lnTo>
                  <a:lnTo>
                    <a:pt x="566712" y="1133424"/>
                  </a:lnTo>
                  <a:lnTo>
                    <a:pt x="615538" y="1131340"/>
                  </a:lnTo>
                  <a:lnTo>
                    <a:pt x="663226" y="1125201"/>
                  </a:lnTo>
                  <a:lnTo>
                    <a:pt x="709602" y="1115181"/>
                  </a:lnTo>
                  <a:lnTo>
                    <a:pt x="754495" y="1101449"/>
                  </a:lnTo>
                  <a:lnTo>
                    <a:pt x="797735" y="1084178"/>
                  </a:lnTo>
                  <a:lnTo>
                    <a:pt x="839149" y="1063538"/>
                  </a:lnTo>
                  <a:lnTo>
                    <a:pt x="878566" y="1039701"/>
                  </a:lnTo>
                  <a:lnTo>
                    <a:pt x="879575" y="1038974"/>
                  </a:lnTo>
                  <a:lnTo>
                    <a:pt x="566712" y="1038974"/>
                  </a:lnTo>
                  <a:lnTo>
                    <a:pt x="515965" y="1036254"/>
                  </a:lnTo>
                  <a:lnTo>
                    <a:pt x="466787" y="1028283"/>
                  </a:lnTo>
                  <a:lnTo>
                    <a:pt x="419449" y="1015348"/>
                  </a:lnTo>
                  <a:lnTo>
                    <a:pt x="374225" y="997733"/>
                  </a:lnTo>
                  <a:lnTo>
                    <a:pt x="331385" y="975723"/>
                  </a:lnTo>
                  <a:lnTo>
                    <a:pt x="291203" y="949603"/>
                  </a:lnTo>
                  <a:lnTo>
                    <a:pt x="253952" y="919660"/>
                  </a:lnTo>
                  <a:lnTo>
                    <a:pt x="219904" y="886176"/>
                  </a:lnTo>
                  <a:lnTo>
                    <a:pt x="189331" y="849439"/>
                  </a:lnTo>
                  <a:lnTo>
                    <a:pt x="226601" y="832357"/>
                  </a:lnTo>
                  <a:lnTo>
                    <a:pt x="267342" y="815603"/>
                  </a:lnTo>
                  <a:lnTo>
                    <a:pt x="311232" y="799777"/>
                  </a:lnTo>
                  <a:lnTo>
                    <a:pt x="357952" y="785480"/>
                  </a:lnTo>
                  <a:lnTo>
                    <a:pt x="407181" y="773314"/>
                  </a:lnTo>
                  <a:lnTo>
                    <a:pt x="458597" y="763880"/>
                  </a:lnTo>
                  <a:lnTo>
                    <a:pt x="511881" y="757779"/>
                  </a:lnTo>
                  <a:lnTo>
                    <a:pt x="566712" y="755611"/>
                  </a:lnTo>
                  <a:lnTo>
                    <a:pt x="1101003" y="755611"/>
                  </a:lnTo>
                  <a:lnTo>
                    <a:pt x="1101449" y="754495"/>
                  </a:lnTo>
                  <a:lnTo>
                    <a:pt x="1115181" y="709602"/>
                  </a:lnTo>
                  <a:lnTo>
                    <a:pt x="1115442" y="708393"/>
                  </a:lnTo>
                  <a:lnTo>
                    <a:pt x="566712" y="708393"/>
                  </a:lnTo>
                  <a:lnTo>
                    <a:pt x="517967" y="704009"/>
                  </a:lnTo>
                  <a:lnTo>
                    <a:pt x="472061" y="691375"/>
                  </a:lnTo>
                  <a:lnTo>
                    <a:pt x="429767" y="671262"/>
                  </a:lnTo>
                  <a:lnTo>
                    <a:pt x="391859" y="644444"/>
                  </a:lnTo>
                  <a:lnTo>
                    <a:pt x="359109" y="611694"/>
                  </a:lnTo>
                  <a:lnTo>
                    <a:pt x="332291" y="573786"/>
                  </a:lnTo>
                  <a:lnTo>
                    <a:pt x="312178" y="531492"/>
                  </a:lnTo>
                  <a:lnTo>
                    <a:pt x="299544" y="485586"/>
                  </a:lnTo>
                  <a:lnTo>
                    <a:pt x="295160" y="436841"/>
                  </a:lnTo>
                  <a:lnTo>
                    <a:pt x="299544" y="388093"/>
                  </a:lnTo>
                  <a:lnTo>
                    <a:pt x="312178" y="342185"/>
                  </a:lnTo>
                  <a:lnTo>
                    <a:pt x="332291" y="299891"/>
                  </a:lnTo>
                  <a:lnTo>
                    <a:pt x="359109" y="261983"/>
                  </a:lnTo>
                  <a:lnTo>
                    <a:pt x="391859" y="229235"/>
                  </a:lnTo>
                  <a:lnTo>
                    <a:pt x="429767" y="202418"/>
                  </a:lnTo>
                  <a:lnTo>
                    <a:pt x="472061" y="182307"/>
                  </a:lnTo>
                  <a:lnTo>
                    <a:pt x="517967" y="169673"/>
                  </a:lnTo>
                  <a:lnTo>
                    <a:pt x="566712" y="165290"/>
                  </a:lnTo>
                  <a:lnTo>
                    <a:pt x="965716" y="165290"/>
                  </a:lnTo>
                  <a:lnTo>
                    <a:pt x="950725" y="150300"/>
                  </a:lnTo>
                  <a:lnTo>
                    <a:pt x="915816" y="120584"/>
                  </a:lnTo>
                  <a:lnTo>
                    <a:pt x="878566" y="93722"/>
                  </a:lnTo>
                  <a:lnTo>
                    <a:pt x="839149" y="69885"/>
                  </a:lnTo>
                  <a:lnTo>
                    <a:pt x="797735" y="49246"/>
                  </a:lnTo>
                  <a:lnTo>
                    <a:pt x="754495" y="31974"/>
                  </a:lnTo>
                  <a:lnTo>
                    <a:pt x="709602" y="18242"/>
                  </a:lnTo>
                  <a:lnTo>
                    <a:pt x="663226" y="8222"/>
                  </a:lnTo>
                  <a:lnTo>
                    <a:pt x="615538" y="2084"/>
                  </a:lnTo>
                  <a:lnTo>
                    <a:pt x="566712" y="0"/>
                  </a:lnTo>
                  <a:close/>
                </a:path>
                <a:path w="1133475" h="1133475">
                  <a:moveTo>
                    <a:pt x="1101003" y="755611"/>
                  </a:moveTo>
                  <a:lnTo>
                    <a:pt x="566712" y="755611"/>
                  </a:lnTo>
                  <a:lnTo>
                    <a:pt x="621547" y="757779"/>
                  </a:lnTo>
                  <a:lnTo>
                    <a:pt x="674835" y="763882"/>
                  </a:lnTo>
                  <a:lnTo>
                    <a:pt x="726255" y="773318"/>
                  </a:lnTo>
                  <a:lnTo>
                    <a:pt x="775485" y="785485"/>
                  </a:lnTo>
                  <a:lnTo>
                    <a:pt x="822205" y="799782"/>
                  </a:lnTo>
                  <a:lnTo>
                    <a:pt x="866094" y="815608"/>
                  </a:lnTo>
                  <a:lnTo>
                    <a:pt x="906830" y="832361"/>
                  </a:lnTo>
                  <a:lnTo>
                    <a:pt x="944092" y="849439"/>
                  </a:lnTo>
                  <a:lnTo>
                    <a:pt x="913519" y="886176"/>
                  </a:lnTo>
                  <a:lnTo>
                    <a:pt x="879471" y="919660"/>
                  </a:lnTo>
                  <a:lnTo>
                    <a:pt x="842220" y="949603"/>
                  </a:lnTo>
                  <a:lnTo>
                    <a:pt x="802038" y="975723"/>
                  </a:lnTo>
                  <a:lnTo>
                    <a:pt x="759199" y="997733"/>
                  </a:lnTo>
                  <a:lnTo>
                    <a:pt x="713974" y="1015348"/>
                  </a:lnTo>
                  <a:lnTo>
                    <a:pt x="666636" y="1028283"/>
                  </a:lnTo>
                  <a:lnTo>
                    <a:pt x="617458" y="1036254"/>
                  </a:lnTo>
                  <a:lnTo>
                    <a:pt x="566712" y="1038974"/>
                  </a:lnTo>
                  <a:lnTo>
                    <a:pt x="879575" y="1038974"/>
                  </a:lnTo>
                  <a:lnTo>
                    <a:pt x="915816" y="1012839"/>
                  </a:lnTo>
                  <a:lnTo>
                    <a:pt x="950725" y="983124"/>
                  </a:lnTo>
                  <a:lnTo>
                    <a:pt x="983124" y="950725"/>
                  </a:lnTo>
                  <a:lnTo>
                    <a:pt x="1012839" y="915816"/>
                  </a:lnTo>
                  <a:lnTo>
                    <a:pt x="1039701" y="878566"/>
                  </a:lnTo>
                  <a:lnTo>
                    <a:pt x="1063538" y="839149"/>
                  </a:lnTo>
                  <a:lnTo>
                    <a:pt x="1084178" y="797735"/>
                  </a:lnTo>
                  <a:lnTo>
                    <a:pt x="1101003" y="755611"/>
                  </a:lnTo>
                  <a:close/>
                </a:path>
                <a:path w="1133475" h="1133475">
                  <a:moveTo>
                    <a:pt x="965716" y="165290"/>
                  </a:moveTo>
                  <a:lnTo>
                    <a:pt x="566712" y="165290"/>
                  </a:lnTo>
                  <a:lnTo>
                    <a:pt x="615457" y="169673"/>
                  </a:lnTo>
                  <a:lnTo>
                    <a:pt x="661362" y="182307"/>
                  </a:lnTo>
                  <a:lnTo>
                    <a:pt x="703656" y="202418"/>
                  </a:lnTo>
                  <a:lnTo>
                    <a:pt x="741564" y="229235"/>
                  </a:lnTo>
                  <a:lnTo>
                    <a:pt x="774314" y="261983"/>
                  </a:lnTo>
                  <a:lnTo>
                    <a:pt x="801132" y="299891"/>
                  </a:lnTo>
                  <a:lnTo>
                    <a:pt x="821245" y="342185"/>
                  </a:lnTo>
                  <a:lnTo>
                    <a:pt x="833880" y="388093"/>
                  </a:lnTo>
                  <a:lnTo>
                    <a:pt x="838263" y="436841"/>
                  </a:lnTo>
                  <a:lnTo>
                    <a:pt x="833880" y="485586"/>
                  </a:lnTo>
                  <a:lnTo>
                    <a:pt x="821245" y="531492"/>
                  </a:lnTo>
                  <a:lnTo>
                    <a:pt x="801132" y="573786"/>
                  </a:lnTo>
                  <a:lnTo>
                    <a:pt x="774314" y="611694"/>
                  </a:lnTo>
                  <a:lnTo>
                    <a:pt x="741564" y="644444"/>
                  </a:lnTo>
                  <a:lnTo>
                    <a:pt x="703656" y="671262"/>
                  </a:lnTo>
                  <a:lnTo>
                    <a:pt x="661362" y="691375"/>
                  </a:lnTo>
                  <a:lnTo>
                    <a:pt x="615457" y="704009"/>
                  </a:lnTo>
                  <a:lnTo>
                    <a:pt x="566712" y="708393"/>
                  </a:lnTo>
                  <a:lnTo>
                    <a:pt x="1115442" y="708393"/>
                  </a:lnTo>
                  <a:lnTo>
                    <a:pt x="1125201" y="663226"/>
                  </a:lnTo>
                  <a:lnTo>
                    <a:pt x="1131340" y="615538"/>
                  </a:lnTo>
                  <a:lnTo>
                    <a:pt x="1133424" y="566712"/>
                  </a:lnTo>
                  <a:lnTo>
                    <a:pt x="1131340" y="517885"/>
                  </a:lnTo>
                  <a:lnTo>
                    <a:pt x="1125201" y="470198"/>
                  </a:lnTo>
                  <a:lnTo>
                    <a:pt x="1115181" y="423822"/>
                  </a:lnTo>
                  <a:lnTo>
                    <a:pt x="1101449" y="378928"/>
                  </a:lnTo>
                  <a:lnTo>
                    <a:pt x="1084178" y="335688"/>
                  </a:lnTo>
                  <a:lnTo>
                    <a:pt x="1063538" y="294274"/>
                  </a:lnTo>
                  <a:lnTo>
                    <a:pt x="1039701" y="254857"/>
                  </a:lnTo>
                  <a:lnTo>
                    <a:pt x="1012839" y="217608"/>
                  </a:lnTo>
                  <a:lnTo>
                    <a:pt x="983124" y="182698"/>
                  </a:lnTo>
                  <a:lnTo>
                    <a:pt x="965716" y="165290"/>
                  </a:lnTo>
                  <a:close/>
                </a:path>
              </a:pathLst>
            </a:custGeom>
            <a:solidFill>
              <a:srgbClr val="D9AE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08" name="object 5">
            <a:extLst>
              <a:ext uri="{FF2B5EF4-FFF2-40B4-BE49-F238E27FC236}">
                <a16:creationId xmlns:a16="http://schemas.microsoft.com/office/drawing/2014/main" id="{85FCEB46-238E-5775-888A-2D563EB11F76}"/>
              </a:ext>
            </a:extLst>
          </p:cNvPr>
          <p:cNvGrpSpPr/>
          <p:nvPr/>
        </p:nvGrpSpPr>
        <p:grpSpPr>
          <a:xfrm>
            <a:off x="3629908" y="3263570"/>
            <a:ext cx="480570" cy="479618"/>
            <a:chOff x="3425780" y="3155805"/>
            <a:chExt cx="1210310" cy="1210310"/>
          </a:xfrm>
        </p:grpSpPr>
        <p:sp>
          <p:nvSpPr>
            <p:cNvPr id="110" name="object 6">
              <a:extLst>
                <a:ext uri="{FF2B5EF4-FFF2-40B4-BE49-F238E27FC236}">
                  <a16:creationId xmlns:a16="http://schemas.microsoft.com/office/drawing/2014/main" id="{DCCE13E7-B80C-36FB-FB52-E2CE244FA846}"/>
                </a:ext>
              </a:extLst>
            </p:cNvPr>
            <p:cNvSpPr/>
            <p:nvPr/>
          </p:nvSpPr>
          <p:spPr>
            <a:xfrm>
              <a:off x="3425780" y="3155805"/>
              <a:ext cx="1210310" cy="1210310"/>
            </a:xfrm>
            <a:custGeom>
              <a:avLst/>
              <a:gdLst/>
              <a:ahLst/>
              <a:cxnLst/>
              <a:rect l="l" t="t" r="r" b="b"/>
              <a:pathLst>
                <a:path w="1210310" h="1210310">
                  <a:moveTo>
                    <a:pt x="605027" y="0"/>
                  </a:moveTo>
                  <a:lnTo>
                    <a:pt x="557745" y="1820"/>
                  </a:lnTo>
                  <a:lnTo>
                    <a:pt x="511457" y="7191"/>
                  </a:lnTo>
                  <a:lnTo>
                    <a:pt x="466300" y="15978"/>
                  </a:lnTo>
                  <a:lnTo>
                    <a:pt x="422406" y="28047"/>
                  </a:lnTo>
                  <a:lnTo>
                    <a:pt x="379912" y="43263"/>
                  </a:lnTo>
                  <a:lnTo>
                    <a:pt x="338951" y="61491"/>
                  </a:lnTo>
                  <a:lnTo>
                    <a:pt x="299657" y="82598"/>
                  </a:lnTo>
                  <a:lnTo>
                    <a:pt x="262167" y="106449"/>
                  </a:lnTo>
                  <a:lnTo>
                    <a:pt x="226613" y="132909"/>
                  </a:lnTo>
                  <a:lnTo>
                    <a:pt x="193130" y="161843"/>
                  </a:lnTo>
                  <a:lnTo>
                    <a:pt x="161853" y="193118"/>
                  </a:lnTo>
                  <a:lnTo>
                    <a:pt x="132917" y="226598"/>
                  </a:lnTo>
                  <a:lnTo>
                    <a:pt x="106455" y="262149"/>
                  </a:lnTo>
                  <a:lnTo>
                    <a:pt x="82603" y="299637"/>
                  </a:lnTo>
                  <a:lnTo>
                    <a:pt x="61495" y="338927"/>
                  </a:lnTo>
                  <a:lnTo>
                    <a:pt x="43265" y="379884"/>
                  </a:lnTo>
                  <a:lnTo>
                    <a:pt x="28048" y="422375"/>
                  </a:lnTo>
                  <a:lnTo>
                    <a:pt x="15979" y="466264"/>
                  </a:lnTo>
                  <a:lnTo>
                    <a:pt x="7191" y="511417"/>
                  </a:lnTo>
                  <a:lnTo>
                    <a:pt x="1820" y="557699"/>
                  </a:lnTo>
                  <a:lnTo>
                    <a:pt x="0" y="604977"/>
                  </a:lnTo>
                  <a:lnTo>
                    <a:pt x="1820" y="652263"/>
                  </a:lnTo>
                  <a:lnTo>
                    <a:pt x="7191" y="698553"/>
                  </a:lnTo>
                  <a:lnTo>
                    <a:pt x="15979" y="743713"/>
                  </a:lnTo>
                  <a:lnTo>
                    <a:pt x="28048" y="787609"/>
                  </a:lnTo>
                  <a:lnTo>
                    <a:pt x="43265" y="830105"/>
                  </a:lnTo>
                  <a:lnTo>
                    <a:pt x="61495" y="871067"/>
                  </a:lnTo>
                  <a:lnTo>
                    <a:pt x="82603" y="910361"/>
                  </a:lnTo>
                  <a:lnTo>
                    <a:pt x="106455" y="947853"/>
                  </a:lnTo>
                  <a:lnTo>
                    <a:pt x="132917" y="983407"/>
                  </a:lnTo>
                  <a:lnTo>
                    <a:pt x="161853" y="1016890"/>
                  </a:lnTo>
                  <a:lnTo>
                    <a:pt x="193130" y="1048167"/>
                  </a:lnTo>
                  <a:lnTo>
                    <a:pt x="226613" y="1077103"/>
                  </a:lnTo>
                  <a:lnTo>
                    <a:pt x="262167" y="1103564"/>
                  </a:lnTo>
                  <a:lnTo>
                    <a:pt x="299657" y="1127416"/>
                  </a:lnTo>
                  <a:lnTo>
                    <a:pt x="338951" y="1148524"/>
                  </a:lnTo>
                  <a:lnTo>
                    <a:pt x="379912" y="1166753"/>
                  </a:lnTo>
                  <a:lnTo>
                    <a:pt x="422406" y="1181970"/>
                  </a:lnTo>
                  <a:lnTo>
                    <a:pt x="466300" y="1194039"/>
                  </a:lnTo>
                  <a:lnTo>
                    <a:pt x="511457" y="1202826"/>
                  </a:lnTo>
                  <a:lnTo>
                    <a:pt x="557745" y="1208197"/>
                  </a:lnTo>
                  <a:lnTo>
                    <a:pt x="605027" y="1210017"/>
                  </a:lnTo>
                  <a:lnTo>
                    <a:pt x="652310" y="1208197"/>
                  </a:lnTo>
                  <a:lnTo>
                    <a:pt x="698598" y="1202826"/>
                  </a:lnTo>
                  <a:lnTo>
                    <a:pt x="743755" y="1194039"/>
                  </a:lnTo>
                  <a:lnTo>
                    <a:pt x="787649" y="1181970"/>
                  </a:lnTo>
                  <a:lnTo>
                    <a:pt x="830143" y="1166753"/>
                  </a:lnTo>
                  <a:lnTo>
                    <a:pt x="871104" y="1148524"/>
                  </a:lnTo>
                  <a:lnTo>
                    <a:pt x="910398" y="1127416"/>
                  </a:lnTo>
                  <a:lnTo>
                    <a:pt x="947888" y="1103564"/>
                  </a:lnTo>
                  <a:lnTo>
                    <a:pt x="983442" y="1077103"/>
                  </a:lnTo>
                  <a:lnTo>
                    <a:pt x="1016925" y="1048167"/>
                  </a:lnTo>
                  <a:lnTo>
                    <a:pt x="1048202" y="1016890"/>
                  </a:lnTo>
                  <a:lnTo>
                    <a:pt x="1077138" y="983407"/>
                  </a:lnTo>
                  <a:lnTo>
                    <a:pt x="1103600" y="947853"/>
                  </a:lnTo>
                  <a:lnTo>
                    <a:pt x="1127452" y="910361"/>
                  </a:lnTo>
                  <a:lnTo>
                    <a:pt x="1148560" y="871067"/>
                  </a:lnTo>
                  <a:lnTo>
                    <a:pt x="1166790" y="830105"/>
                  </a:lnTo>
                  <a:lnTo>
                    <a:pt x="1182007" y="787609"/>
                  </a:lnTo>
                  <a:lnTo>
                    <a:pt x="1194076" y="743713"/>
                  </a:lnTo>
                  <a:lnTo>
                    <a:pt x="1202864" y="698553"/>
                  </a:lnTo>
                  <a:lnTo>
                    <a:pt x="1208235" y="652263"/>
                  </a:lnTo>
                  <a:lnTo>
                    <a:pt x="1210055" y="604977"/>
                  </a:lnTo>
                  <a:lnTo>
                    <a:pt x="1208235" y="557699"/>
                  </a:lnTo>
                  <a:lnTo>
                    <a:pt x="1202864" y="511417"/>
                  </a:lnTo>
                  <a:lnTo>
                    <a:pt x="1194076" y="466264"/>
                  </a:lnTo>
                  <a:lnTo>
                    <a:pt x="1182007" y="422375"/>
                  </a:lnTo>
                  <a:lnTo>
                    <a:pt x="1166790" y="379884"/>
                  </a:lnTo>
                  <a:lnTo>
                    <a:pt x="1148560" y="338927"/>
                  </a:lnTo>
                  <a:lnTo>
                    <a:pt x="1127452" y="299637"/>
                  </a:lnTo>
                  <a:lnTo>
                    <a:pt x="1103600" y="262149"/>
                  </a:lnTo>
                  <a:lnTo>
                    <a:pt x="1077138" y="226598"/>
                  </a:lnTo>
                  <a:lnTo>
                    <a:pt x="1048202" y="193118"/>
                  </a:lnTo>
                  <a:lnTo>
                    <a:pt x="1016925" y="161843"/>
                  </a:lnTo>
                  <a:lnTo>
                    <a:pt x="983442" y="132909"/>
                  </a:lnTo>
                  <a:lnTo>
                    <a:pt x="947888" y="106449"/>
                  </a:lnTo>
                  <a:lnTo>
                    <a:pt x="910398" y="82598"/>
                  </a:lnTo>
                  <a:lnTo>
                    <a:pt x="871104" y="61491"/>
                  </a:lnTo>
                  <a:lnTo>
                    <a:pt x="830143" y="43263"/>
                  </a:lnTo>
                  <a:lnTo>
                    <a:pt x="787649" y="28047"/>
                  </a:lnTo>
                  <a:lnTo>
                    <a:pt x="743755" y="15978"/>
                  </a:lnTo>
                  <a:lnTo>
                    <a:pt x="698598" y="7191"/>
                  </a:lnTo>
                  <a:lnTo>
                    <a:pt x="652310" y="1820"/>
                  </a:lnTo>
                  <a:lnTo>
                    <a:pt x="60502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11" name="object 7">
              <a:extLst>
                <a:ext uri="{FF2B5EF4-FFF2-40B4-BE49-F238E27FC236}">
                  <a16:creationId xmlns:a16="http://schemas.microsoft.com/office/drawing/2014/main" id="{3082E326-5392-27A9-3919-4B81E2003E88}"/>
                </a:ext>
              </a:extLst>
            </p:cNvPr>
            <p:cNvSpPr/>
            <p:nvPr/>
          </p:nvSpPr>
          <p:spPr>
            <a:xfrm>
              <a:off x="3464095" y="3194095"/>
              <a:ext cx="1133475" cy="1133475"/>
            </a:xfrm>
            <a:custGeom>
              <a:avLst/>
              <a:gdLst/>
              <a:ahLst/>
              <a:cxnLst/>
              <a:rect l="l" t="t" r="r" b="b"/>
              <a:pathLst>
                <a:path w="1133475" h="1133475">
                  <a:moveTo>
                    <a:pt x="566712" y="0"/>
                  </a:moveTo>
                  <a:lnTo>
                    <a:pt x="517885" y="2084"/>
                  </a:lnTo>
                  <a:lnTo>
                    <a:pt x="470198" y="8222"/>
                  </a:lnTo>
                  <a:lnTo>
                    <a:pt x="423822" y="18242"/>
                  </a:lnTo>
                  <a:lnTo>
                    <a:pt x="378928" y="31974"/>
                  </a:lnTo>
                  <a:lnTo>
                    <a:pt x="335688" y="49246"/>
                  </a:lnTo>
                  <a:lnTo>
                    <a:pt x="294274" y="69885"/>
                  </a:lnTo>
                  <a:lnTo>
                    <a:pt x="254857" y="93722"/>
                  </a:lnTo>
                  <a:lnTo>
                    <a:pt x="217608" y="120584"/>
                  </a:lnTo>
                  <a:lnTo>
                    <a:pt x="182698" y="150300"/>
                  </a:lnTo>
                  <a:lnTo>
                    <a:pt x="150300" y="182698"/>
                  </a:lnTo>
                  <a:lnTo>
                    <a:pt x="120584" y="217608"/>
                  </a:lnTo>
                  <a:lnTo>
                    <a:pt x="93722" y="254857"/>
                  </a:lnTo>
                  <a:lnTo>
                    <a:pt x="69885" y="294274"/>
                  </a:lnTo>
                  <a:lnTo>
                    <a:pt x="49246" y="335688"/>
                  </a:lnTo>
                  <a:lnTo>
                    <a:pt x="31974" y="378928"/>
                  </a:lnTo>
                  <a:lnTo>
                    <a:pt x="18242" y="423822"/>
                  </a:lnTo>
                  <a:lnTo>
                    <a:pt x="8222" y="470198"/>
                  </a:lnTo>
                  <a:lnTo>
                    <a:pt x="2084" y="517885"/>
                  </a:lnTo>
                  <a:lnTo>
                    <a:pt x="0" y="566712"/>
                  </a:lnTo>
                  <a:lnTo>
                    <a:pt x="2084" y="615538"/>
                  </a:lnTo>
                  <a:lnTo>
                    <a:pt x="8222" y="663226"/>
                  </a:lnTo>
                  <a:lnTo>
                    <a:pt x="18242" y="709602"/>
                  </a:lnTo>
                  <a:lnTo>
                    <a:pt x="31974" y="754495"/>
                  </a:lnTo>
                  <a:lnTo>
                    <a:pt x="49246" y="797735"/>
                  </a:lnTo>
                  <a:lnTo>
                    <a:pt x="69885" y="839149"/>
                  </a:lnTo>
                  <a:lnTo>
                    <a:pt x="93722" y="878566"/>
                  </a:lnTo>
                  <a:lnTo>
                    <a:pt x="120584" y="915816"/>
                  </a:lnTo>
                  <a:lnTo>
                    <a:pt x="150300" y="950725"/>
                  </a:lnTo>
                  <a:lnTo>
                    <a:pt x="182698" y="983124"/>
                  </a:lnTo>
                  <a:lnTo>
                    <a:pt x="217608" y="1012839"/>
                  </a:lnTo>
                  <a:lnTo>
                    <a:pt x="254857" y="1039701"/>
                  </a:lnTo>
                  <a:lnTo>
                    <a:pt x="294274" y="1063538"/>
                  </a:lnTo>
                  <a:lnTo>
                    <a:pt x="335688" y="1084178"/>
                  </a:lnTo>
                  <a:lnTo>
                    <a:pt x="378928" y="1101449"/>
                  </a:lnTo>
                  <a:lnTo>
                    <a:pt x="423822" y="1115181"/>
                  </a:lnTo>
                  <a:lnTo>
                    <a:pt x="470198" y="1125201"/>
                  </a:lnTo>
                  <a:lnTo>
                    <a:pt x="517885" y="1131340"/>
                  </a:lnTo>
                  <a:lnTo>
                    <a:pt x="566712" y="1133424"/>
                  </a:lnTo>
                  <a:lnTo>
                    <a:pt x="615538" y="1131340"/>
                  </a:lnTo>
                  <a:lnTo>
                    <a:pt x="663226" y="1125201"/>
                  </a:lnTo>
                  <a:lnTo>
                    <a:pt x="709602" y="1115181"/>
                  </a:lnTo>
                  <a:lnTo>
                    <a:pt x="754495" y="1101449"/>
                  </a:lnTo>
                  <a:lnTo>
                    <a:pt x="797735" y="1084178"/>
                  </a:lnTo>
                  <a:lnTo>
                    <a:pt x="839149" y="1063538"/>
                  </a:lnTo>
                  <a:lnTo>
                    <a:pt x="878566" y="1039701"/>
                  </a:lnTo>
                  <a:lnTo>
                    <a:pt x="879575" y="1038974"/>
                  </a:lnTo>
                  <a:lnTo>
                    <a:pt x="566712" y="1038974"/>
                  </a:lnTo>
                  <a:lnTo>
                    <a:pt x="515965" y="1036254"/>
                  </a:lnTo>
                  <a:lnTo>
                    <a:pt x="466787" y="1028283"/>
                  </a:lnTo>
                  <a:lnTo>
                    <a:pt x="419449" y="1015348"/>
                  </a:lnTo>
                  <a:lnTo>
                    <a:pt x="374225" y="997733"/>
                  </a:lnTo>
                  <a:lnTo>
                    <a:pt x="331385" y="975723"/>
                  </a:lnTo>
                  <a:lnTo>
                    <a:pt x="291203" y="949603"/>
                  </a:lnTo>
                  <a:lnTo>
                    <a:pt x="253952" y="919660"/>
                  </a:lnTo>
                  <a:lnTo>
                    <a:pt x="219904" y="886176"/>
                  </a:lnTo>
                  <a:lnTo>
                    <a:pt x="189331" y="849439"/>
                  </a:lnTo>
                  <a:lnTo>
                    <a:pt x="226601" y="832357"/>
                  </a:lnTo>
                  <a:lnTo>
                    <a:pt x="267342" y="815603"/>
                  </a:lnTo>
                  <a:lnTo>
                    <a:pt x="311232" y="799777"/>
                  </a:lnTo>
                  <a:lnTo>
                    <a:pt x="357952" y="785480"/>
                  </a:lnTo>
                  <a:lnTo>
                    <a:pt x="407181" y="773314"/>
                  </a:lnTo>
                  <a:lnTo>
                    <a:pt x="458597" y="763880"/>
                  </a:lnTo>
                  <a:lnTo>
                    <a:pt x="511881" y="757779"/>
                  </a:lnTo>
                  <a:lnTo>
                    <a:pt x="566712" y="755611"/>
                  </a:lnTo>
                  <a:lnTo>
                    <a:pt x="1101003" y="755611"/>
                  </a:lnTo>
                  <a:lnTo>
                    <a:pt x="1101449" y="754495"/>
                  </a:lnTo>
                  <a:lnTo>
                    <a:pt x="1115181" y="709602"/>
                  </a:lnTo>
                  <a:lnTo>
                    <a:pt x="1115442" y="708393"/>
                  </a:lnTo>
                  <a:lnTo>
                    <a:pt x="566712" y="708393"/>
                  </a:lnTo>
                  <a:lnTo>
                    <a:pt x="517967" y="704009"/>
                  </a:lnTo>
                  <a:lnTo>
                    <a:pt x="472061" y="691375"/>
                  </a:lnTo>
                  <a:lnTo>
                    <a:pt x="429767" y="671262"/>
                  </a:lnTo>
                  <a:lnTo>
                    <a:pt x="391859" y="644444"/>
                  </a:lnTo>
                  <a:lnTo>
                    <a:pt x="359109" y="611694"/>
                  </a:lnTo>
                  <a:lnTo>
                    <a:pt x="332291" y="573786"/>
                  </a:lnTo>
                  <a:lnTo>
                    <a:pt x="312178" y="531492"/>
                  </a:lnTo>
                  <a:lnTo>
                    <a:pt x="299544" y="485586"/>
                  </a:lnTo>
                  <a:lnTo>
                    <a:pt x="295160" y="436841"/>
                  </a:lnTo>
                  <a:lnTo>
                    <a:pt x="299544" y="388093"/>
                  </a:lnTo>
                  <a:lnTo>
                    <a:pt x="312178" y="342185"/>
                  </a:lnTo>
                  <a:lnTo>
                    <a:pt x="332291" y="299891"/>
                  </a:lnTo>
                  <a:lnTo>
                    <a:pt x="359109" y="261983"/>
                  </a:lnTo>
                  <a:lnTo>
                    <a:pt x="391859" y="229235"/>
                  </a:lnTo>
                  <a:lnTo>
                    <a:pt x="429767" y="202418"/>
                  </a:lnTo>
                  <a:lnTo>
                    <a:pt x="472061" y="182307"/>
                  </a:lnTo>
                  <a:lnTo>
                    <a:pt x="517967" y="169673"/>
                  </a:lnTo>
                  <a:lnTo>
                    <a:pt x="566712" y="165290"/>
                  </a:lnTo>
                  <a:lnTo>
                    <a:pt x="965716" y="165290"/>
                  </a:lnTo>
                  <a:lnTo>
                    <a:pt x="950725" y="150300"/>
                  </a:lnTo>
                  <a:lnTo>
                    <a:pt x="915816" y="120584"/>
                  </a:lnTo>
                  <a:lnTo>
                    <a:pt x="878566" y="93722"/>
                  </a:lnTo>
                  <a:lnTo>
                    <a:pt x="839149" y="69885"/>
                  </a:lnTo>
                  <a:lnTo>
                    <a:pt x="797735" y="49246"/>
                  </a:lnTo>
                  <a:lnTo>
                    <a:pt x="754495" y="31974"/>
                  </a:lnTo>
                  <a:lnTo>
                    <a:pt x="709602" y="18242"/>
                  </a:lnTo>
                  <a:lnTo>
                    <a:pt x="663226" y="8222"/>
                  </a:lnTo>
                  <a:lnTo>
                    <a:pt x="615538" y="2084"/>
                  </a:lnTo>
                  <a:lnTo>
                    <a:pt x="566712" y="0"/>
                  </a:lnTo>
                  <a:close/>
                </a:path>
                <a:path w="1133475" h="1133475">
                  <a:moveTo>
                    <a:pt x="1101003" y="755611"/>
                  </a:moveTo>
                  <a:lnTo>
                    <a:pt x="566712" y="755611"/>
                  </a:lnTo>
                  <a:lnTo>
                    <a:pt x="621547" y="757779"/>
                  </a:lnTo>
                  <a:lnTo>
                    <a:pt x="674835" y="763882"/>
                  </a:lnTo>
                  <a:lnTo>
                    <a:pt x="726255" y="773318"/>
                  </a:lnTo>
                  <a:lnTo>
                    <a:pt x="775485" y="785485"/>
                  </a:lnTo>
                  <a:lnTo>
                    <a:pt x="822205" y="799782"/>
                  </a:lnTo>
                  <a:lnTo>
                    <a:pt x="866094" y="815608"/>
                  </a:lnTo>
                  <a:lnTo>
                    <a:pt x="906830" y="832361"/>
                  </a:lnTo>
                  <a:lnTo>
                    <a:pt x="944092" y="849439"/>
                  </a:lnTo>
                  <a:lnTo>
                    <a:pt x="913519" y="886176"/>
                  </a:lnTo>
                  <a:lnTo>
                    <a:pt x="879471" y="919660"/>
                  </a:lnTo>
                  <a:lnTo>
                    <a:pt x="842220" y="949603"/>
                  </a:lnTo>
                  <a:lnTo>
                    <a:pt x="802038" y="975723"/>
                  </a:lnTo>
                  <a:lnTo>
                    <a:pt x="759199" y="997733"/>
                  </a:lnTo>
                  <a:lnTo>
                    <a:pt x="713974" y="1015348"/>
                  </a:lnTo>
                  <a:lnTo>
                    <a:pt x="666636" y="1028283"/>
                  </a:lnTo>
                  <a:lnTo>
                    <a:pt x="617458" y="1036254"/>
                  </a:lnTo>
                  <a:lnTo>
                    <a:pt x="566712" y="1038974"/>
                  </a:lnTo>
                  <a:lnTo>
                    <a:pt x="879575" y="1038974"/>
                  </a:lnTo>
                  <a:lnTo>
                    <a:pt x="915816" y="1012839"/>
                  </a:lnTo>
                  <a:lnTo>
                    <a:pt x="950725" y="983124"/>
                  </a:lnTo>
                  <a:lnTo>
                    <a:pt x="983124" y="950725"/>
                  </a:lnTo>
                  <a:lnTo>
                    <a:pt x="1012839" y="915816"/>
                  </a:lnTo>
                  <a:lnTo>
                    <a:pt x="1039701" y="878566"/>
                  </a:lnTo>
                  <a:lnTo>
                    <a:pt x="1063538" y="839149"/>
                  </a:lnTo>
                  <a:lnTo>
                    <a:pt x="1084178" y="797735"/>
                  </a:lnTo>
                  <a:lnTo>
                    <a:pt x="1101003" y="755611"/>
                  </a:lnTo>
                  <a:close/>
                </a:path>
                <a:path w="1133475" h="1133475">
                  <a:moveTo>
                    <a:pt x="965716" y="165290"/>
                  </a:moveTo>
                  <a:lnTo>
                    <a:pt x="566712" y="165290"/>
                  </a:lnTo>
                  <a:lnTo>
                    <a:pt x="615457" y="169673"/>
                  </a:lnTo>
                  <a:lnTo>
                    <a:pt x="661362" y="182307"/>
                  </a:lnTo>
                  <a:lnTo>
                    <a:pt x="703656" y="202418"/>
                  </a:lnTo>
                  <a:lnTo>
                    <a:pt x="741564" y="229235"/>
                  </a:lnTo>
                  <a:lnTo>
                    <a:pt x="774314" y="261983"/>
                  </a:lnTo>
                  <a:lnTo>
                    <a:pt x="801132" y="299891"/>
                  </a:lnTo>
                  <a:lnTo>
                    <a:pt x="821245" y="342185"/>
                  </a:lnTo>
                  <a:lnTo>
                    <a:pt x="833880" y="388093"/>
                  </a:lnTo>
                  <a:lnTo>
                    <a:pt x="838263" y="436841"/>
                  </a:lnTo>
                  <a:lnTo>
                    <a:pt x="833880" y="485586"/>
                  </a:lnTo>
                  <a:lnTo>
                    <a:pt x="821245" y="531492"/>
                  </a:lnTo>
                  <a:lnTo>
                    <a:pt x="801132" y="573786"/>
                  </a:lnTo>
                  <a:lnTo>
                    <a:pt x="774314" y="611694"/>
                  </a:lnTo>
                  <a:lnTo>
                    <a:pt x="741564" y="644444"/>
                  </a:lnTo>
                  <a:lnTo>
                    <a:pt x="703656" y="671262"/>
                  </a:lnTo>
                  <a:lnTo>
                    <a:pt x="661362" y="691375"/>
                  </a:lnTo>
                  <a:lnTo>
                    <a:pt x="615457" y="704009"/>
                  </a:lnTo>
                  <a:lnTo>
                    <a:pt x="566712" y="708393"/>
                  </a:lnTo>
                  <a:lnTo>
                    <a:pt x="1115442" y="708393"/>
                  </a:lnTo>
                  <a:lnTo>
                    <a:pt x="1125201" y="663226"/>
                  </a:lnTo>
                  <a:lnTo>
                    <a:pt x="1131340" y="615538"/>
                  </a:lnTo>
                  <a:lnTo>
                    <a:pt x="1133424" y="566712"/>
                  </a:lnTo>
                  <a:lnTo>
                    <a:pt x="1131340" y="517885"/>
                  </a:lnTo>
                  <a:lnTo>
                    <a:pt x="1125201" y="470198"/>
                  </a:lnTo>
                  <a:lnTo>
                    <a:pt x="1115181" y="423822"/>
                  </a:lnTo>
                  <a:lnTo>
                    <a:pt x="1101449" y="378928"/>
                  </a:lnTo>
                  <a:lnTo>
                    <a:pt x="1084178" y="335688"/>
                  </a:lnTo>
                  <a:lnTo>
                    <a:pt x="1063538" y="294274"/>
                  </a:lnTo>
                  <a:lnTo>
                    <a:pt x="1039701" y="254857"/>
                  </a:lnTo>
                  <a:lnTo>
                    <a:pt x="1012839" y="217608"/>
                  </a:lnTo>
                  <a:lnTo>
                    <a:pt x="983124" y="182698"/>
                  </a:lnTo>
                  <a:lnTo>
                    <a:pt x="965716" y="165290"/>
                  </a:lnTo>
                  <a:close/>
                </a:path>
              </a:pathLst>
            </a:custGeom>
            <a:solidFill>
              <a:srgbClr val="D9AE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12" name="object 5">
            <a:extLst>
              <a:ext uri="{FF2B5EF4-FFF2-40B4-BE49-F238E27FC236}">
                <a16:creationId xmlns:a16="http://schemas.microsoft.com/office/drawing/2014/main" id="{34F9ABCC-1FA3-3EBC-00F1-213D2B749B1F}"/>
              </a:ext>
            </a:extLst>
          </p:cNvPr>
          <p:cNvGrpSpPr/>
          <p:nvPr/>
        </p:nvGrpSpPr>
        <p:grpSpPr>
          <a:xfrm>
            <a:off x="2248138" y="3263570"/>
            <a:ext cx="480570" cy="479618"/>
            <a:chOff x="3425780" y="3155805"/>
            <a:chExt cx="1210310" cy="1210310"/>
          </a:xfrm>
        </p:grpSpPr>
        <p:sp>
          <p:nvSpPr>
            <p:cNvPr id="113" name="object 6">
              <a:extLst>
                <a:ext uri="{FF2B5EF4-FFF2-40B4-BE49-F238E27FC236}">
                  <a16:creationId xmlns:a16="http://schemas.microsoft.com/office/drawing/2014/main" id="{957B4670-AFC9-371A-B370-C0767F4F33CE}"/>
                </a:ext>
              </a:extLst>
            </p:cNvPr>
            <p:cNvSpPr/>
            <p:nvPr/>
          </p:nvSpPr>
          <p:spPr>
            <a:xfrm>
              <a:off x="3425780" y="3155805"/>
              <a:ext cx="1210310" cy="1210310"/>
            </a:xfrm>
            <a:custGeom>
              <a:avLst/>
              <a:gdLst/>
              <a:ahLst/>
              <a:cxnLst/>
              <a:rect l="l" t="t" r="r" b="b"/>
              <a:pathLst>
                <a:path w="1210310" h="1210310">
                  <a:moveTo>
                    <a:pt x="605027" y="0"/>
                  </a:moveTo>
                  <a:lnTo>
                    <a:pt x="557745" y="1820"/>
                  </a:lnTo>
                  <a:lnTo>
                    <a:pt x="511457" y="7191"/>
                  </a:lnTo>
                  <a:lnTo>
                    <a:pt x="466300" y="15978"/>
                  </a:lnTo>
                  <a:lnTo>
                    <a:pt x="422406" y="28047"/>
                  </a:lnTo>
                  <a:lnTo>
                    <a:pt x="379912" y="43263"/>
                  </a:lnTo>
                  <a:lnTo>
                    <a:pt x="338951" y="61491"/>
                  </a:lnTo>
                  <a:lnTo>
                    <a:pt x="299657" y="82598"/>
                  </a:lnTo>
                  <a:lnTo>
                    <a:pt x="262167" y="106449"/>
                  </a:lnTo>
                  <a:lnTo>
                    <a:pt x="226613" y="132909"/>
                  </a:lnTo>
                  <a:lnTo>
                    <a:pt x="193130" y="161843"/>
                  </a:lnTo>
                  <a:lnTo>
                    <a:pt x="161853" y="193118"/>
                  </a:lnTo>
                  <a:lnTo>
                    <a:pt x="132917" y="226598"/>
                  </a:lnTo>
                  <a:lnTo>
                    <a:pt x="106455" y="262149"/>
                  </a:lnTo>
                  <a:lnTo>
                    <a:pt x="82603" y="299637"/>
                  </a:lnTo>
                  <a:lnTo>
                    <a:pt x="61495" y="338927"/>
                  </a:lnTo>
                  <a:lnTo>
                    <a:pt x="43265" y="379884"/>
                  </a:lnTo>
                  <a:lnTo>
                    <a:pt x="28048" y="422375"/>
                  </a:lnTo>
                  <a:lnTo>
                    <a:pt x="15979" y="466264"/>
                  </a:lnTo>
                  <a:lnTo>
                    <a:pt x="7191" y="511417"/>
                  </a:lnTo>
                  <a:lnTo>
                    <a:pt x="1820" y="557699"/>
                  </a:lnTo>
                  <a:lnTo>
                    <a:pt x="0" y="604977"/>
                  </a:lnTo>
                  <a:lnTo>
                    <a:pt x="1820" y="652263"/>
                  </a:lnTo>
                  <a:lnTo>
                    <a:pt x="7191" y="698553"/>
                  </a:lnTo>
                  <a:lnTo>
                    <a:pt x="15979" y="743713"/>
                  </a:lnTo>
                  <a:lnTo>
                    <a:pt x="28048" y="787609"/>
                  </a:lnTo>
                  <a:lnTo>
                    <a:pt x="43265" y="830105"/>
                  </a:lnTo>
                  <a:lnTo>
                    <a:pt x="61495" y="871067"/>
                  </a:lnTo>
                  <a:lnTo>
                    <a:pt x="82603" y="910361"/>
                  </a:lnTo>
                  <a:lnTo>
                    <a:pt x="106455" y="947853"/>
                  </a:lnTo>
                  <a:lnTo>
                    <a:pt x="132917" y="983407"/>
                  </a:lnTo>
                  <a:lnTo>
                    <a:pt x="161853" y="1016890"/>
                  </a:lnTo>
                  <a:lnTo>
                    <a:pt x="193130" y="1048167"/>
                  </a:lnTo>
                  <a:lnTo>
                    <a:pt x="226613" y="1077103"/>
                  </a:lnTo>
                  <a:lnTo>
                    <a:pt x="262167" y="1103564"/>
                  </a:lnTo>
                  <a:lnTo>
                    <a:pt x="299657" y="1127416"/>
                  </a:lnTo>
                  <a:lnTo>
                    <a:pt x="338951" y="1148524"/>
                  </a:lnTo>
                  <a:lnTo>
                    <a:pt x="379912" y="1166753"/>
                  </a:lnTo>
                  <a:lnTo>
                    <a:pt x="422406" y="1181970"/>
                  </a:lnTo>
                  <a:lnTo>
                    <a:pt x="466300" y="1194039"/>
                  </a:lnTo>
                  <a:lnTo>
                    <a:pt x="511457" y="1202826"/>
                  </a:lnTo>
                  <a:lnTo>
                    <a:pt x="557745" y="1208197"/>
                  </a:lnTo>
                  <a:lnTo>
                    <a:pt x="605027" y="1210017"/>
                  </a:lnTo>
                  <a:lnTo>
                    <a:pt x="652310" y="1208197"/>
                  </a:lnTo>
                  <a:lnTo>
                    <a:pt x="698598" y="1202826"/>
                  </a:lnTo>
                  <a:lnTo>
                    <a:pt x="743755" y="1194039"/>
                  </a:lnTo>
                  <a:lnTo>
                    <a:pt x="787649" y="1181970"/>
                  </a:lnTo>
                  <a:lnTo>
                    <a:pt x="830143" y="1166753"/>
                  </a:lnTo>
                  <a:lnTo>
                    <a:pt x="871104" y="1148524"/>
                  </a:lnTo>
                  <a:lnTo>
                    <a:pt x="910398" y="1127416"/>
                  </a:lnTo>
                  <a:lnTo>
                    <a:pt x="947888" y="1103564"/>
                  </a:lnTo>
                  <a:lnTo>
                    <a:pt x="983442" y="1077103"/>
                  </a:lnTo>
                  <a:lnTo>
                    <a:pt x="1016925" y="1048167"/>
                  </a:lnTo>
                  <a:lnTo>
                    <a:pt x="1048202" y="1016890"/>
                  </a:lnTo>
                  <a:lnTo>
                    <a:pt x="1077138" y="983407"/>
                  </a:lnTo>
                  <a:lnTo>
                    <a:pt x="1103600" y="947853"/>
                  </a:lnTo>
                  <a:lnTo>
                    <a:pt x="1127452" y="910361"/>
                  </a:lnTo>
                  <a:lnTo>
                    <a:pt x="1148560" y="871067"/>
                  </a:lnTo>
                  <a:lnTo>
                    <a:pt x="1166790" y="830105"/>
                  </a:lnTo>
                  <a:lnTo>
                    <a:pt x="1182007" y="787609"/>
                  </a:lnTo>
                  <a:lnTo>
                    <a:pt x="1194076" y="743713"/>
                  </a:lnTo>
                  <a:lnTo>
                    <a:pt x="1202864" y="698553"/>
                  </a:lnTo>
                  <a:lnTo>
                    <a:pt x="1208235" y="652263"/>
                  </a:lnTo>
                  <a:lnTo>
                    <a:pt x="1210055" y="604977"/>
                  </a:lnTo>
                  <a:lnTo>
                    <a:pt x="1208235" y="557699"/>
                  </a:lnTo>
                  <a:lnTo>
                    <a:pt x="1202864" y="511417"/>
                  </a:lnTo>
                  <a:lnTo>
                    <a:pt x="1194076" y="466264"/>
                  </a:lnTo>
                  <a:lnTo>
                    <a:pt x="1182007" y="422375"/>
                  </a:lnTo>
                  <a:lnTo>
                    <a:pt x="1166790" y="379884"/>
                  </a:lnTo>
                  <a:lnTo>
                    <a:pt x="1148560" y="338927"/>
                  </a:lnTo>
                  <a:lnTo>
                    <a:pt x="1127452" y="299637"/>
                  </a:lnTo>
                  <a:lnTo>
                    <a:pt x="1103600" y="262149"/>
                  </a:lnTo>
                  <a:lnTo>
                    <a:pt x="1077138" y="226598"/>
                  </a:lnTo>
                  <a:lnTo>
                    <a:pt x="1048202" y="193118"/>
                  </a:lnTo>
                  <a:lnTo>
                    <a:pt x="1016925" y="161843"/>
                  </a:lnTo>
                  <a:lnTo>
                    <a:pt x="983442" y="132909"/>
                  </a:lnTo>
                  <a:lnTo>
                    <a:pt x="947888" y="106449"/>
                  </a:lnTo>
                  <a:lnTo>
                    <a:pt x="910398" y="82598"/>
                  </a:lnTo>
                  <a:lnTo>
                    <a:pt x="871104" y="61491"/>
                  </a:lnTo>
                  <a:lnTo>
                    <a:pt x="830143" y="43263"/>
                  </a:lnTo>
                  <a:lnTo>
                    <a:pt x="787649" y="28047"/>
                  </a:lnTo>
                  <a:lnTo>
                    <a:pt x="743755" y="15978"/>
                  </a:lnTo>
                  <a:lnTo>
                    <a:pt x="698598" y="7191"/>
                  </a:lnTo>
                  <a:lnTo>
                    <a:pt x="652310" y="1820"/>
                  </a:lnTo>
                  <a:lnTo>
                    <a:pt x="605027" y="0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u="none" strike="noStrike" kern="1200" cap="none" spc="0" normalizeH="0" baseline="0" noProof="0" dirty="0">
                <a:ln>
                  <a:noFill/>
                </a:ln>
                <a:solidFill>
                  <a:srgbClr val="D9AEF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14" name="object 7">
              <a:extLst>
                <a:ext uri="{FF2B5EF4-FFF2-40B4-BE49-F238E27FC236}">
                  <a16:creationId xmlns:a16="http://schemas.microsoft.com/office/drawing/2014/main" id="{8F1FB68E-44B0-BF67-6078-2FED60C7E5FD}"/>
                </a:ext>
              </a:extLst>
            </p:cNvPr>
            <p:cNvSpPr/>
            <p:nvPr/>
          </p:nvSpPr>
          <p:spPr>
            <a:xfrm>
              <a:off x="3464095" y="3194095"/>
              <a:ext cx="1133475" cy="1133475"/>
            </a:xfrm>
            <a:custGeom>
              <a:avLst/>
              <a:gdLst/>
              <a:ahLst/>
              <a:cxnLst/>
              <a:rect l="l" t="t" r="r" b="b"/>
              <a:pathLst>
                <a:path w="1133475" h="1133475">
                  <a:moveTo>
                    <a:pt x="566712" y="0"/>
                  </a:moveTo>
                  <a:lnTo>
                    <a:pt x="517885" y="2084"/>
                  </a:lnTo>
                  <a:lnTo>
                    <a:pt x="470198" y="8222"/>
                  </a:lnTo>
                  <a:lnTo>
                    <a:pt x="423822" y="18242"/>
                  </a:lnTo>
                  <a:lnTo>
                    <a:pt x="378928" y="31974"/>
                  </a:lnTo>
                  <a:lnTo>
                    <a:pt x="335688" y="49246"/>
                  </a:lnTo>
                  <a:lnTo>
                    <a:pt x="294274" y="69885"/>
                  </a:lnTo>
                  <a:lnTo>
                    <a:pt x="254857" y="93722"/>
                  </a:lnTo>
                  <a:lnTo>
                    <a:pt x="217608" y="120584"/>
                  </a:lnTo>
                  <a:lnTo>
                    <a:pt x="182698" y="150300"/>
                  </a:lnTo>
                  <a:lnTo>
                    <a:pt x="150300" y="182698"/>
                  </a:lnTo>
                  <a:lnTo>
                    <a:pt x="120584" y="217608"/>
                  </a:lnTo>
                  <a:lnTo>
                    <a:pt x="93722" y="254857"/>
                  </a:lnTo>
                  <a:lnTo>
                    <a:pt x="69885" y="294274"/>
                  </a:lnTo>
                  <a:lnTo>
                    <a:pt x="49246" y="335688"/>
                  </a:lnTo>
                  <a:lnTo>
                    <a:pt x="31974" y="378928"/>
                  </a:lnTo>
                  <a:lnTo>
                    <a:pt x="18242" y="423822"/>
                  </a:lnTo>
                  <a:lnTo>
                    <a:pt x="8222" y="470198"/>
                  </a:lnTo>
                  <a:lnTo>
                    <a:pt x="2084" y="517885"/>
                  </a:lnTo>
                  <a:lnTo>
                    <a:pt x="0" y="566712"/>
                  </a:lnTo>
                  <a:lnTo>
                    <a:pt x="2084" y="615538"/>
                  </a:lnTo>
                  <a:lnTo>
                    <a:pt x="8222" y="663226"/>
                  </a:lnTo>
                  <a:lnTo>
                    <a:pt x="18242" y="709602"/>
                  </a:lnTo>
                  <a:lnTo>
                    <a:pt x="31974" y="754495"/>
                  </a:lnTo>
                  <a:lnTo>
                    <a:pt x="49246" y="797735"/>
                  </a:lnTo>
                  <a:lnTo>
                    <a:pt x="69885" y="839149"/>
                  </a:lnTo>
                  <a:lnTo>
                    <a:pt x="93722" y="878566"/>
                  </a:lnTo>
                  <a:lnTo>
                    <a:pt x="120584" y="915816"/>
                  </a:lnTo>
                  <a:lnTo>
                    <a:pt x="150300" y="950725"/>
                  </a:lnTo>
                  <a:lnTo>
                    <a:pt x="182698" y="983124"/>
                  </a:lnTo>
                  <a:lnTo>
                    <a:pt x="217608" y="1012839"/>
                  </a:lnTo>
                  <a:lnTo>
                    <a:pt x="254857" y="1039701"/>
                  </a:lnTo>
                  <a:lnTo>
                    <a:pt x="294274" y="1063538"/>
                  </a:lnTo>
                  <a:lnTo>
                    <a:pt x="335688" y="1084178"/>
                  </a:lnTo>
                  <a:lnTo>
                    <a:pt x="378928" y="1101449"/>
                  </a:lnTo>
                  <a:lnTo>
                    <a:pt x="423822" y="1115181"/>
                  </a:lnTo>
                  <a:lnTo>
                    <a:pt x="470198" y="1125201"/>
                  </a:lnTo>
                  <a:lnTo>
                    <a:pt x="517885" y="1131340"/>
                  </a:lnTo>
                  <a:lnTo>
                    <a:pt x="566712" y="1133424"/>
                  </a:lnTo>
                  <a:lnTo>
                    <a:pt x="615538" y="1131340"/>
                  </a:lnTo>
                  <a:lnTo>
                    <a:pt x="663226" y="1125201"/>
                  </a:lnTo>
                  <a:lnTo>
                    <a:pt x="709602" y="1115181"/>
                  </a:lnTo>
                  <a:lnTo>
                    <a:pt x="754495" y="1101449"/>
                  </a:lnTo>
                  <a:lnTo>
                    <a:pt x="797735" y="1084178"/>
                  </a:lnTo>
                  <a:lnTo>
                    <a:pt x="839149" y="1063538"/>
                  </a:lnTo>
                  <a:lnTo>
                    <a:pt x="878566" y="1039701"/>
                  </a:lnTo>
                  <a:lnTo>
                    <a:pt x="879575" y="1038974"/>
                  </a:lnTo>
                  <a:lnTo>
                    <a:pt x="566712" y="1038974"/>
                  </a:lnTo>
                  <a:lnTo>
                    <a:pt x="515965" y="1036254"/>
                  </a:lnTo>
                  <a:lnTo>
                    <a:pt x="466787" y="1028283"/>
                  </a:lnTo>
                  <a:lnTo>
                    <a:pt x="419449" y="1015348"/>
                  </a:lnTo>
                  <a:lnTo>
                    <a:pt x="374225" y="997733"/>
                  </a:lnTo>
                  <a:lnTo>
                    <a:pt x="331385" y="975723"/>
                  </a:lnTo>
                  <a:lnTo>
                    <a:pt x="291203" y="949603"/>
                  </a:lnTo>
                  <a:lnTo>
                    <a:pt x="253952" y="919660"/>
                  </a:lnTo>
                  <a:lnTo>
                    <a:pt x="219904" y="886176"/>
                  </a:lnTo>
                  <a:lnTo>
                    <a:pt x="189331" y="849439"/>
                  </a:lnTo>
                  <a:lnTo>
                    <a:pt x="226601" y="832357"/>
                  </a:lnTo>
                  <a:lnTo>
                    <a:pt x="267342" y="815603"/>
                  </a:lnTo>
                  <a:lnTo>
                    <a:pt x="311232" y="799777"/>
                  </a:lnTo>
                  <a:lnTo>
                    <a:pt x="357952" y="785480"/>
                  </a:lnTo>
                  <a:lnTo>
                    <a:pt x="407181" y="773314"/>
                  </a:lnTo>
                  <a:lnTo>
                    <a:pt x="458597" y="763880"/>
                  </a:lnTo>
                  <a:lnTo>
                    <a:pt x="511881" y="757779"/>
                  </a:lnTo>
                  <a:lnTo>
                    <a:pt x="566712" y="755611"/>
                  </a:lnTo>
                  <a:lnTo>
                    <a:pt x="1101003" y="755611"/>
                  </a:lnTo>
                  <a:lnTo>
                    <a:pt x="1101449" y="754495"/>
                  </a:lnTo>
                  <a:lnTo>
                    <a:pt x="1115181" y="709602"/>
                  </a:lnTo>
                  <a:lnTo>
                    <a:pt x="1115442" y="708393"/>
                  </a:lnTo>
                  <a:lnTo>
                    <a:pt x="566712" y="708393"/>
                  </a:lnTo>
                  <a:lnTo>
                    <a:pt x="517967" y="704009"/>
                  </a:lnTo>
                  <a:lnTo>
                    <a:pt x="472061" y="691375"/>
                  </a:lnTo>
                  <a:lnTo>
                    <a:pt x="429767" y="671262"/>
                  </a:lnTo>
                  <a:lnTo>
                    <a:pt x="391859" y="644444"/>
                  </a:lnTo>
                  <a:lnTo>
                    <a:pt x="359109" y="611694"/>
                  </a:lnTo>
                  <a:lnTo>
                    <a:pt x="332291" y="573786"/>
                  </a:lnTo>
                  <a:lnTo>
                    <a:pt x="312178" y="531492"/>
                  </a:lnTo>
                  <a:lnTo>
                    <a:pt x="299544" y="485586"/>
                  </a:lnTo>
                  <a:lnTo>
                    <a:pt x="295160" y="436841"/>
                  </a:lnTo>
                  <a:lnTo>
                    <a:pt x="299544" y="388093"/>
                  </a:lnTo>
                  <a:lnTo>
                    <a:pt x="312178" y="342185"/>
                  </a:lnTo>
                  <a:lnTo>
                    <a:pt x="332291" y="299891"/>
                  </a:lnTo>
                  <a:lnTo>
                    <a:pt x="359109" y="261983"/>
                  </a:lnTo>
                  <a:lnTo>
                    <a:pt x="391859" y="229235"/>
                  </a:lnTo>
                  <a:lnTo>
                    <a:pt x="429767" y="202418"/>
                  </a:lnTo>
                  <a:lnTo>
                    <a:pt x="472061" y="182307"/>
                  </a:lnTo>
                  <a:lnTo>
                    <a:pt x="517967" y="169673"/>
                  </a:lnTo>
                  <a:lnTo>
                    <a:pt x="566712" y="165290"/>
                  </a:lnTo>
                  <a:lnTo>
                    <a:pt x="965716" y="165290"/>
                  </a:lnTo>
                  <a:lnTo>
                    <a:pt x="950725" y="150300"/>
                  </a:lnTo>
                  <a:lnTo>
                    <a:pt x="915816" y="120584"/>
                  </a:lnTo>
                  <a:lnTo>
                    <a:pt x="878566" y="93722"/>
                  </a:lnTo>
                  <a:lnTo>
                    <a:pt x="839149" y="69885"/>
                  </a:lnTo>
                  <a:lnTo>
                    <a:pt x="797735" y="49246"/>
                  </a:lnTo>
                  <a:lnTo>
                    <a:pt x="754495" y="31974"/>
                  </a:lnTo>
                  <a:lnTo>
                    <a:pt x="709602" y="18242"/>
                  </a:lnTo>
                  <a:lnTo>
                    <a:pt x="663226" y="8222"/>
                  </a:lnTo>
                  <a:lnTo>
                    <a:pt x="615538" y="2084"/>
                  </a:lnTo>
                  <a:lnTo>
                    <a:pt x="566712" y="0"/>
                  </a:lnTo>
                  <a:close/>
                </a:path>
                <a:path w="1133475" h="1133475">
                  <a:moveTo>
                    <a:pt x="1101003" y="755611"/>
                  </a:moveTo>
                  <a:lnTo>
                    <a:pt x="566712" y="755611"/>
                  </a:lnTo>
                  <a:lnTo>
                    <a:pt x="621547" y="757779"/>
                  </a:lnTo>
                  <a:lnTo>
                    <a:pt x="674835" y="763882"/>
                  </a:lnTo>
                  <a:lnTo>
                    <a:pt x="726255" y="773318"/>
                  </a:lnTo>
                  <a:lnTo>
                    <a:pt x="775485" y="785485"/>
                  </a:lnTo>
                  <a:lnTo>
                    <a:pt x="822205" y="799782"/>
                  </a:lnTo>
                  <a:lnTo>
                    <a:pt x="866094" y="815608"/>
                  </a:lnTo>
                  <a:lnTo>
                    <a:pt x="906830" y="832361"/>
                  </a:lnTo>
                  <a:lnTo>
                    <a:pt x="944092" y="849439"/>
                  </a:lnTo>
                  <a:lnTo>
                    <a:pt x="913519" y="886176"/>
                  </a:lnTo>
                  <a:lnTo>
                    <a:pt x="879471" y="919660"/>
                  </a:lnTo>
                  <a:lnTo>
                    <a:pt x="842220" y="949603"/>
                  </a:lnTo>
                  <a:lnTo>
                    <a:pt x="802038" y="975723"/>
                  </a:lnTo>
                  <a:lnTo>
                    <a:pt x="759199" y="997733"/>
                  </a:lnTo>
                  <a:lnTo>
                    <a:pt x="713974" y="1015348"/>
                  </a:lnTo>
                  <a:lnTo>
                    <a:pt x="666636" y="1028283"/>
                  </a:lnTo>
                  <a:lnTo>
                    <a:pt x="617458" y="1036254"/>
                  </a:lnTo>
                  <a:lnTo>
                    <a:pt x="566712" y="1038974"/>
                  </a:lnTo>
                  <a:lnTo>
                    <a:pt x="879575" y="1038974"/>
                  </a:lnTo>
                  <a:lnTo>
                    <a:pt x="915816" y="1012839"/>
                  </a:lnTo>
                  <a:lnTo>
                    <a:pt x="950725" y="983124"/>
                  </a:lnTo>
                  <a:lnTo>
                    <a:pt x="983124" y="950725"/>
                  </a:lnTo>
                  <a:lnTo>
                    <a:pt x="1012839" y="915816"/>
                  </a:lnTo>
                  <a:lnTo>
                    <a:pt x="1039701" y="878566"/>
                  </a:lnTo>
                  <a:lnTo>
                    <a:pt x="1063538" y="839149"/>
                  </a:lnTo>
                  <a:lnTo>
                    <a:pt x="1084178" y="797735"/>
                  </a:lnTo>
                  <a:lnTo>
                    <a:pt x="1101003" y="755611"/>
                  </a:lnTo>
                  <a:close/>
                </a:path>
                <a:path w="1133475" h="1133475">
                  <a:moveTo>
                    <a:pt x="965716" y="165290"/>
                  </a:moveTo>
                  <a:lnTo>
                    <a:pt x="566712" y="165290"/>
                  </a:lnTo>
                  <a:lnTo>
                    <a:pt x="615457" y="169673"/>
                  </a:lnTo>
                  <a:lnTo>
                    <a:pt x="661362" y="182307"/>
                  </a:lnTo>
                  <a:lnTo>
                    <a:pt x="703656" y="202418"/>
                  </a:lnTo>
                  <a:lnTo>
                    <a:pt x="741564" y="229235"/>
                  </a:lnTo>
                  <a:lnTo>
                    <a:pt x="774314" y="261983"/>
                  </a:lnTo>
                  <a:lnTo>
                    <a:pt x="801132" y="299891"/>
                  </a:lnTo>
                  <a:lnTo>
                    <a:pt x="821245" y="342185"/>
                  </a:lnTo>
                  <a:lnTo>
                    <a:pt x="833880" y="388093"/>
                  </a:lnTo>
                  <a:lnTo>
                    <a:pt x="838263" y="436841"/>
                  </a:lnTo>
                  <a:lnTo>
                    <a:pt x="833880" y="485586"/>
                  </a:lnTo>
                  <a:lnTo>
                    <a:pt x="821245" y="531492"/>
                  </a:lnTo>
                  <a:lnTo>
                    <a:pt x="801132" y="573786"/>
                  </a:lnTo>
                  <a:lnTo>
                    <a:pt x="774314" y="611694"/>
                  </a:lnTo>
                  <a:lnTo>
                    <a:pt x="741564" y="644444"/>
                  </a:lnTo>
                  <a:lnTo>
                    <a:pt x="703656" y="671262"/>
                  </a:lnTo>
                  <a:lnTo>
                    <a:pt x="661362" y="691375"/>
                  </a:lnTo>
                  <a:lnTo>
                    <a:pt x="615457" y="704009"/>
                  </a:lnTo>
                  <a:lnTo>
                    <a:pt x="566712" y="708393"/>
                  </a:lnTo>
                  <a:lnTo>
                    <a:pt x="1115442" y="708393"/>
                  </a:lnTo>
                  <a:lnTo>
                    <a:pt x="1125201" y="663226"/>
                  </a:lnTo>
                  <a:lnTo>
                    <a:pt x="1131340" y="615538"/>
                  </a:lnTo>
                  <a:lnTo>
                    <a:pt x="1133424" y="566712"/>
                  </a:lnTo>
                  <a:lnTo>
                    <a:pt x="1131340" y="517885"/>
                  </a:lnTo>
                  <a:lnTo>
                    <a:pt x="1125201" y="470198"/>
                  </a:lnTo>
                  <a:lnTo>
                    <a:pt x="1115181" y="423822"/>
                  </a:lnTo>
                  <a:lnTo>
                    <a:pt x="1101449" y="378928"/>
                  </a:lnTo>
                  <a:lnTo>
                    <a:pt x="1084178" y="335688"/>
                  </a:lnTo>
                  <a:lnTo>
                    <a:pt x="1063538" y="294274"/>
                  </a:lnTo>
                  <a:lnTo>
                    <a:pt x="1039701" y="254857"/>
                  </a:lnTo>
                  <a:lnTo>
                    <a:pt x="1012839" y="217608"/>
                  </a:lnTo>
                  <a:lnTo>
                    <a:pt x="983124" y="182698"/>
                  </a:lnTo>
                  <a:lnTo>
                    <a:pt x="965716" y="165290"/>
                  </a:lnTo>
                  <a:close/>
                </a:path>
              </a:pathLst>
            </a:custGeom>
            <a:solidFill>
              <a:srgbClr val="D9AE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5" name="Freihand 114">
                <a:extLst>
                  <a:ext uri="{FF2B5EF4-FFF2-40B4-BE49-F238E27FC236}">
                    <a16:creationId xmlns:a16="http://schemas.microsoft.com/office/drawing/2014/main" id="{77EFF3F4-6CF5-1E49-161C-B9E1FF5DF2DF}"/>
                  </a:ext>
                </a:extLst>
              </p14:cNvPr>
              <p14:cNvContentPartPr/>
              <p14:nvPr/>
            </p14:nvContentPartPr>
            <p14:xfrm>
              <a:off x="8182167" y="3030182"/>
              <a:ext cx="735120" cy="37080"/>
            </p14:xfrm>
          </p:contentPart>
        </mc:Choice>
        <mc:Fallback xmlns="">
          <p:pic>
            <p:nvPicPr>
              <p:cNvPr id="115" name="Freihand 114">
                <a:extLst>
                  <a:ext uri="{FF2B5EF4-FFF2-40B4-BE49-F238E27FC236}">
                    <a16:creationId xmlns:a16="http://schemas.microsoft.com/office/drawing/2014/main" id="{77EFF3F4-6CF5-1E49-161C-B9E1FF5DF2D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164167" y="2994182"/>
                <a:ext cx="770760" cy="10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6" name="Freihand 115">
                <a:extLst>
                  <a:ext uri="{FF2B5EF4-FFF2-40B4-BE49-F238E27FC236}">
                    <a16:creationId xmlns:a16="http://schemas.microsoft.com/office/drawing/2014/main" id="{9A6E4503-EE25-EC16-5AB7-A9327B683EB5}"/>
                  </a:ext>
                </a:extLst>
              </p14:cNvPr>
              <p14:cNvContentPartPr/>
              <p14:nvPr/>
            </p14:nvContentPartPr>
            <p14:xfrm>
              <a:off x="8202096" y="3873818"/>
              <a:ext cx="735120" cy="37080"/>
            </p14:xfrm>
          </p:contentPart>
        </mc:Choice>
        <mc:Fallback xmlns="">
          <p:pic>
            <p:nvPicPr>
              <p:cNvPr id="116" name="Freihand 115">
                <a:extLst>
                  <a:ext uri="{FF2B5EF4-FFF2-40B4-BE49-F238E27FC236}">
                    <a16:creationId xmlns:a16="http://schemas.microsoft.com/office/drawing/2014/main" id="{9A6E4503-EE25-EC16-5AB7-A9327B683EB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184096" y="3837818"/>
                <a:ext cx="770760" cy="108720"/>
              </a:xfrm>
              <a:prstGeom prst="rect">
                <a:avLst/>
              </a:prstGeom>
            </p:spPr>
          </p:pic>
        </mc:Fallback>
      </mc:AlternateContent>
      <p:sp>
        <p:nvSpPr>
          <p:cNvPr id="117" name="object 4">
            <a:extLst>
              <a:ext uri="{FF2B5EF4-FFF2-40B4-BE49-F238E27FC236}">
                <a16:creationId xmlns:a16="http://schemas.microsoft.com/office/drawing/2014/main" id="{BFEE865F-71A4-4749-3028-992816AF089E}"/>
              </a:ext>
            </a:extLst>
          </p:cNvPr>
          <p:cNvSpPr txBox="1">
            <a:spLocks/>
          </p:cNvSpPr>
          <p:nvPr/>
        </p:nvSpPr>
        <p:spPr>
          <a:xfrm>
            <a:off x="4916519" y="1785954"/>
            <a:ext cx="701309" cy="197651"/>
          </a:xfrm>
          <a:prstGeom prst="rect">
            <a:avLst/>
          </a:prstGeom>
        </p:spPr>
        <p:txBody>
          <a:bodyPr vert="horz" wrap="square" lIns="0" tIns="12859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9525" algn="l" defTabSz="685800" hangingPunct="1">
              <a:spcBef>
                <a:spcPts val="101"/>
              </a:spcBef>
              <a:defRPr/>
            </a:pPr>
            <a:r>
              <a:rPr lang="de" sz="1200" b="1" spc="135" dirty="0">
                <a:solidFill>
                  <a:srgbClr val="3C3835"/>
                </a:solidFill>
                <a:latin typeface="Calibri Light" panose="020F0302020204030204" pitchFamily="34" charset="0"/>
              </a:rPr>
              <a:t>50 PV</a:t>
            </a:r>
          </a:p>
        </p:txBody>
      </p:sp>
    </p:spTree>
    <p:extLst>
      <p:ext uri="{BB962C8B-B14F-4D97-AF65-F5344CB8AC3E}">
        <p14:creationId xmlns:p14="http://schemas.microsoft.com/office/powerpoint/2010/main" val="1449982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70" grpId="0" animBg="1"/>
      <p:bldP spid="72" grpId="0"/>
      <p:bldP spid="73" grpId="0" animBg="1"/>
      <p:bldP spid="74" grpId="0"/>
      <p:bldP spid="75" grpId="0"/>
      <p:bldP spid="76" grpId="0"/>
      <p:bldP spid="77" grpId="0"/>
      <p:bldP spid="87" grpId="0"/>
      <p:bldP spid="88" grpId="0"/>
      <p:bldP spid="89" grpId="0"/>
      <p:bldP spid="99" grpId="0"/>
      <p:bldP spid="100" grpId="0"/>
      <p:bldP spid="101" grpId="0"/>
      <p:bldP spid="102" grpId="0"/>
      <p:bldP spid="103" grpId="0"/>
      <p:bldP spid="10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Picture 136">
            <a:extLst>
              <a:ext uri="{FF2B5EF4-FFF2-40B4-BE49-F238E27FC236}">
                <a16:creationId xmlns:a16="http://schemas.microsoft.com/office/drawing/2014/main" id="{09D0C3E9-3B78-5948-9DCE-6B22E43BA8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 2">
            <a:extLst>
              <a:ext uri="{FF2B5EF4-FFF2-40B4-BE49-F238E27FC236}">
                <a16:creationId xmlns:a16="http://schemas.microsoft.com/office/drawing/2014/main" id="{3466C9AF-C441-9A4F-A1B6-5F28320AE4CB}"/>
              </a:ext>
            </a:extLst>
          </p:cNvPr>
          <p:cNvSpPr txBox="1"/>
          <p:nvPr/>
        </p:nvSpPr>
        <p:spPr>
          <a:xfrm>
            <a:off x="0" y="228601"/>
            <a:ext cx="9144000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defTabSz="685800" hangingPunct="1">
              <a:spcBef>
                <a:spcPts val="75"/>
              </a:spcBef>
              <a:defRPr/>
            </a:pPr>
            <a:r>
              <a:rPr lang="de" sz="1800" kern="1200" spc="217" dirty="0">
                <a:solidFill>
                  <a:srgbClr val="3C383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UNILEVEL KOMMISSION </a:t>
            </a:r>
            <a:endParaRPr sz="1800" kern="1200" dirty="0">
              <a:solidFill>
                <a:prstClr val="black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946C99B6-21B9-4648-AD07-024EFCA38234}"/>
              </a:ext>
            </a:extLst>
          </p:cNvPr>
          <p:cNvSpPr txBox="1"/>
          <p:nvPr/>
        </p:nvSpPr>
        <p:spPr>
          <a:xfrm>
            <a:off x="6772786" y="983521"/>
            <a:ext cx="2085465" cy="1373453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0001" marR="3810" algn="l" defTabSz="685800" hangingPunct="1">
              <a:lnSpc>
                <a:spcPct val="111100"/>
              </a:lnSpc>
              <a:spcBef>
                <a:spcPts val="75"/>
              </a:spcBef>
              <a:tabLst>
                <a:tab pos="1129189" algn="l"/>
              </a:tabLst>
              <a:defRPr/>
            </a:pPr>
            <a:r>
              <a:rPr lang="de" sz="1400" kern="1200" dirty="0">
                <a:solidFill>
                  <a:srgbClr val="3C383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BEDINGUNGEN, UM UNILEVEL KOMMISSIONEN </a:t>
            </a:r>
            <a:br>
              <a:rPr lang="de" sz="1400" kern="1200" dirty="0">
                <a:solidFill>
                  <a:srgbClr val="3C383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de" sz="1400" kern="1200" dirty="0">
                <a:solidFill>
                  <a:srgbClr val="3C383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ZU ERHALTEN:</a:t>
            </a:r>
            <a:endParaRPr sz="1400" kern="1200" dirty="0">
              <a:solidFill>
                <a:prstClr val="black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l" defTabSz="685800" hangingPunct="1">
              <a:spcBef>
                <a:spcPts val="8"/>
              </a:spcBef>
              <a:defRPr/>
            </a:pPr>
            <a:endParaRPr sz="1400" kern="1200" dirty="0">
              <a:solidFill>
                <a:prstClr val="black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9525" algn="l" defTabSz="685800" hangingPunct="1">
              <a:tabLst>
                <a:tab pos="180499" algn="l"/>
                <a:tab pos="180975" algn="l"/>
              </a:tabLst>
              <a:defRPr/>
            </a:pPr>
            <a:r>
              <a:rPr lang="en-GB" sz="1400" b="1" kern="1200" dirty="0" err="1">
                <a:solidFill>
                  <a:srgbClr val="CA363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Eigenbestellung</a:t>
            </a:r>
            <a:r>
              <a:rPr lang="en-GB" sz="1400" b="1" kern="1200" dirty="0">
                <a:solidFill>
                  <a:srgbClr val="CA363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1400" b="1" kern="1200" dirty="0" err="1">
                <a:solidFill>
                  <a:srgbClr val="CA363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im</a:t>
            </a:r>
            <a:r>
              <a:rPr lang="en-GB" sz="1400" b="1" kern="1200" dirty="0">
                <a:solidFill>
                  <a:srgbClr val="CA363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Wert von 100 PV </a:t>
            </a:r>
            <a:r>
              <a:rPr lang="en-GB" sz="1400" kern="1200" dirty="0">
                <a:solidFill>
                  <a:srgbClr val="CA363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</a:t>
            </a:r>
            <a:r>
              <a:rPr lang="en-GB" sz="1400" kern="1200" dirty="0" err="1">
                <a:solidFill>
                  <a:srgbClr val="CA363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Produktvolumen</a:t>
            </a:r>
            <a:r>
              <a:rPr lang="en-GB" sz="1400" kern="1200" dirty="0">
                <a:solidFill>
                  <a:srgbClr val="CA363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  <a:endParaRPr lang="en-GB" sz="1400" kern="1200" dirty="0">
              <a:solidFill>
                <a:prstClr val="black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id="{4CA0701B-2299-4645-9814-32A7890543DB}"/>
              </a:ext>
            </a:extLst>
          </p:cNvPr>
          <p:cNvSpPr txBox="1"/>
          <p:nvPr/>
        </p:nvSpPr>
        <p:spPr>
          <a:xfrm>
            <a:off x="1655822" y="2739865"/>
            <a:ext cx="153828" cy="59151"/>
          </a:xfrm>
          <a:prstGeom prst="rect">
            <a:avLst/>
          </a:prstGeom>
        </p:spPr>
        <p:txBody>
          <a:bodyPr vert="horz" wrap="square" lIns="0" tIns="12859" rIns="0" bIns="0" rtlCol="0">
            <a:spAutoFit/>
          </a:bodyPr>
          <a:lstStyle/>
          <a:p>
            <a:pPr marL="9525" algn="l" defTabSz="685800" hangingPunct="1">
              <a:spcBef>
                <a:spcPts val="101"/>
              </a:spcBef>
              <a:defRPr/>
            </a:pPr>
            <a:r>
              <a:rPr sz="300" kern="1200" spc="15" dirty="0">
                <a:solidFill>
                  <a:srgbClr val="3C383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400</a:t>
            </a:r>
            <a:r>
              <a:rPr sz="300" kern="1200" spc="8" dirty="0">
                <a:solidFill>
                  <a:srgbClr val="3C383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300" kern="1200" spc="15" dirty="0">
                <a:solidFill>
                  <a:srgbClr val="3C383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PV</a:t>
            </a:r>
            <a:endParaRPr sz="300" kern="1200" dirty="0">
              <a:solidFill>
                <a:prstClr val="black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object 6">
            <a:extLst>
              <a:ext uri="{FF2B5EF4-FFF2-40B4-BE49-F238E27FC236}">
                <a16:creationId xmlns:a16="http://schemas.microsoft.com/office/drawing/2014/main" id="{AC33ACAB-E34D-2941-A73F-0A114ED4CC70}"/>
              </a:ext>
            </a:extLst>
          </p:cNvPr>
          <p:cNvSpPr txBox="1"/>
          <p:nvPr/>
        </p:nvSpPr>
        <p:spPr>
          <a:xfrm>
            <a:off x="3423344" y="2739865"/>
            <a:ext cx="153828" cy="59151"/>
          </a:xfrm>
          <a:prstGeom prst="rect">
            <a:avLst/>
          </a:prstGeom>
        </p:spPr>
        <p:txBody>
          <a:bodyPr vert="horz" wrap="square" lIns="0" tIns="12859" rIns="0" bIns="0" rtlCol="0">
            <a:spAutoFit/>
          </a:bodyPr>
          <a:lstStyle/>
          <a:p>
            <a:pPr marL="9525" algn="l" defTabSz="685800" hangingPunct="1">
              <a:spcBef>
                <a:spcPts val="101"/>
              </a:spcBef>
              <a:defRPr/>
            </a:pPr>
            <a:r>
              <a:rPr sz="300" kern="1200" spc="15" dirty="0">
                <a:solidFill>
                  <a:srgbClr val="3C383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500</a:t>
            </a:r>
            <a:r>
              <a:rPr sz="300" kern="1200" spc="8" dirty="0">
                <a:solidFill>
                  <a:srgbClr val="3C383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300" kern="1200" spc="15" dirty="0">
                <a:solidFill>
                  <a:srgbClr val="3C383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PV</a:t>
            </a:r>
            <a:endParaRPr sz="300" kern="1200" dirty="0">
              <a:solidFill>
                <a:prstClr val="black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object 7">
            <a:extLst>
              <a:ext uri="{FF2B5EF4-FFF2-40B4-BE49-F238E27FC236}">
                <a16:creationId xmlns:a16="http://schemas.microsoft.com/office/drawing/2014/main" id="{B222E586-FCD5-414C-B877-3504E68A83D8}"/>
              </a:ext>
            </a:extLst>
          </p:cNvPr>
          <p:cNvSpPr txBox="1"/>
          <p:nvPr/>
        </p:nvSpPr>
        <p:spPr>
          <a:xfrm>
            <a:off x="5191784" y="2739865"/>
            <a:ext cx="152400" cy="59151"/>
          </a:xfrm>
          <a:prstGeom prst="rect">
            <a:avLst/>
          </a:prstGeom>
        </p:spPr>
        <p:txBody>
          <a:bodyPr vert="horz" wrap="square" lIns="0" tIns="12859" rIns="0" bIns="0" rtlCol="0">
            <a:spAutoFit/>
          </a:bodyPr>
          <a:lstStyle/>
          <a:p>
            <a:pPr marL="9525" algn="l" defTabSz="685800" hangingPunct="1">
              <a:spcBef>
                <a:spcPts val="101"/>
              </a:spcBef>
              <a:defRPr/>
            </a:pPr>
            <a:r>
              <a:rPr sz="300" kern="1200" spc="15" dirty="0">
                <a:solidFill>
                  <a:srgbClr val="3C383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350</a:t>
            </a:r>
            <a:r>
              <a:rPr sz="300" kern="1200" spc="8" dirty="0">
                <a:solidFill>
                  <a:srgbClr val="3C383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300" kern="1200" spc="15" dirty="0">
                <a:solidFill>
                  <a:srgbClr val="3C383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PV</a:t>
            </a:r>
            <a:endParaRPr sz="300" kern="1200" dirty="0">
              <a:solidFill>
                <a:prstClr val="black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object 8">
            <a:extLst>
              <a:ext uri="{FF2B5EF4-FFF2-40B4-BE49-F238E27FC236}">
                <a16:creationId xmlns:a16="http://schemas.microsoft.com/office/drawing/2014/main" id="{8714CB88-27D5-4A4E-B9FE-607D16003CC7}"/>
              </a:ext>
            </a:extLst>
          </p:cNvPr>
          <p:cNvSpPr txBox="1"/>
          <p:nvPr/>
        </p:nvSpPr>
        <p:spPr>
          <a:xfrm>
            <a:off x="1147234" y="3292683"/>
            <a:ext cx="152876" cy="59151"/>
          </a:xfrm>
          <a:prstGeom prst="rect">
            <a:avLst/>
          </a:prstGeom>
        </p:spPr>
        <p:txBody>
          <a:bodyPr vert="horz" wrap="square" lIns="0" tIns="12859" rIns="0" bIns="0" rtlCol="0">
            <a:spAutoFit/>
          </a:bodyPr>
          <a:lstStyle/>
          <a:p>
            <a:pPr marL="9525" algn="l" defTabSz="685800" hangingPunct="1">
              <a:spcBef>
                <a:spcPts val="101"/>
              </a:spcBef>
              <a:defRPr/>
            </a:pPr>
            <a:r>
              <a:rPr sz="300" kern="1200" spc="8" dirty="0">
                <a:solidFill>
                  <a:srgbClr val="3C383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</a:t>
            </a:r>
            <a:r>
              <a:rPr sz="300" kern="1200" spc="15" dirty="0">
                <a:solidFill>
                  <a:srgbClr val="3C383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00</a:t>
            </a:r>
            <a:r>
              <a:rPr sz="300" kern="1200" spc="8" dirty="0">
                <a:solidFill>
                  <a:srgbClr val="3C383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300" kern="1200" spc="15" dirty="0">
                <a:solidFill>
                  <a:srgbClr val="3C383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PV</a:t>
            </a:r>
            <a:endParaRPr sz="300" kern="1200" dirty="0">
              <a:solidFill>
                <a:prstClr val="black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object 9">
            <a:extLst>
              <a:ext uri="{FF2B5EF4-FFF2-40B4-BE49-F238E27FC236}">
                <a16:creationId xmlns:a16="http://schemas.microsoft.com/office/drawing/2014/main" id="{D2721377-4C21-F142-BAF3-B816787FBC08}"/>
              </a:ext>
            </a:extLst>
          </p:cNvPr>
          <p:cNvSpPr txBox="1"/>
          <p:nvPr/>
        </p:nvSpPr>
        <p:spPr>
          <a:xfrm>
            <a:off x="1656240" y="3292683"/>
            <a:ext cx="152876" cy="59151"/>
          </a:xfrm>
          <a:prstGeom prst="rect">
            <a:avLst/>
          </a:prstGeom>
        </p:spPr>
        <p:txBody>
          <a:bodyPr vert="horz" wrap="square" lIns="0" tIns="12859" rIns="0" bIns="0" rtlCol="0">
            <a:spAutoFit/>
          </a:bodyPr>
          <a:lstStyle/>
          <a:p>
            <a:pPr marL="9525" algn="l" defTabSz="685800" hangingPunct="1">
              <a:spcBef>
                <a:spcPts val="101"/>
              </a:spcBef>
              <a:defRPr/>
            </a:pPr>
            <a:r>
              <a:rPr sz="300" kern="1200" spc="8" dirty="0">
                <a:solidFill>
                  <a:srgbClr val="3C383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</a:t>
            </a:r>
            <a:r>
              <a:rPr sz="300" kern="1200" spc="15" dirty="0">
                <a:solidFill>
                  <a:srgbClr val="3C383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00</a:t>
            </a:r>
            <a:r>
              <a:rPr sz="300" kern="1200" spc="8" dirty="0">
                <a:solidFill>
                  <a:srgbClr val="3C383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300" kern="1200" spc="15" dirty="0">
                <a:solidFill>
                  <a:srgbClr val="3C383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PV</a:t>
            </a:r>
            <a:endParaRPr sz="300" kern="1200" dirty="0">
              <a:solidFill>
                <a:prstClr val="black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1" name="object 10">
            <a:extLst>
              <a:ext uri="{FF2B5EF4-FFF2-40B4-BE49-F238E27FC236}">
                <a16:creationId xmlns:a16="http://schemas.microsoft.com/office/drawing/2014/main" id="{F7FC4AC3-719C-4E4F-814E-722D59C28970}"/>
              </a:ext>
            </a:extLst>
          </p:cNvPr>
          <p:cNvSpPr txBox="1"/>
          <p:nvPr/>
        </p:nvSpPr>
        <p:spPr>
          <a:xfrm>
            <a:off x="2169168" y="3292683"/>
            <a:ext cx="152876" cy="59151"/>
          </a:xfrm>
          <a:prstGeom prst="rect">
            <a:avLst/>
          </a:prstGeom>
        </p:spPr>
        <p:txBody>
          <a:bodyPr vert="horz" wrap="square" lIns="0" tIns="12859" rIns="0" bIns="0" rtlCol="0">
            <a:spAutoFit/>
          </a:bodyPr>
          <a:lstStyle/>
          <a:p>
            <a:pPr marL="9525" algn="l" defTabSz="685800" hangingPunct="1">
              <a:spcBef>
                <a:spcPts val="101"/>
              </a:spcBef>
              <a:defRPr/>
            </a:pPr>
            <a:r>
              <a:rPr sz="300" kern="1200" spc="8" dirty="0">
                <a:solidFill>
                  <a:srgbClr val="3C383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</a:t>
            </a:r>
            <a:r>
              <a:rPr sz="300" kern="1200" spc="15" dirty="0">
                <a:solidFill>
                  <a:srgbClr val="3C383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00</a:t>
            </a:r>
            <a:r>
              <a:rPr sz="300" kern="1200" spc="8" dirty="0">
                <a:solidFill>
                  <a:srgbClr val="3C383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300" kern="1200" spc="15" dirty="0">
                <a:solidFill>
                  <a:srgbClr val="3C383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PV</a:t>
            </a:r>
            <a:endParaRPr sz="300" kern="1200" dirty="0">
              <a:solidFill>
                <a:prstClr val="black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2" name="object 11">
            <a:extLst>
              <a:ext uri="{FF2B5EF4-FFF2-40B4-BE49-F238E27FC236}">
                <a16:creationId xmlns:a16="http://schemas.microsoft.com/office/drawing/2014/main" id="{787D1539-E400-9941-ACAA-91B74F92155A}"/>
              </a:ext>
            </a:extLst>
          </p:cNvPr>
          <p:cNvSpPr txBox="1"/>
          <p:nvPr/>
        </p:nvSpPr>
        <p:spPr>
          <a:xfrm>
            <a:off x="2918427" y="3292683"/>
            <a:ext cx="145733" cy="59151"/>
          </a:xfrm>
          <a:prstGeom prst="rect">
            <a:avLst/>
          </a:prstGeom>
        </p:spPr>
        <p:txBody>
          <a:bodyPr vert="horz" wrap="square" lIns="0" tIns="12859" rIns="0" bIns="0" rtlCol="0">
            <a:spAutoFit/>
          </a:bodyPr>
          <a:lstStyle/>
          <a:p>
            <a:pPr marL="9525" algn="l" defTabSz="685800" hangingPunct="1">
              <a:spcBef>
                <a:spcPts val="101"/>
              </a:spcBef>
              <a:defRPr/>
            </a:pPr>
            <a:r>
              <a:rPr sz="300" kern="1200" spc="11" dirty="0">
                <a:solidFill>
                  <a:srgbClr val="3C383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100</a:t>
            </a:r>
            <a:r>
              <a:rPr sz="300" kern="1200" spc="8" dirty="0">
                <a:solidFill>
                  <a:srgbClr val="3C383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300" kern="1200" spc="15" dirty="0">
                <a:solidFill>
                  <a:srgbClr val="3C383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PV</a:t>
            </a:r>
            <a:endParaRPr sz="300" kern="1200" dirty="0">
              <a:solidFill>
                <a:prstClr val="black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3" name="object 12">
            <a:extLst>
              <a:ext uri="{FF2B5EF4-FFF2-40B4-BE49-F238E27FC236}">
                <a16:creationId xmlns:a16="http://schemas.microsoft.com/office/drawing/2014/main" id="{E826F663-FC3D-6648-B81C-E233AA3B9655}"/>
              </a:ext>
            </a:extLst>
          </p:cNvPr>
          <p:cNvSpPr txBox="1"/>
          <p:nvPr/>
        </p:nvSpPr>
        <p:spPr>
          <a:xfrm>
            <a:off x="3427432" y="3292683"/>
            <a:ext cx="145733" cy="59151"/>
          </a:xfrm>
          <a:prstGeom prst="rect">
            <a:avLst/>
          </a:prstGeom>
        </p:spPr>
        <p:txBody>
          <a:bodyPr vert="horz" wrap="square" lIns="0" tIns="12859" rIns="0" bIns="0" rtlCol="0">
            <a:spAutoFit/>
          </a:bodyPr>
          <a:lstStyle/>
          <a:p>
            <a:pPr marL="9525" algn="l" defTabSz="685800" hangingPunct="1">
              <a:spcBef>
                <a:spcPts val="101"/>
              </a:spcBef>
              <a:defRPr/>
            </a:pPr>
            <a:r>
              <a:rPr sz="300" kern="1200" spc="11" dirty="0">
                <a:solidFill>
                  <a:srgbClr val="3C383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100</a:t>
            </a:r>
            <a:r>
              <a:rPr sz="300" kern="1200" spc="8" dirty="0">
                <a:solidFill>
                  <a:srgbClr val="3C383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300" kern="1200" spc="15" dirty="0">
                <a:solidFill>
                  <a:srgbClr val="3C383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PV</a:t>
            </a:r>
            <a:endParaRPr sz="300" kern="1200" dirty="0">
              <a:solidFill>
                <a:prstClr val="black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4" name="object 13">
            <a:extLst>
              <a:ext uri="{FF2B5EF4-FFF2-40B4-BE49-F238E27FC236}">
                <a16:creationId xmlns:a16="http://schemas.microsoft.com/office/drawing/2014/main" id="{740AB7E7-6318-3C41-9144-1A1EF94F498B}"/>
              </a:ext>
            </a:extLst>
          </p:cNvPr>
          <p:cNvSpPr txBox="1"/>
          <p:nvPr/>
        </p:nvSpPr>
        <p:spPr>
          <a:xfrm>
            <a:off x="3936773" y="3292683"/>
            <a:ext cx="152876" cy="59151"/>
          </a:xfrm>
          <a:prstGeom prst="rect">
            <a:avLst/>
          </a:prstGeom>
        </p:spPr>
        <p:txBody>
          <a:bodyPr vert="horz" wrap="square" lIns="0" tIns="12859" rIns="0" bIns="0" rtlCol="0">
            <a:spAutoFit/>
          </a:bodyPr>
          <a:lstStyle/>
          <a:p>
            <a:pPr marL="9525" algn="l" defTabSz="685800" hangingPunct="1">
              <a:spcBef>
                <a:spcPts val="101"/>
              </a:spcBef>
              <a:defRPr/>
            </a:pPr>
            <a:r>
              <a:rPr sz="300" kern="1200" spc="8" dirty="0">
                <a:solidFill>
                  <a:srgbClr val="3C383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</a:t>
            </a:r>
            <a:r>
              <a:rPr sz="300" kern="1200" spc="15" dirty="0">
                <a:solidFill>
                  <a:srgbClr val="3C383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00</a:t>
            </a:r>
            <a:r>
              <a:rPr sz="300" kern="1200" spc="8" dirty="0">
                <a:solidFill>
                  <a:srgbClr val="3C383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300" kern="1200" spc="15" dirty="0">
                <a:solidFill>
                  <a:srgbClr val="3C383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PV</a:t>
            </a:r>
            <a:endParaRPr sz="300" kern="1200" dirty="0">
              <a:solidFill>
                <a:prstClr val="black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5" name="object 14">
            <a:extLst>
              <a:ext uri="{FF2B5EF4-FFF2-40B4-BE49-F238E27FC236}">
                <a16:creationId xmlns:a16="http://schemas.microsoft.com/office/drawing/2014/main" id="{952FDD89-CFD3-C74E-A2C7-20E4C87F4E95}"/>
              </a:ext>
            </a:extLst>
          </p:cNvPr>
          <p:cNvSpPr txBox="1"/>
          <p:nvPr/>
        </p:nvSpPr>
        <p:spPr>
          <a:xfrm>
            <a:off x="4682444" y="3292683"/>
            <a:ext cx="152876" cy="59151"/>
          </a:xfrm>
          <a:prstGeom prst="rect">
            <a:avLst/>
          </a:prstGeom>
        </p:spPr>
        <p:txBody>
          <a:bodyPr vert="horz" wrap="square" lIns="0" tIns="12859" rIns="0" bIns="0" rtlCol="0">
            <a:spAutoFit/>
          </a:bodyPr>
          <a:lstStyle/>
          <a:p>
            <a:pPr marL="9525" algn="l" defTabSz="685800" hangingPunct="1">
              <a:spcBef>
                <a:spcPts val="101"/>
              </a:spcBef>
              <a:defRPr/>
            </a:pPr>
            <a:r>
              <a:rPr sz="300" kern="1200" spc="8" dirty="0">
                <a:solidFill>
                  <a:srgbClr val="3C383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</a:t>
            </a:r>
            <a:r>
              <a:rPr sz="300" kern="1200" spc="15" dirty="0">
                <a:solidFill>
                  <a:srgbClr val="3C383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00</a:t>
            </a:r>
            <a:r>
              <a:rPr sz="300" kern="1200" spc="8" dirty="0">
                <a:solidFill>
                  <a:srgbClr val="3C383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300" kern="1200" spc="15" dirty="0">
                <a:solidFill>
                  <a:srgbClr val="3C383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PV</a:t>
            </a:r>
            <a:endParaRPr sz="300" kern="1200" dirty="0">
              <a:solidFill>
                <a:prstClr val="black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6" name="object 15">
            <a:extLst>
              <a:ext uri="{FF2B5EF4-FFF2-40B4-BE49-F238E27FC236}">
                <a16:creationId xmlns:a16="http://schemas.microsoft.com/office/drawing/2014/main" id="{EC2EC02D-52BF-E648-A8BB-EA627613B8E5}"/>
              </a:ext>
            </a:extLst>
          </p:cNvPr>
          <p:cNvSpPr txBox="1"/>
          <p:nvPr/>
        </p:nvSpPr>
        <p:spPr>
          <a:xfrm>
            <a:off x="5191450" y="3292683"/>
            <a:ext cx="152876" cy="59151"/>
          </a:xfrm>
          <a:prstGeom prst="rect">
            <a:avLst/>
          </a:prstGeom>
        </p:spPr>
        <p:txBody>
          <a:bodyPr vert="horz" wrap="square" lIns="0" tIns="12859" rIns="0" bIns="0" rtlCol="0">
            <a:spAutoFit/>
          </a:bodyPr>
          <a:lstStyle/>
          <a:p>
            <a:pPr marL="9525" algn="l" defTabSz="685800" hangingPunct="1">
              <a:spcBef>
                <a:spcPts val="101"/>
              </a:spcBef>
              <a:defRPr/>
            </a:pPr>
            <a:r>
              <a:rPr sz="300" kern="1200" spc="8" dirty="0">
                <a:solidFill>
                  <a:srgbClr val="3C383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</a:t>
            </a:r>
            <a:r>
              <a:rPr sz="300" kern="1200" spc="15" dirty="0">
                <a:solidFill>
                  <a:srgbClr val="3C383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00</a:t>
            </a:r>
            <a:r>
              <a:rPr sz="300" kern="1200" spc="8" dirty="0">
                <a:solidFill>
                  <a:srgbClr val="3C383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300" kern="1200" spc="15" dirty="0">
                <a:solidFill>
                  <a:srgbClr val="3C383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PV</a:t>
            </a:r>
            <a:endParaRPr sz="300" kern="1200" dirty="0">
              <a:solidFill>
                <a:prstClr val="black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7" name="object 16">
            <a:extLst>
              <a:ext uri="{FF2B5EF4-FFF2-40B4-BE49-F238E27FC236}">
                <a16:creationId xmlns:a16="http://schemas.microsoft.com/office/drawing/2014/main" id="{2C75A5B1-DC5D-3448-A31A-904ED38A7145}"/>
              </a:ext>
            </a:extLst>
          </p:cNvPr>
          <p:cNvSpPr txBox="1"/>
          <p:nvPr/>
        </p:nvSpPr>
        <p:spPr>
          <a:xfrm>
            <a:off x="5704378" y="3292683"/>
            <a:ext cx="152876" cy="59151"/>
          </a:xfrm>
          <a:prstGeom prst="rect">
            <a:avLst/>
          </a:prstGeom>
        </p:spPr>
        <p:txBody>
          <a:bodyPr vert="horz" wrap="square" lIns="0" tIns="12859" rIns="0" bIns="0" rtlCol="0">
            <a:spAutoFit/>
          </a:bodyPr>
          <a:lstStyle/>
          <a:p>
            <a:pPr marL="9525" algn="l" defTabSz="685800" hangingPunct="1">
              <a:spcBef>
                <a:spcPts val="101"/>
              </a:spcBef>
              <a:defRPr/>
            </a:pPr>
            <a:r>
              <a:rPr sz="300" kern="1200" spc="8" dirty="0">
                <a:solidFill>
                  <a:srgbClr val="3C383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</a:t>
            </a:r>
            <a:r>
              <a:rPr sz="300" kern="1200" spc="15" dirty="0">
                <a:solidFill>
                  <a:srgbClr val="3C383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00</a:t>
            </a:r>
            <a:r>
              <a:rPr sz="300" kern="1200" spc="8" dirty="0">
                <a:solidFill>
                  <a:srgbClr val="3C383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300" kern="1200" spc="15" dirty="0">
                <a:solidFill>
                  <a:srgbClr val="3C383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PV</a:t>
            </a:r>
            <a:endParaRPr sz="300" kern="1200" dirty="0">
              <a:solidFill>
                <a:prstClr val="black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8" name="object 17">
            <a:extLst>
              <a:ext uri="{FF2B5EF4-FFF2-40B4-BE49-F238E27FC236}">
                <a16:creationId xmlns:a16="http://schemas.microsoft.com/office/drawing/2014/main" id="{111C7320-1A37-3F4F-B63F-CC1A154A2505}"/>
              </a:ext>
            </a:extLst>
          </p:cNvPr>
          <p:cNvSpPr txBox="1"/>
          <p:nvPr/>
        </p:nvSpPr>
        <p:spPr>
          <a:xfrm>
            <a:off x="1095076" y="3736347"/>
            <a:ext cx="145733" cy="59151"/>
          </a:xfrm>
          <a:prstGeom prst="rect">
            <a:avLst/>
          </a:prstGeom>
        </p:spPr>
        <p:txBody>
          <a:bodyPr vert="horz" wrap="square" lIns="0" tIns="12859" rIns="0" bIns="0" rtlCol="0">
            <a:spAutoFit/>
          </a:bodyPr>
          <a:lstStyle/>
          <a:p>
            <a:pPr marL="9525" algn="l" defTabSz="685800" hangingPunct="1">
              <a:spcBef>
                <a:spcPts val="101"/>
              </a:spcBef>
              <a:defRPr/>
            </a:pPr>
            <a:r>
              <a:rPr sz="300" kern="1200" spc="11" dirty="0">
                <a:solidFill>
                  <a:srgbClr val="3C383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100</a:t>
            </a:r>
            <a:r>
              <a:rPr sz="300" kern="1200" spc="8" dirty="0">
                <a:solidFill>
                  <a:srgbClr val="3C383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300" kern="1200" spc="15" dirty="0">
                <a:solidFill>
                  <a:srgbClr val="3C383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PV</a:t>
            </a:r>
            <a:endParaRPr sz="300" kern="1200" dirty="0">
              <a:solidFill>
                <a:prstClr val="black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9" name="object 18">
            <a:extLst>
              <a:ext uri="{FF2B5EF4-FFF2-40B4-BE49-F238E27FC236}">
                <a16:creationId xmlns:a16="http://schemas.microsoft.com/office/drawing/2014/main" id="{5A0C2049-398A-E549-8121-EF23E5BCB2DF}"/>
              </a:ext>
            </a:extLst>
          </p:cNvPr>
          <p:cNvSpPr txBox="1"/>
          <p:nvPr/>
        </p:nvSpPr>
        <p:spPr>
          <a:xfrm>
            <a:off x="1475569" y="3736347"/>
            <a:ext cx="144780" cy="59151"/>
          </a:xfrm>
          <a:prstGeom prst="rect">
            <a:avLst/>
          </a:prstGeom>
        </p:spPr>
        <p:txBody>
          <a:bodyPr vert="horz" wrap="square" lIns="0" tIns="12859" rIns="0" bIns="0" rtlCol="0">
            <a:spAutoFit/>
          </a:bodyPr>
          <a:lstStyle/>
          <a:p>
            <a:pPr marL="9525" algn="l" defTabSz="685800" hangingPunct="1">
              <a:spcBef>
                <a:spcPts val="101"/>
              </a:spcBef>
              <a:defRPr/>
            </a:pPr>
            <a:r>
              <a:rPr sz="300" kern="1200" spc="11" dirty="0">
                <a:solidFill>
                  <a:srgbClr val="3C383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150</a:t>
            </a:r>
            <a:r>
              <a:rPr sz="300" kern="1200" spc="8" dirty="0">
                <a:solidFill>
                  <a:srgbClr val="3C383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300" kern="1200" spc="15" dirty="0">
                <a:solidFill>
                  <a:srgbClr val="3C383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PV</a:t>
            </a:r>
            <a:endParaRPr sz="300" kern="1200" dirty="0">
              <a:solidFill>
                <a:prstClr val="black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0" name="object 19">
            <a:extLst>
              <a:ext uri="{FF2B5EF4-FFF2-40B4-BE49-F238E27FC236}">
                <a16:creationId xmlns:a16="http://schemas.microsoft.com/office/drawing/2014/main" id="{46FBC55A-E631-BC49-B05A-F041F47D9ABC}"/>
              </a:ext>
            </a:extLst>
          </p:cNvPr>
          <p:cNvSpPr txBox="1"/>
          <p:nvPr/>
        </p:nvSpPr>
        <p:spPr>
          <a:xfrm>
            <a:off x="1851721" y="3736347"/>
            <a:ext cx="145733" cy="59151"/>
          </a:xfrm>
          <a:prstGeom prst="rect">
            <a:avLst/>
          </a:prstGeom>
        </p:spPr>
        <p:txBody>
          <a:bodyPr vert="horz" wrap="square" lIns="0" tIns="12859" rIns="0" bIns="0" rtlCol="0">
            <a:spAutoFit/>
          </a:bodyPr>
          <a:lstStyle/>
          <a:p>
            <a:pPr marL="9525" algn="l" defTabSz="685800" hangingPunct="1">
              <a:spcBef>
                <a:spcPts val="101"/>
              </a:spcBef>
              <a:defRPr/>
            </a:pPr>
            <a:r>
              <a:rPr sz="300" kern="1200" spc="11" dirty="0">
                <a:solidFill>
                  <a:srgbClr val="3C383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100</a:t>
            </a:r>
            <a:r>
              <a:rPr sz="300" kern="1200" spc="8" dirty="0">
                <a:solidFill>
                  <a:srgbClr val="3C383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300" kern="1200" spc="15" dirty="0">
                <a:solidFill>
                  <a:srgbClr val="3C383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PV</a:t>
            </a:r>
            <a:endParaRPr sz="300" kern="1200" dirty="0">
              <a:solidFill>
                <a:prstClr val="black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1" name="object 20">
            <a:extLst>
              <a:ext uri="{FF2B5EF4-FFF2-40B4-BE49-F238E27FC236}">
                <a16:creationId xmlns:a16="http://schemas.microsoft.com/office/drawing/2014/main" id="{99E92CCB-E048-024A-BB8B-715400E5782E}"/>
              </a:ext>
            </a:extLst>
          </p:cNvPr>
          <p:cNvSpPr txBox="1"/>
          <p:nvPr/>
        </p:nvSpPr>
        <p:spPr>
          <a:xfrm>
            <a:off x="2224745" y="3736347"/>
            <a:ext cx="153353" cy="59151"/>
          </a:xfrm>
          <a:prstGeom prst="rect">
            <a:avLst/>
          </a:prstGeom>
        </p:spPr>
        <p:txBody>
          <a:bodyPr vert="horz" wrap="square" lIns="0" tIns="12859" rIns="0" bIns="0" rtlCol="0">
            <a:spAutoFit/>
          </a:bodyPr>
          <a:lstStyle/>
          <a:p>
            <a:pPr marL="9525" algn="l" defTabSz="685800" hangingPunct="1">
              <a:spcBef>
                <a:spcPts val="101"/>
              </a:spcBef>
              <a:defRPr/>
            </a:pPr>
            <a:r>
              <a:rPr sz="300" kern="1200" spc="15" dirty="0">
                <a:solidFill>
                  <a:srgbClr val="3C383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300</a:t>
            </a:r>
            <a:r>
              <a:rPr sz="300" kern="1200" spc="8" dirty="0">
                <a:solidFill>
                  <a:srgbClr val="3C383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300" kern="1200" spc="15" dirty="0">
                <a:solidFill>
                  <a:srgbClr val="3C383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PV</a:t>
            </a:r>
            <a:endParaRPr sz="300" kern="1200" dirty="0">
              <a:solidFill>
                <a:prstClr val="black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2" name="object 21">
            <a:extLst>
              <a:ext uri="{FF2B5EF4-FFF2-40B4-BE49-F238E27FC236}">
                <a16:creationId xmlns:a16="http://schemas.microsoft.com/office/drawing/2014/main" id="{1DDD24A1-BAFA-394C-96AA-B505C2908BBF}"/>
              </a:ext>
            </a:extLst>
          </p:cNvPr>
          <p:cNvSpPr txBox="1"/>
          <p:nvPr/>
        </p:nvSpPr>
        <p:spPr>
          <a:xfrm>
            <a:off x="3619327" y="3736347"/>
            <a:ext cx="145733" cy="59151"/>
          </a:xfrm>
          <a:prstGeom prst="rect">
            <a:avLst/>
          </a:prstGeom>
        </p:spPr>
        <p:txBody>
          <a:bodyPr vert="horz" wrap="square" lIns="0" tIns="12859" rIns="0" bIns="0" rtlCol="0">
            <a:spAutoFit/>
          </a:bodyPr>
          <a:lstStyle/>
          <a:p>
            <a:pPr marL="9525" algn="l" defTabSz="685800" hangingPunct="1">
              <a:spcBef>
                <a:spcPts val="101"/>
              </a:spcBef>
              <a:defRPr/>
            </a:pPr>
            <a:r>
              <a:rPr sz="300" kern="1200" spc="11" dirty="0">
                <a:solidFill>
                  <a:srgbClr val="3C383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100</a:t>
            </a:r>
            <a:r>
              <a:rPr sz="300" kern="1200" spc="8" dirty="0">
                <a:solidFill>
                  <a:srgbClr val="3C383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300" kern="1200" spc="15" dirty="0">
                <a:solidFill>
                  <a:srgbClr val="3C383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PV</a:t>
            </a:r>
            <a:endParaRPr sz="300" kern="1200" dirty="0">
              <a:solidFill>
                <a:prstClr val="black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3" name="object 22">
            <a:extLst>
              <a:ext uri="{FF2B5EF4-FFF2-40B4-BE49-F238E27FC236}">
                <a16:creationId xmlns:a16="http://schemas.microsoft.com/office/drawing/2014/main" id="{82A505AA-E434-BC4B-977D-04D858BB336D}"/>
              </a:ext>
            </a:extLst>
          </p:cNvPr>
          <p:cNvSpPr txBox="1"/>
          <p:nvPr/>
        </p:nvSpPr>
        <p:spPr>
          <a:xfrm>
            <a:off x="3996189" y="3736347"/>
            <a:ext cx="145733" cy="59151"/>
          </a:xfrm>
          <a:prstGeom prst="rect">
            <a:avLst/>
          </a:prstGeom>
        </p:spPr>
        <p:txBody>
          <a:bodyPr vert="horz" wrap="square" lIns="0" tIns="12859" rIns="0" bIns="0" rtlCol="0">
            <a:spAutoFit/>
          </a:bodyPr>
          <a:lstStyle/>
          <a:p>
            <a:pPr marL="9525" algn="l" defTabSz="685800" hangingPunct="1">
              <a:spcBef>
                <a:spcPts val="101"/>
              </a:spcBef>
              <a:defRPr/>
            </a:pPr>
            <a:r>
              <a:rPr sz="300" kern="1200" spc="11" dirty="0">
                <a:solidFill>
                  <a:srgbClr val="3C383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100</a:t>
            </a:r>
            <a:r>
              <a:rPr sz="300" kern="1200" spc="8" dirty="0">
                <a:solidFill>
                  <a:srgbClr val="3C383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300" kern="1200" spc="15" dirty="0">
                <a:solidFill>
                  <a:srgbClr val="3C383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PV</a:t>
            </a:r>
            <a:endParaRPr sz="300" kern="1200" dirty="0">
              <a:solidFill>
                <a:prstClr val="black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4" name="object 23">
            <a:extLst>
              <a:ext uri="{FF2B5EF4-FFF2-40B4-BE49-F238E27FC236}">
                <a16:creationId xmlns:a16="http://schemas.microsoft.com/office/drawing/2014/main" id="{631CD7D2-D9D2-EF43-98A5-06B762A0D21B}"/>
              </a:ext>
            </a:extLst>
          </p:cNvPr>
          <p:cNvSpPr txBox="1"/>
          <p:nvPr/>
        </p:nvSpPr>
        <p:spPr>
          <a:xfrm>
            <a:off x="4630329" y="3736347"/>
            <a:ext cx="145733" cy="59151"/>
          </a:xfrm>
          <a:prstGeom prst="rect">
            <a:avLst/>
          </a:prstGeom>
        </p:spPr>
        <p:txBody>
          <a:bodyPr vert="horz" wrap="square" lIns="0" tIns="12859" rIns="0" bIns="0" rtlCol="0">
            <a:spAutoFit/>
          </a:bodyPr>
          <a:lstStyle/>
          <a:p>
            <a:pPr marL="9525" algn="l" defTabSz="685800" hangingPunct="1">
              <a:spcBef>
                <a:spcPts val="101"/>
              </a:spcBef>
              <a:defRPr/>
            </a:pPr>
            <a:r>
              <a:rPr sz="300" kern="1200" spc="11" dirty="0">
                <a:solidFill>
                  <a:srgbClr val="3C383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100</a:t>
            </a:r>
            <a:r>
              <a:rPr sz="300" kern="1200" spc="8" dirty="0">
                <a:solidFill>
                  <a:srgbClr val="3C383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300" kern="1200" spc="15" dirty="0">
                <a:solidFill>
                  <a:srgbClr val="3C383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PV</a:t>
            </a:r>
            <a:endParaRPr sz="300" kern="1200" dirty="0">
              <a:solidFill>
                <a:prstClr val="black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5" name="object 24">
            <a:extLst>
              <a:ext uri="{FF2B5EF4-FFF2-40B4-BE49-F238E27FC236}">
                <a16:creationId xmlns:a16="http://schemas.microsoft.com/office/drawing/2014/main" id="{39569C97-508B-6441-9254-5D82CFC713E4}"/>
              </a:ext>
            </a:extLst>
          </p:cNvPr>
          <p:cNvSpPr txBox="1"/>
          <p:nvPr/>
        </p:nvSpPr>
        <p:spPr>
          <a:xfrm>
            <a:off x="5010237" y="3736347"/>
            <a:ext cx="145733" cy="59151"/>
          </a:xfrm>
          <a:prstGeom prst="rect">
            <a:avLst/>
          </a:prstGeom>
        </p:spPr>
        <p:txBody>
          <a:bodyPr vert="horz" wrap="square" lIns="0" tIns="12859" rIns="0" bIns="0" rtlCol="0">
            <a:spAutoFit/>
          </a:bodyPr>
          <a:lstStyle/>
          <a:p>
            <a:pPr marL="9525" algn="l" defTabSz="685800" hangingPunct="1">
              <a:spcBef>
                <a:spcPts val="101"/>
              </a:spcBef>
              <a:defRPr/>
            </a:pPr>
            <a:r>
              <a:rPr sz="300" kern="1200" spc="11" dirty="0">
                <a:solidFill>
                  <a:srgbClr val="3C383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100</a:t>
            </a:r>
            <a:r>
              <a:rPr sz="300" kern="1200" spc="8" dirty="0">
                <a:solidFill>
                  <a:srgbClr val="3C383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300" kern="1200" spc="15" dirty="0">
                <a:solidFill>
                  <a:srgbClr val="3C383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PV</a:t>
            </a:r>
            <a:endParaRPr sz="300" kern="1200" dirty="0">
              <a:solidFill>
                <a:prstClr val="black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6" name="object 25">
            <a:extLst>
              <a:ext uri="{FF2B5EF4-FFF2-40B4-BE49-F238E27FC236}">
                <a16:creationId xmlns:a16="http://schemas.microsoft.com/office/drawing/2014/main" id="{7BEBB66E-CBC2-7349-8A49-8EC318614364}"/>
              </a:ext>
            </a:extLst>
          </p:cNvPr>
          <p:cNvSpPr txBox="1"/>
          <p:nvPr/>
        </p:nvSpPr>
        <p:spPr>
          <a:xfrm>
            <a:off x="5386974" y="3736347"/>
            <a:ext cx="145733" cy="59151"/>
          </a:xfrm>
          <a:prstGeom prst="rect">
            <a:avLst/>
          </a:prstGeom>
        </p:spPr>
        <p:txBody>
          <a:bodyPr vert="horz" wrap="square" lIns="0" tIns="12859" rIns="0" bIns="0" rtlCol="0">
            <a:spAutoFit/>
          </a:bodyPr>
          <a:lstStyle/>
          <a:p>
            <a:pPr marL="9525" algn="l" defTabSz="685800" hangingPunct="1">
              <a:spcBef>
                <a:spcPts val="101"/>
              </a:spcBef>
              <a:defRPr/>
            </a:pPr>
            <a:r>
              <a:rPr sz="300" kern="1200" spc="11" dirty="0">
                <a:solidFill>
                  <a:srgbClr val="3C383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100</a:t>
            </a:r>
            <a:r>
              <a:rPr sz="300" kern="1200" spc="8" dirty="0">
                <a:solidFill>
                  <a:srgbClr val="3C383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300" kern="1200" spc="15" dirty="0">
                <a:solidFill>
                  <a:srgbClr val="3C383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PV</a:t>
            </a:r>
            <a:endParaRPr sz="300" kern="1200" dirty="0">
              <a:solidFill>
                <a:prstClr val="black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7" name="object 26">
            <a:extLst>
              <a:ext uri="{FF2B5EF4-FFF2-40B4-BE49-F238E27FC236}">
                <a16:creationId xmlns:a16="http://schemas.microsoft.com/office/drawing/2014/main" id="{43B813B0-2681-1747-B086-F3B8DCACF05A}"/>
              </a:ext>
            </a:extLst>
          </p:cNvPr>
          <p:cNvSpPr txBox="1"/>
          <p:nvPr/>
        </p:nvSpPr>
        <p:spPr>
          <a:xfrm>
            <a:off x="5763836" y="3736347"/>
            <a:ext cx="145733" cy="59151"/>
          </a:xfrm>
          <a:prstGeom prst="rect">
            <a:avLst/>
          </a:prstGeom>
        </p:spPr>
        <p:txBody>
          <a:bodyPr vert="horz" wrap="square" lIns="0" tIns="12859" rIns="0" bIns="0" rtlCol="0">
            <a:spAutoFit/>
          </a:bodyPr>
          <a:lstStyle/>
          <a:p>
            <a:pPr marL="9525" algn="l" defTabSz="685800" hangingPunct="1">
              <a:spcBef>
                <a:spcPts val="101"/>
              </a:spcBef>
              <a:defRPr/>
            </a:pPr>
            <a:r>
              <a:rPr sz="300" kern="1200" spc="11" dirty="0">
                <a:solidFill>
                  <a:srgbClr val="3C383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100</a:t>
            </a:r>
            <a:r>
              <a:rPr sz="300" kern="1200" spc="8" dirty="0">
                <a:solidFill>
                  <a:srgbClr val="3C383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300" kern="1200" spc="15" dirty="0">
                <a:solidFill>
                  <a:srgbClr val="3C383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PV</a:t>
            </a:r>
            <a:endParaRPr sz="300" kern="1200" dirty="0">
              <a:solidFill>
                <a:prstClr val="black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8" name="object 27">
            <a:extLst>
              <a:ext uri="{FF2B5EF4-FFF2-40B4-BE49-F238E27FC236}">
                <a16:creationId xmlns:a16="http://schemas.microsoft.com/office/drawing/2014/main" id="{4608BCD6-0B9B-0C47-BDE5-93C0ED3D4144}"/>
              </a:ext>
            </a:extLst>
          </p:cNvPr>
          <p:cNvSpPr txBox="1"/>
          <p:nvPr/>
        </p:nvSpPr>
        <p:spPr>
          <a:xfrm>
            <a:off x="1058525" y="4151305"/>
            <a:ext cx="153353" cy="59151"/>
          </a:xfrm>
          <a:prstGeom prst="rect">
            <a:avLst/>
          </a:prstGeom>
        </p:spPr>
        <p:txBody>
          <a:bodyPr vert="horz" wrap="square" lIns="0" tIns="12859" rIns="0" bIns="0" rtlCol="0">
            <a:spAutoFit/>
          </a:bodyPr>
          <a:lstStyle/>
          <a:p>
            <a:pPr marL="9525" algn="l" defTabSz="685800" hangingPunct="1">
              <a:spcBef>
                <a:spcPts val="101"/>
              </a:spcBef>
              <a:defRPr/>
            </a:pPr>
            <a:r>
              <a:rPr sz="300" kern="1200" spc="15" dirty="0">
                <a:solidFill>
                  <a:srgbClr val="3C383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300</a:t>
            </a:r>
            <a:r>
              <a:rPr sz="300" kern="1200" spc="8" dirty="0">
                <a:solidFill>
                  <a:srgbClr val="3C383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300" kern="1200" spc="15" dirty="0">
                <a:solidFill>
                  <a:srgbClr val="3C383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PV</a:t>
            </a:r>
            <a:endParaRPr sz="300" kern="1200" dirty="0">
              <a:solidFill>
                <a:prstClr val="black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9" name="object 28">
            <a:extLst>
              <a:ext uri="{FF2B5EF4-FFF2-40B4-BE49-F238E27FC236}">
                <a16:creationId xmlns:a16="http://schemas.microsoft.com/office/drawing/2014/main" id="{B0E19D2E-C649-EF48-8B61-2BE0D7FA20B7}"/>
              </a:ext>
            </a:extLst>
          </p:cNvPr>
          <p:cNvSpPr txBox="1"/>
          <p:nvPr/>
        </p:nvSpPr>
        <p:spPr>
          <a:xfrm>
            <a:off x="1359490" y="4151305"/>
            <a:ext cx="451961" cy="59151"/>
          </a:xfrm>
          <a:prstGeom prst="rect">
            <a:avLst/>
          </a:prstGeom>
        </p:spPr>
        <p:txBody>
          <a:bodyPr vert="horz" wrap="square" lIns="0" tIns="12859" rIns="0" bIns="0" rtlCol="0">
            <a:spAutoFit/>
          </a:bodyPr>
          <a:lstStyle/>
          <a:p>
            <a:pPr marL="9525" algn="l" defTabSz="685800" hangingPunct="1">
              <a:spcBef>
                <a:spcPts val="101"/>
              </a:spcBef>
              <a:tabLst>
                <a:tab pos="307657" algn="l"/>
              </a:tabLst>
              <a:defRPr/>
            </a:pPr>
            <a:r>
              <a:rPr sz="300" kern="1200" spc="15" dirty="0">
                <a:solidFill>
                  <a:srgbClr val="3C383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300</a:t>
            </a:r>
            <a:r>
              <a:rPr sz="300" kern="1200" spc="8" dirty="0">
                <a:solidFill>
                  <a:srgbClr val="3C383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300" kern="1200" spc="15" dirty="0">
                <a:solidFill>
                  <a:srgbClr val="3C383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PV</a:t>
            </a:r>
            <a:r>
              <a:rPr sz="300" kern="1200" dirty="0">
                <a:solidFill>
                  <a:srgbClr val="3C383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</a:t>
            </a:r>
            <a:r>
              <a:rPr sz="300" kern="1200" spc="15" dirty="0">
                <a:solidFill>
                  <a:srgbClr val="3C383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300</a:t>
            </a:r>
            <a:r>
              <a:rPr sz="300" kern="1200" spc="8" dirty="0">
                <a:solidFill>
                  <a:srgbClr val="3C383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300" kern="1200" spc="15" dirty="0">
                <a:solidFill>
                  <a:srgbClr val="3C383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PV</a:t>
            </a:r>
            <a:endParaRPr sz="300" kern="1200" dirty="0">
              <a:solidFill>
                <a:prstClr val="black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0" name="object 29">
            <a:extLst>
              <a:ext uri="{FF2B5EF4-FFF2-40B4-BE49-F238E27FC236}">
                <a16:creationId xmlns:a16="http://schemas.microsoft.com/office/drawing/2014/main" id="{66AF16E0-BC45-334D-A393-85A60937B21C}"/>
              </a:ext>
            </a:extLst>
          </p:cNvPr>
          <p:cNvSpPr txBox="1"/>
          <p:nvPr/>
        </p:nvSpPr>
        <p:spPr>
          <a:xfrm>
            <a:off x="1956577" y="4151305"/>
            <a:ext cx="153353" cy="59151"/>
          </a:xfrm>
          <a:prstGeom prst="rect">
            <a:avLst/>
          </a:prstGeom>
        </p:spPr>
        <p:txBody>
          <a:bodyPr vert="horz" wrap="square" lIns="0" tIns="12859" rIns="0" bIns="0" rtlCol="0">
            <a:spAutoFit/>
          </a:bodyPr>
          <a:lstStyle/>
          <a:p>
            <a:pPr marL="9525" algn="l" defTabSz="685800" hangingPunct="1">
              <a:spcBef>
                <a:spcPts val="101"/>
              </a:spcBef>
              <a:defRPr/>
            </a:pPr>
            <a:r>
              <a:rPr sz="300" kern="1200" spc="15" dirty="0">
                <a:solidFill>
                  <a:srgbClr val="3C383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300</a:t>
            </a:r>
            <a:r>
              <a:rPr sz="300" kern="1200" spc="8" dirty="0">
                <a:solidFill>
                  <a:srgbClr val="3C383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300" kern="1200" spc="15" dirty="0">
                <a:solidFill>
                  <a:srgbClr val="3C383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PV</a:t>
            </a:r>
            <a:endParaRPr sz="300" kern="1200" dirty="0">
              <a:solidFill>
                <a:prstClr val="black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1" name="object 30">
            <a:extLst>
              <a:ext uri="{FF2B5EF4-FFF2-40B4-BE49-F238E27FC236}">
                <a16:creationId xmlns:a16="http://schemas.microsoft.com/office/drawing/2014/main" id="{26DFCFC4-6ACF-2F4F-A35F-E42F24A2E48B}"/>
              </a:ext>
            </a:extLst>
          </p:cNvPr>
          <p:cNvSpPr txBox="1"/>
          <p:nvPr/>
        </p:nvSpPr>
        <p:spPr>
          <a:xfrm>
            <a:off x="2255163" y="4151305"/>
            <a:ext cx="153353" cy="59151"/>
          </a:xfrm>
          <a:prstGeom prst="rect">
            <a:avLst/>
          </a:prstGeom>
        </p:spPr>
        <p:txBody>
          <a:bodyPr vert="horz" wrap="square" lIns="0" tIns="12859" rIns="0" bIns="0" rtlCol="0">
            <a:spAutoFit/>
          </a:bodyPr>
          <a:lstStyle/>
          <a:p>
            <a:pPr marL="9525" algn="l" defTabSz="685800" hangingPunct="1">
              <a:spcBef>
                <a:spcPts val="101"/>
              </a:spcBef>
              <a:defRPr/>
            </a:pPr>
            <a:r>
              <a:rPr sz="300" kern="1200" spc="15" dirty="0">
                <a:solidFill>
                  <a:srgbClr val="3C383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300</a:t>
            </a:r>
            <a:r>
              <a:rPr sz="300" kern="1200" spc="8" dirty="0">
                <a:solidFill>
                  <a:srgbClr val="3C383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300" kern="1200" spc="15" dirty="0">
                <a:solidFill>
                  <a:srgbClr val="3C383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PV</a:t>
            </a:r>
            <a:endParaRPr sz="300" kern="1200" dirty="0">
              <a:solidFill>
                <a:prstClr val="black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2" name="object 31">
            <a:extLst>
              <a:ext uri="{FF2B5EF4-FFF2-40B4-BE49-F238E27FC236}">
                <a16:creationId xmlns:a16="http://schemas.microsoft.com/office/drawing/2014/main" id="{FAD235E1-1970-034C-9FA1-0A53412DDB7D}"/>
              </a:ext>
            </a:extLst>
          </p:cNvPr>
          <p:cNvSpPr txBox="1"/>
          <p:nvPr/>
        </p:nvSpPr>
        <p:spPr>
          <a:xfrm>
            <a:off x="3425597" y="4151305"/>
            <a:ext cx="153353" cy="59151"/>
          </a:xfrm>
          <a:prstGeom prst="rect">
            <a:avLst/>
          </a:prstGeom>
        </p:spPr>
        <p:txBody>
          <a:bodyPr vert="horz" wrap="square" lIns="0" tIns="12859" rIns="0" bIns="0" rtlCol="0">
            <a:spAutoFit/>
          </a:bodyPr>
          <a:lstStyle/>
          <a:p>
            <a:pPr marL="9525" algn="l" defTabSz="685800" hangingPunct="1">
              <a:spcBef>
                <a:spcPts val="101"/>
              </a:spcBef>
              <a:defRPr/>
            </a:pPr>
            <a:r>
              <a:rPr sz="300" kern="1200" spc="15" dirty="0">
                <a:solidFill>
                  <a:srgbClr val="3C383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300</a:t>
            </a:r>
            <a:r>
              <a:rPr sz="300" kern="1200" spc="8" dirty="0">
                <a:solidFill>
                  <a:srgbClr val="3C383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300" kern="1200" spc="15" dirty="0">
                <a:solidFill>
                  <a:srgbClr val="3C383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PV</a:t>
            </a:r>
            <a:endParaRPr sz="300" kern="1200" dirty="0">
              <a:solidFill>
                <a:prstClr val="black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3" name="object 32">
            <a:extLst>
              <a:ext uri="{FF2B5EF4-FFF2-40B4-BE49-F238E27FC236}">
                <a16:creationId xmlns:a16="http://schemas.microsoft.com/office/drawing/2014/main" id="{0E6F441B-DB99-4E48-9A4E-E50EC7181CD8}"/>
              </a:ext>
            </a:extLst>
          </p:cNvPr>
          <p:cNvSpPr txBox="1"/>
          <p:nvPr/>
        </p:nvSpPr>
        <p:spPr>
          <a:xfrm>
            <a:off x="3724433" y="4151305"/>
            <a:ext cx="152876" cy="59151"/>
          </a:xfrm>
          <a:prstGeom prst="rect">
            <a:avLst/>
          </a:prstGeom>
        </p:spPr>
        <p:txBody>
          <a:bodyPr vert="horz" wrap="square" lIns="0" tIns="12859" rIns="0" bIns="0" rtlCol="0">
            <a:spAutoFit/>
          </a:bodyPr>
          <a:lstStyle/>
          <a:p>
            <a:pPr marL="9525" algn="l" defTabSz="685800" hangingPunct="1">
              <a:spcBef>
                <a:spcPts val="101"/>
              </a:spcBef>
              <a:defRPr/>
            </a:pPr>
            <a:r>
              <a:rPr sz="300" kern="1200" spc="8" dirty="0">
                <a:solidFill>
                  <a:srgbClr val="3C383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</a:t>
            </a:r>
            <a:r>
              <a:rPr sz="300" kern="1200" spc="15" dirty="0">
                <a:solidFill>
                  <a:srgbClr val="3C383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00</a:t>
            </a:r>
            <a:r>
              <a:rPr sz="300" kern="1200" spc="8" dirty="0">
                <a:solidFill>
                  <a:srgbClr val="3C383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300" kern="1200" spc="15" dirty="0">
                <a:solidFill>
                  <a:srgbClr val="3C383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PV</a:t>
            </a:r>
            <a:endParaRPr sz="300" kern="1200" dirty="0">
              <a:solidFill>
                <a:prstClr val="black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4" name="object 33">
            <a:extLst>
              <a:ext uri="{FF2B5EF4-FFF2-40B4-BE49-F238E27FC236}">
                <a16:creationId xmlns:a16="http://schemas.microsoft.com/office/drawing/2014/main" id="{D74A425F-32E9-F644-870C-373FC9D52B83}"/>
              </a:ext>
            </a:extLst>
          </p:cNvPr>
          <p:cNvSpPr txBox="1"/>
          <p:nvPr/>
        </p:nvSpPr>
        <p:spPr>
          <a:xfrm>
            <a:off x="4023019" y="4151305"/>
            <a:ext cx="152876" cy="59151"/>
          </a:xfrm>
          <a:prstGeom prst="rect">
            <a:avLst/>
          </a:prstGeom>
        </p:spPr>
        <p:txBody>
          <a:bodyPr vert="horz" wrap="square" lIns="0" tIns="12859" rIns="0" bIns="0" rtlCol="0">
            <a:spAutoFit/>
          </a:bodyPr>
          <a:lstStyle/>
          <a:p>
            <a:pPr marL="9525" algn="l" defTabSz="685800" hangingPunct="1">
              <a:spcBef>
                <a:spcPts val="101"/>
              </a:spcBef>
              <a:defRPr/>
            </a:pPr>
            <a:r>
              <a:rPr sz="300" kern="1200" spc="8" dirty="0">
                <a:solidFill>
                  <a:srgbClr val="3C383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</a:t>
            </a:r>
            <a:r>
              <a:rPr sz="300" kern="1200" spc="15" dirty="0">
                <a:solidFill>
                  <a:srgbClr val="3C383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00</a:t>
            </a:r>
            <a:r>
              <a:rPr sz="300" kern="1200" spc="8" dirty="0">
                <a:solidFill>
                  <a:srgbClr val="3C383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300" kern="1200" spc="15" dirty="0">
                <a:solidFill>
                  <a:srgbClr val="3C383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PV</a:t>
            </a:r>
            <a:endParaRPr sz="300" kern="1200" dirty="0">
              <a:solidFill>
                <a:prstClr val="black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5" name="object 34">
            <a:extLst>
              <a:ext uri="{FF2B5EF4-FFF2-40B4-BE49-F238E27FC236}">
                <a16:creationId xmlns:a16="http://schemas.microsoft.com/office/drawing/2014/main" id="{ED05798C-E987-8D4B-94D2-BF53C97AC24C}"/>
              </a:ext>
            </a:extLst>
          </p:cNvPr>
          <p:cNvSpPr txBox="1"/>
          <p:nvPr/>
        </p:nvSpPr>
        <p:spPr>
          <a:xfrm>
            <a:off x="4593778" y="4151305"/>
            <a:ext cx="153353" cy="59151"/>
          </a:xfrm>
          <a:prstGeom prst="rect">
            <a:avLst/>
          </a:prstGeom>
        </p:spPr>
        <p:txBody>
          <a:bodyPr vert="horz" wrap="square" lIns="0" tIns="12859" rIns="0" bIns="0" rtlCol="0">
            <a:spAutoFit/>
          </a:bodyPr>
          <a:lstStyle/>
          <a:p>
            <a:pPr marL="9525" algn="l" defTabSz="685800" hangingPunct="1">
              <a:spcBef>
                <a:spcPts val="101"/>
              </a:spcBef>
              <a:defRPr/>
            </a:pPr>
            <a:r>
              <a:rPr sz="300" kern="1200" spc="15" dirty="0">
                <a:solidFill>
                  <a:srgbClr val="3C383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300</a:t>
            </a:r>
            <a:r>
              <a:rPr sz="300" kern="1200" spc="8" dirty="0">
                <a:solidFill>
                  <a:srgbClr val="3C383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300" kern="1200" spc="15" dirty="0">
                <a:solidFill>
                  <a:srgbClr val="3C383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PV</a:t>
            </a:r>
            <a:endParaRPr sz="300" kern="1200" dirty="0">
              <a:solidFill>
                <a:prstClr val="black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6" name="object 35">
            <a:extLst>
              <a:ext uri="{FF2B5EF4-FFF2-40B4-BE49-F238E27FC236}">
                <a16:creationId xmlns:a16="http://schemas.microsoft.com/office/drawing/2014/main" id="{D8E7E15C-DE9F-7747-B7D5-5750096CECEC}"/>
              </a:ext>
            </a:extLst>
          </p:cNvPr>
          <p:cNvSpPr txBox="1"/>
          <p:nvPr/>
        </p:nvSpPr>
        <p:spPr>
          <a:xfrm>
            <a:off x="4894993" y="4151305"/>
            <a:ext cx="451961" cy="59151"/>
          </a:xfrm>
          <a:prstGeom prst="rect">
            <a:avLst/>
          </a:prstGeom>
        </p:spPr>
        <p:txBody>
          <a:bodyPr vert="horz" wrap="square" lIns="0" tIns="12859" rIns="0" bIns="0" rtlCol="0">
            <a:spAutoFit/>
          </a:bodyPr>
          <a:lstStyle/>
          <a:p>
            <a:pPr marL="9525" algn="l" defTabSz="685800" hangingPunct="1">
              <a:spcBef>
                <a:spcPts val="101"/>
              </a:spcBef>
              <a:tabLst>
                <a:tab pos="307657" algn="l"/>
              </a:tabLst>
              <a:defRPr/>
            </a:pPr>
            <a:r>
              <a:rPr sz="300" kern="1200" spc="8" dirty="0">
                <a:solidFill>
                  <a:srgbClr val="3C383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</a:t>
            </a:r>
            <a:r>
              <a:rPr sz="300" kern="1200" spc="15" dirty="0">
                <a:solidFill>
                  <a:srgbClr val="3C383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00</a:t>
            </a:r>
            <a:r>
              <a:rPr sz="300" kern="1200" spc="8" dirty="0">
                <a:solidFill>
                  <a:srgbClr val="3C383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300" kern="1200" spc="15" dirty="0">
                <a:solidFill>
                  <a:srgbClr val="3C383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PV</a:t>
            </a:r>
            <a:r>
              <a:rPr sz="300" kern="1200" dirty="0">
                <a:solidFill>
                  <a:srgbClr val="3C383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</a:t>
            </a:r>
            <a:r>
              <a:rPr sz="300" kern="1200" spc="15" dirty="0">
                <a:solidFill>
                  <a:srgbClr val="3C383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300</a:t>
            </a:r>
            <a:r>
              <a:rPr sz="300" kern="1200" spc="8" dirty="0">
                <a:solidFill>
                  <a:srgbClr val="3C383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300" kern="1200" spc="15" dirty="0">
                <a:solidFill>
                  <a:srgbClr val="3C383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PV</a:t>
            </a:r>
            <a:endParaRPr sz="300" kern="1200" dirty="0">
              <a:solidFill>
                <a:prstClr val="black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7" name="object 36">
            <a:extLst>
              <a:ext uri="{FF2B5EF4-FFF2-40B4-BE49-F238E27FC236}">
                <a16:creationId xmlns:a16="http://schemas.microsoft.com/office/drawing/2014/main" id="{D62C4627-BA48-2E48-81EA-D4627B1F6D74}"/>
              </a:ext>
            </a:extLst>
          </p:cNvPr>
          <p:cNvSpPr txBox="1"/>
          <p:nvPr/>
        </p:nvSpPr>
        <p:spPr>
          <a:xfrm>
            <a:off x="5491829" y="4151305"/>
            <a:ext cx="153353" cy="59151"/>
          </a:xfrm>
          <a:prstGeom prst="rect">
            <a:avLst/>
          </a:prstGeom>
        </p:spPr>
        <p:txBody>
          <a:bodyPr vert="horz" wrap="square" lIns="0" tIns="12859" rIns="0" bIns="0" rtlCol="0">
            <a:spAutoFit/>
          </a:bodyPr>
          <a:lstStyle/>
          <a:p>
            <a:pPr marL="9525" algn="l" defTabSz="685800" hangingPunct="1">
              <a:spcBef>
                <a:spcPts val="101"/>
              </a:spcBef>
              <a:defRPr/>
            </a:pPr>
            <a:r>
              <a:rPr sz="300" kern="1200" spc="15" dirty="0">
                <a:solidFill>
                  <a:srgbClr val="3C383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300</a:t>
            </a:r>
            <a:r>
              <a:rPr sz="300" kern="1200" spc="8" dirty="0">
                <a:solidFill>
                  <a:srgbClr val="3C383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300" kern="1200" spc="15" dirty="0">
                <a:solidFill>
                  <a:srgbClr val="3C383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PV</a:t>
            </a:r>
            <a:endParaRPr sz="300" kern="1200" dirty="0">
              <a:solidFill>
                <a:prstClr val="black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8" name="object 37">
            <a:extLst>
              <a:ext uri="{FF2B5EF4-FFF2-40B4-BE49-F238E27FC236}">
                <a16:creationId xmlns:a16="http://schemas.microsoft.com/office/drawing/2014/main" id="{D4608945-C434-C145-8D00-8445E0E50BD5}"/>
              </a:ext>
            </a:extLst>
          </p:cNvPr>
          <p:cNvSpPr txBox="1"/>
          <p:nvPr/>
        </p:nvSpPr>
        <p:spPr>
          <a:xfrm>
            <a:off x="5790415" y="4151305"/>
            <a:ext cx="153353" cy="59151"/>
          </a:xfrm>
          <a:prstGeom prst="rect">
            <a:avLst/>
          </a:prstGeom>
        </p:spPr>
        <p:txBody>
          <a:bodyPr vert="horz" wrap="square" lIns="0" tIns="12859" rIns="0" bIns="0" rtlCol="0">
            <a:spAutoFit/>
          </a:bodyPr>
          <a:lstStyle/>
          <a:p>
            <a:pPr marL="9525" algn="l" defTabSz="685800" hangingPunct="1">
              <a:spcBef>
                <a:spcPts val="101"/>
              </a:spcBef>
              <a:defRPr/>
            </a:pPr>
            <a:r>
              <a:rPr sz="300" kern="1200" spc="15" dirty="0">
                <a:solidFill>
                  <a:srgbClr val="3C383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300</a:t>
            </a:r>
            <a:r>
              <a:rPr sz="300" kern="1200" spc="8" dirty="0">
                <a:solidFill>
                  <a:srgbClr val="3C383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300" kern="1200" spc="15" dirty="0">
                <a:solidFill>
                  <a:srgbClr val="3C383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PV</a:t>
            </a:r>
            <a:endParaRPr sz="300" kern="1200" dirty="0">
              <a:solidFill>
                <a:prstClr val="black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9" name="object 38">
            <a:extLst>
              <a:ext uri="{FF2B5EF4-FFF2-40B4-BE49-F238E27FC236}">
                <a16:creationId xmlns:a16="http://schemas.microsoft.com/office/drawing/2014/main" id="{6155BB2D-3B65-7B40-A3F3-CD04D801E8FC}"/>
              </a:ext>
            </a:extLst>
          </p:cNvPr>
          <p:cNvSpPr txBox="1"/>
          <p:nvPr/>
        </p:nvSpPr>
        <p:spPr>
          <a:xfrm>
            <a:off x="1040291" y="4577653"/>
            <a:ext cx="145733" cy="59151"/>
          </a:xfrm>
          <a:prstGeom prst="rect">
            <a:avLst/>
          </a:prstGeom>
        </p:spPr>
        <p:txBody>
          <a:bodyPr vert="horz" wrap="square" lIns="0" tIns="12859" rIns="0" bIns="0" rtlCol="0">
            <a:spAutoFit/>
          </a:bodyPr>
          <a:lstStyle/>
          <a:p>
            <a:pPr marL="9525" algn="l" defTabSz="685800" hangingPunct="1">
              <a:spcBef>
                <a:spcPts val="101"/>
              </a:spcBef>
              <a:defRPr/>
            </a:pPr>
            <a:r>
              <a:rPr sz="300" kern="1200" spc="11" dirty="0">
                <a:solidFill>
                  <a:srgbClr val="3C383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100</a:t>
            </a:r>
            <a:r>
              <a:rPr sz="300" kern="1200" spc="8" dirty="0">
                <a:solidFill>
                  <a:srgbClr val="3C383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300" kern="1200" spc="15" dirty="0">
                <a:solidFill>
                  <a:srgbClr val="3C383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PV</a:t>
            </a:r>
            <a:endParaRPr sz="300" kern="1200" dirty="0">
              <a:solidFill>
                <a:prstClr val="black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0" name="object 39">
            <a:extLst>
              <a:ext uri="{FF2B5EF4-FFF2-40B4-BE49-F238E27FC236}">
                <a16:creationId xmlns:a16="http://schemas.microsoft.com/office/drawing/2014/main" id="{A05D5240-EF50-C749-9AF7-29C5B03FCF44}"/>
              </a:ext>
            </a:extLst>
          </p:cNvPr>
          <p:cNvSpPr txBox="1"/>
          <p:nvPr/>
        </p:nvSpPr>
        <p:spPr>
          <a:xfrm>
            <a:off x="1292479" y="4577653"/>
            <a:ext cx="144780" cy="59151"/>
          </a:xfrm>
          <a:prstGeom prst="rect">
            <a:avLst/>
          </a:prstGeom>
        </p:spPr>
        <p:txBody>
          <a:bodyPr vert="horz" wrap="square" lIns="0" tIns="12859" rIns="0" bIns="0" rtlCol="0">
            <a:spAutoFit/>
          </a:bodyPr>
          <a:lstStyle/>
          <a:p>
            <a:pPr marL="9525" algn="l" defTabSz="685800" hangingPunct="1">
              <a:spcBef>
                <a:spcPts val="101"/>
              </a:spcBef>
              <a:defRPr/>
            </a:pPr>
            <a:r>
              <a:rPr sz="300" kern="1200" spc="11" dirty="0">
                <a:solidFill>
                  <a:srgbClr val="3C383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150</a:t>
            </a:r>
            <a:r>
              <a:rPr sz="300" kern="1200" spc="8" dirty="0">
                <a:solidFill>
                  <a:srgbClr val="3C383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300" kern="1200" spc="15" dirty="0">
                <a:solidFill>
                  <a:srgbClr val="3C383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PV</a:t>
            </a:r>
            <a:endParaRPr sz="300" kern="1200" dirty="0">
              <a:solidFill>
                <a:prstClr val="black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1" name="object 40">
            <a:extLst>
              <a:ext uri="{FF2B5EF4-FFF2-40B4-BE49-F238E27FC236}">
                <a16:creationId xmlns:a16="http://schemas.microsoft.com/office/drawing/2014/main" id="{542EEEF0-76F3-3C42-810C-DB669DCE8FC8}"/>
              </a:ext>
            </a:extLst>
          </p:cNvPr>
          <p:cNvSpPr txBox="1"/>
          <p:nvPr/>
        </p:nvSpPr>
        <p:spPr>
          <a:xfrm>
            <a:off x="1541494" y="4577653"/>
            <a:ext cx="145733" cy="59151"/>
          </a:xfrm>
          <a:prstGeom prst="rect">
            <a:avLst/>
          </a:prstGeom>
        </p:spPr>
        <p:txBody>
          <a:bodyPr vert="horz" wrap="square" lIns="0" tIns="12859" rIns="0" bIns="0" rtlCol="0">
            <a:spAutoFit/>
          </a:bodyPr>
          <a:lstStyle/>
          <a:p>
            <a:pPr marL="9525" algn="l" defTabSz="685800" hangingPunct="1">
              <a:spcBef>
                <a:spcPts val="101"/>
              </a:spcBef>
              <a:defRPr/>
            </a:pPr>
            <a:r>
              <a:rPr sz="300" kern="1200" spc="11" dirty="0">
                <a:solidFill>
                  <a:srgbClr val="3C383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100</a:t>
            </a:r>
            <a:r>
              <a:rPr sz="300" kern="1200" spc="8" dirty="0">
                <a:solidFill>
                  <a:srgbClr val="3C383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300" kern="1200" spc="15" dirty="0">
                <a:solidFill>
                  <a:srgbClr val="3C383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PV</a:t>
            </a:r>
            <a:endParaRPr sz="300" kern="1200" dirty="0">
              <a:solidFill>
                <a:prstClr val="black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2" name="object 41">
            <a:extLst>
              <a:ext uri="{FF2B5EF4-FFF2-40B4-BE49-F238E27FC236}">
                <a16:creationId xmlns:a16="http://schemas.microsoft.com/office/drawing/2014/main" id="{09BA60A3-7A66-744F-84C8-B04F7AB7E8A5}"/>
              </a:ext>
            </a:extLst>
          </p:cNvPr>
          <p:cNvSpPr txBox="1"/>
          <p:nvPr/>
        </p:nvSpPr>
        <p:spPr>
          <a:xfrm>
            <a:off x="1787256" y="4577653"/>
            <a:ext cx="153353" cy="59151"/>
          </a:xfrm>
          <a:prstGeom prst="rect">
            <a:avLst/>
          </a:prstGeom>
        </p:spPr>
        <p:txBody>
          <a:bodyPr vert="horz" wrap="square" lIns="0" tIns="12859" rIns="0" bIns="0" rtlCol="0">
            <a:spAutoFit/>
          </a:bodyPr>
          <a:lstStyle/>
          <a:p>
            <a:pPr marL="9525" algn="l" defTabSz="685800" hangingPunct="1">
              <a:spcBef>
                <a:spcPts val="101"/>
              </a:spcBef>
              <a:defRPr/>
            </a:pPr>
            <a:r>
              <a:rPr sz="300" kern="1200" spc="15" dirty="0">
                <a:solidFill>
                  <a:srgbClr val="3C383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300</a:t>
            </a:r>
            <a:r>
              <a:rPr sz="300" kern="1200" spc="8" dirty="0">
                <a:solidFill>
                  <a:srgbClr val="3C383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300" kern="1200" spc="15" dirty="0">
                <a:solidFill>
                  <a:srgbClr val="3C383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PV</a:t>
            </a:r>
            <a:endParaRPr sz="300" kern="1200" dirty="0">
              <a:solidFill>
                <a:prstClr val="black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3" name="object 42">
            <a:extLst>
              <a:ext uri="{FF2B5EF4-FFF2-40B4-BE49-F238E27FC236}">
                <a16:creationId xmlns:a16="http://schemas.microsoft.com/office/drawing/2014/main" id="{C8E97998-C705-2243-B333-D40CE7AE846F}"/>
              </a:ext>
            </a:extLst>
          </p:cNvPr>
          <p:cNvSpPr txBox="1"/>
          <p:nvPr/>
        </p:nvSpPr>
        <p:spPr>
          <a:xfrm>
            <a:off x="2036857" y="4577653"/>
            <a:ext cx="153353" cy="59151"/>
          </a:xfrm>
          <a:prstGeom prst="rect">
            <a:avLst/>
          </a:prstGeom>
        </p:spPr>
        <p:txBody>
          <a:bodyPr vert="horz" wrap="square" lIns="0" tIns="12859" rIns="0" bIns="0" rtlCol="0">
            <a:spAutoFit/>
          </a:bodyPr>
          <a:lstStyle/>
          <a:p>
            <a:pPr marL="9525" algn="l" defTabSz="685800" hangingPunct="1">
              <a:spcBef>
                <a:spcPts val="101"/>
              </a:spcBef>
              <a:defRPr/>
            </a:pPr>
            <a:r>
              <a:rPr sz="300" kern="1200" spc="15" dirty="0">
                <a:solidFill>
                  <a:srgbClr val="3C383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300</a:t>
            </a:r>
            <a:r>
              <a:rPr sz="300" kern="1200" spc="8" dirty="0">
                <a:solidFill>
                  <a:srgbClr val="3C383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300" kern="1200" spc="15" dirty="0">
                <a:solidFill>
                  <a:srgbClr val="3C383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PV</a:t>
            </a:r>
            <a:endParaRPr sz="300" kern="1200" dirty="0">
              <a:solidFill>
                <a:prstClr val="black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4" name="object 43">
            <a:extLst>
              <a:ext uri="{FF2B5EF4-FFF2-40B4-BE49-F238E27FC236}">
                <a16:creationId xmlns:a16="http://schemas.microsoft.com/office/drawing/2014/main" id="{1999DE5A-7147-F74C-9A9D-348323B992C5}"/>
              </a:ext>
            </a:extLst>
          </p:cNvPr>
          <p:cNvSpPr txBox="1"/>
          <p:nvPr/>
        </p:nvSpPr>
        <p:spPr>
          <a:xfrm>
            <a:off x="2284871" y="4577653"/>
            <a:ext cx="145733" cy="59151"/>
          </a:xfrm>
          <a:prstGeom prst="rect">
            <a:avLst/>
          </a:prstGeom>
        </p:spPr>
        <p:txBody>
          <a:bodyPr vert="horz" wrap="square" lIns="0" tIns="12859" rIns="0" bIns="0" rtlCol="0">
            <a:spAutoFit/>
          </a:bodyPr>
          <a:lstStyle/>
          <a:p>
            <a:pPr marL="9525" algn="l" defTabSz="685800" hangingPunct="1">
              <a:spcBef>
                <a:spcPts val="101"/>
              </a:spcBef>
              <a:defRPr/>
            </a:pPr>
            <a:r>
              <a:rPr sz="300" kern="1200" spc="11" dirty="0">
                <a:solidFill>
                  <a:srgbClr val="3C383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100</a:t>
            </a:r>
            <a:r>
              <a:rPr sz="300" kern="1200" spc="8" dirty="0">
                <a:solidFill>
                  <a:srgbClr val="3C383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300" kern="1200" spc="15" dirty="0">
                <a:solidFill>
                  <a:srgbClr val="3C383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PV</a:t>
            </a:r>
            <a:endParaRPr sz="300" kern="1200" dirty="0">
              <a:solidFill>
                <a:prstClr val="black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5" name="object 44">
            <a:extLst>
              <a:ext uri="{FF2B5EF4-FFF2-40B4-BE49-F238E27FC236}">
                <a16:creationId xmlns:a16="http://schemas.microsoft.com/office/drawing/2014/main" id="{03908E62-1B1E-7648-9FF6-81152D581188}"/>
              </a:ext>
            </a:extLst>
          </p:cNvPr>
          <p:cNvSpPr txBox="1"/>
          <p:nvPr/>
        </p:nvSpPr>
        <p:spPr>
          <a:xfrm>
            <a:off x="3430395" y="4577653"/>
            <a:ext cx="145733" cy="59151"/>
          </a:xfrm>
          <a:prstGeom prst="rect">
            <a:avLst/>
          </a:prstGeom>
        </p:spPr>
        <p:txBody>
          <a:bodyPr vert="horz" wrap="square" lIns="0" tIns="12859" rIns="0" bIns="0" rtlCol="0">
            <a:spAutoFit/>
          </a:bodyPr>
          <a:lstStyle/>
          <a:p>
            <a:pPr marL="9525" algn="l" defTabSz="685800" hangingPunct="1">
              <a:spcBef>
                <a:spcPts val="101"/>
              </a:spcBef>
              <a:defRPr/>
            </a:pPr>
            <a:r>
              <a:rPr sz="300" kern="1200" spc="11" dirty="0">
                <a:solidFill>
                  <a:srgbClr val="3C383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100</a:t>
            </a:r>
            <a:r>
              <a:rPr sz="300" kern="1200" spc="8" dirty="0">
                <a:solidFill>
                  <a:srgbClr val="3C383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300" kern="1200" spc="15" dirty="0">
                <a:solidFill>
                  <a:srgbClr val="3C383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PV</a:t>
            </a:r>
            <a:endParaRPr sz="300" kern="1200" dirty="0">
              <a:solidFill>
                <a:prstClr val="black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6" name="object 45">
            <a:extLst>
              <a:ext uri="{FF2B5EF4-FFF2-40B4-BE49-F238E27FC236}">
                <a16:creationId xmlns:a16="http://schemas.microsoft.com/office/drawing/2014/main" id="{18EE38CB-0399-7A43-8F0A-BC8EC31F3603}"/>
              </a:ext>
            </a:extLst>
          </p:cNvPr>
          <p:cNvSpPr txBox="1"/>
          <p:nvPr/>
        </p:nvSpPr>
        <p:spPr>
          <a:xfrm>
            <a:off x="4571580" y="4577653"/>
            <a:ext cx="153353" cy="59151"/>
          </a:xfrm>
          <a:prstGeom prst="rect">
            <a:avLst/>
          </a:prstGeom>
        </p:spPr>
        <p:txBody>
          <a:bodyPr vert="horz" wrap="square" lIns="0" tIns="12859" rIns="0" bIns="0" rtlCol="0">
            <a:spAutoFit/>
          </a:bodyPr>
          <a:lstStyle/>
          <a:p>
            <a:pPr marL="9525" algn="l" defTabSz="685800" hangingPunct="1">
              <a:spcBef>
                <a:spcPts val="101"/>
              </a:spcBef>
              <a:defRPr/>
            </a:pPr>
            <a:r>
              <a:rPr sz="300" kern="1200" spc="15" dirty="0">
                <a:solidFill>
                  <a:srgbClr val="3C383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300</a:t>
            </a:r>
            <a:r>
              <a:rPr sz="300" kern="1200" spc="8" dirty="0">
                <a:solidFill>
                  <a:srgbClr val="3C383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300" kern="1200" spc="15" dirty="0">
                <a:solidFill>
                  <a:srgbClr val="3C383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PV</a:t>
            </a:r>
            <a:endParaRPr sz="300" kern="1200" dirty="0">
              <a:solidFill>
                <a:prstClr val="black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7" name="object 46">
            <a:extLst>
              <a:ext uri="{FF2B5EF4-FFF2-40B4-BE49-F238E27FC236}">
                <a16:creationId xmlns:a16="http://schemas.microsoft.com/office/drawing/2014/main" id="{FECE9710-6FB8-FF41-969F-3927349D6ABE}"/>
              </a:ext>
            </a:extLst>
          </p:cNvPr>
          <p:cNvSpPr txBox="1"/>
          <p:nvPr/>
        </p:nvSpPr>
        <p:spPr>
          <a:xfrm>
            <a:off x="4823434" y="4577653"/>
            <a:ext cx="152876" cy="59151"/>
          </a:xfrm>
          <a:prstGeom prst="rect">
            <a:avLst/>
          </a:prstGeom>
        </p:spPr>
        <p:txBody>
          <a:bodyPr vert="horz" wrap="square" lIns="0" tIns="12859" rIns="0" bIns="0" rtlCol="0">
            <a:spAutoFit/>
          </a:bodyPr>
          <a:lstStyle/>
          <a:p>
            <a:pPr marL="9525" algn="l" defTabSz="685800" hangingPunct="1">
              <a:spcBef>
                <a:spcPts val="101"/>
              </a:spcBef>
              <a:defRPr/>
            </a:pPr>
            <a:r>
              <a:rPr sz="300" kern="1200" spc="8" dirty="0">
                <a:solidFill>
                  <a:srgbClr val="3C383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</a:t>
            </a:r>
            <a:r>
              <a:rPr sz="300" kern="1200" spc="15" dirty="0">
                <a:solidFill>
                  <a:srgbClr val="3C383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00</a:t>
            </a:r>
            <a:r>
              <a:rPr sz="300" kern="1200" spc="8" dirty="0">
                <a:solidFill>
                  <a:srgbClr val="3C383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300" kern="1200" spc="15" dirty="0">
                <a:solidFill>
                  <a:srgbClr val="3C383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PV</a:t>
            </a:r>
            <a:endParaRPr sz="300" kern="1200" dirty="0">
              <a:solidFill>
                <a:prstClr val="black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8" name="object 47">
            <a:extLst>
              <a:ext uri="{FF2B5EF4-FFF2-40B4-BE49-F238E27FC236}">
                <a16:creationId xmlns:a16="http://schemas.microsoft.com/office/drawing/2014/main" id="{C1EE5538-5807-1C47-9BF5-A0041535E3C0}"/>
              </a:ext>
            </a:extLst>
          </p:cNvPr>
          <p:cNvSpPr txBox="1"/>
          <p:nvPr/>
        </p:nvSpPr>
        <p:spPr>
          <a:xfrm>
            <a:off x="5076622" y="4577653"/>
            <a:ext cx="145733" cy="59151"/>
          </a:xfrm>
          <a:prstGeom prst="rect">
            <a:avLst/>
          </a:prstGeom>
        </p:spPr>
        <p:txBody>
          <a:bodyPr vert="horz" wrap="square" lIns="0" tIns="12859" rIns="0" bIns="0" rtlCol="0">
            <a:spAutoFit/>
          </a:bodyPr>
          <a:lstStyle/>
          <a:p>
            <a:pPr marL="9525" algn="l" defTabSz="685800" hangingPunct="1">
              <a:spcBef>
                <a:spcPts val="101"/>
              </a:spcBef>
              <a:defRPr/>
            </a:pPr>
            <a:r>
              <a:rPr sz="300" kern="1200" spc="11" dirty="0">
                <a:solidFill>
                  <a:srgbClr val="3C383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100</a:t>
            </a:r>
            <a:r>
              <a:rPr sz="300" kern="1200" spc="8" dirty="0">
                <a:solidFill>
                  <a:srgbClr val="3C383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300" kern="1200" spc="15" dirty="0">
                <a:solidFill>
                  <a:srgbClr val="3C383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PV</a:t>
            </a:r>
            <a:endParaRPr sz="300" kern="1200" dirty="0">
              <a:solidFill>
                <a:prstClr val="black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9" name="object 48">
            <a:extLst>
              <a:ext uri="{FF2B5EF4-FFF2-40B4-BE49-F238E27FC236}">
                <a16:creationId xmlns:a16="http://schemas.microsoft.com/office/drawing/2014/main" id="{E4D4B769-673B-5547-AD05-2F8D2CEEC958}"/>
              </a:ext>
            </a:extLst>
          </p:cNvPr>
          <p:cNvSpPr txBox="1"/>
          <p:nvPr/>
        </p:nvSpPr>
        <p:spPr>
          <a:xfrm>
            <a:off x="5572025" y="4577653"/>
            <a:ext cx="153353" cy="59151"/>
          </a:xfrm>
          <a:prstGeom prst="rect">
            <a:avLst/>
          </a:prstGeom>
        </p:spPr>
        <p:txBody>
          <a:bodyPr vert="horz" wrap="square" lIns="0" tIns="12859" rIns="0" bIns="0" rtlCol="0">
            <a:spAutoFit/>
          </a:bodyPr>
          <a:lstStyle/>
          <a:p>
            <a:pPr marL="9525" algn="l" defTabSz="685800" hangingPunct="1">
              <a:spcBef>
                <a:spcPts val="101"/>
              </a:spcBef>
              <a:defRPr/>
            </a:pPr>
            <a:r>
              <a:rPr sz="300" kern="1200" spc="15" dirty="0">
                <a:solidFill>
                  <a:srgbClr val="3C383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300</a:t>
            </a:r>
            <a:r>
              <a:rPr sz="300" kern="1200" spc="8" dirty="0">
                <a:solidFill>
                  <a:srgbClr val="3C383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300" kern="1200" spc="15" dirty="0">
                <a:solidFill>
                  <a:srgbClr val="3C383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PV</a:t>
            </a:r>
            <a:endParaRPr sz="300" kern="1200" dirty="0">
              <a:solidFill>
                <a:prstClr val="black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0" name="object 49">
            <a:extLst>
              <a:ext uri="{FF2B5EF4-FFF2-40B4-BE49-F238E27FC236}">
                <a16:creationId xmlns:a16="http://schemas.microsoft.com/office/drawing/2014/main" id="{A83F0096-7E1D-3446-8247-401E01A7B25C}"/>
              </a:ext>
            </a:extLst>
          </p:cNvPr>
          <p:cNvSpPr txBox="1"/>
          <p:nvPr/>
        </p:nvSpPr>
        <p:spPr>
          <a:xfrm>
            <a:off x="5815951" y="4577653"/>
            <a:ext cx="153828" cy="59151"/>
          </a:xfrm>
          <a:prstGeom prst="rect">
            <a:avLst/>
          </a:prstGeom>
        </p:spPr>
        <p:txBody>
          <a:bodyPr vert="horz" wrap="square" lIns="0" tIns="12859" rIns="0" bIns="0" rtlCol="0">
            <a:spAutoFit/>
          </a:bodyPr>
          <a:lstStyle/>
          <a:p>
            <a:pPr marL="9525" algn="l" defTabSz="685800" hangingPunct="1">
              <a:spcBef>
                <a:spcPts val="101"/>
              </a:spcBef>
              <a:defRPr/>
            </a:pPr>
            <a:r>
              <a:rPr sz="300" kern="1200" spc="15" dirty="0">
                <a:solidFill>
                  <a:srgbClr val="3C383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500</a:t>
            </a:r>
            <a:r>
              <a:rPr sz="300" kern="1200" spc="8" dirty="0">
                <a:solidFill>
                  <a:srgbClr val="3C383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300" kern="1200" spc="15" dirty="0">
                <a:solidFill>
                  <a:srgbClr val="3C383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PV</a:t>
            </a:r>
            <a:endParaRPr sz="300" kern="1200" dirty="0">
              <a:solidFill>
                <a:prstClr val="black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1" name="object 50">
            <a:extLst>
              <a:ext uri="{FF2B5EF4-FFF2-40B4-BE49-F238E27FC236}">
                <a16:creationId xmlns:a16="http://schemas.microsoft.com/office/drawing/2014/main" id="{D66E939A-6A38-0B42-90BE-87E72DC5010E}"/>
              </a:ext>
            </a:extLst>
          </p:cNvPr>
          <p:cNvSpPr txBox="1"/>
          <p:nvPr/>
        </p:nvSpPr>
        <p:spPr>
          <a:xfrm>
            <a:off x="3061890" y="1693472"/>
            <a:ext cx="882015" cy="171201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  <a:defRPr/>
            </a:pPr>
            <a:r>
              <a:rPr lang="en-GB" sz="1050" spc="49" dirty="0">
                <a:solidFill>
                  <a:srgbClr val="D12229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DU</a:t>
            </a:r>
            <a:r>
              <a:rPr sz="1050" kern="1200" spc="191" dirty="0">
                <a:solidFill>
                  <a:srgbClr val="D12229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50" kern="1200" spc="-34" dirty="0">
                <a:solidFill>
                  <a:srgbClr val="D12229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–</a:t>
            </a:r>
            <a:r>
              <a:rPr sz="1050" kern="1200" spc="188" dirty="0">
                <a:solidFill>
                  <a:srgbClr val="D12229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50" kern="1200" spc="53" dirty="0">
                <a:solidFill>
                  <a:srgbClr val="D12229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100</a:t>
            </a:r>
            <a:r>
              <a:rPr sz="1050" kern="1200" spc="191" dirty="0">
                <a:solidFill>
                  <a:srgbClr val="D12229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50" kern="1200" spc="56" dirty="0">
                <a:solidFill>
                  <a:srgbClr val="D12229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PV</a:t>
            </a:r>
            <a:endParaRPr sz="1050" kern="1200" dirty="0">
              <a:solidFill>
                <a:prstClr val="black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2" name="object 51">
            <a:extLst>
              <a:ext uri="{FF2B5EF4-FFF2-40B4-BE49-F238E27FC236}">
                <a16:creationId xmlns:a16="http://schemas.microsoft.com/office/drawing/2014/main" id="{B40F6C9B-B75C-A146-A385-087EC49C83B2}"/>
              </a:ext>
            </a:extLst>
          </p:cNvPr>
          <p:cNvSpPr txBox="1"/>
          <p:nvPr/>
        </p:nvSpPr>
        <p:spPr>
          <a:xfrm>
            <a:off x="1211878" y="1976974"/>
            <a:ext cx="1043285" cy="171201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defTabSz="685800" hangingPunct="1">
              <a:spcBef>
                <a:spcPts val="75"/>
              </a:spcBef>
              <a:defRPr/>
            </a:pPr>
            <a:r>
              <a:rPr lang="de" sz="1050" kern="1200" spc="83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LINIE</a:t>
            </a:r>
            <a:r>
              <a:rPr sz="1050" kern="1200" spc="158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50" kern="1200" spc="-11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</a:t>
            </a:r>
            <a:endParaRPr sz="1050" kern="1200" dirty="0">
              <a:solidFill>
                <a:prstClr val="black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3" name="object 52">
            <a:extLst>
              <a:ext uri="{FF2B5EF4-FFF2-40B4-BE49-F238E27FC236}">
                <a16:creationId xmlns:a16="http://schemas.microsoft.com/office/drawing/2014/main" id="{C9542C5E-C39C-EC4A-B1A5-7AE7B5168B75}"/>
              </a:ext>
            </a:extLst>
          </p:cNvPr>
          <p:cNvSpPr txBox="1"/>
          <p:nvPr/>
        </p:nvSpPr>
        <p:spPr>
          <a:xfrm>
            <a:off x="3003306" y="1976974"/>
            <a:ext cx="1019712" cy="171201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defTabSz="685800" hangingPunct="1">
              <a:spcBef>
                <a:spcPts val="75"/>
              </a:spcBef>
              <a:defRPr/>
            </a:pPr>
            <a:r>
              <a:rPr lang="de" sz="1050" kern="1200" spc="83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LINIE</a:t>
            </a:r>
            <a:r>
              <a:rPr sz="1050" kern="1200" spc="158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50" kern="1200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</a:t>
            </a:r>
            <a:endParaRPr sz="1050" kern="1200" dirty="0">
              <a:solidFill>
                <a:prstClr val="black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4" name="object 53">
            <a:extLst>
              <a:ext uri="{FF2B5EF4-FFF2-40B4-BE49-F238E27FC236}">
                <a16:creationId xmlns:a16="http://schemas.microsoft.com/office/drawing/2014/main" id="{E5F4DAF7-FF67-A040-85C8-E2690712E3A3}"/>
              </a:ext>
            </a:extLst>
          </p:cNvPr>
          <p:cNvSpPr txBox="1"/>
          <p:nvPr/>
        </p:nvSpPr>
        <p:spPr>
          <a:xfrm>
            <a:off x="4771161" y="1976974"/>
            <a:ext cx="1019255" cy="171201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defTabSz="685800" hangingPunct="1">
              <a:spcBef>
                <a:spcPts val="75"/>
              </a:spcBef>
              <a:defRPr/>
            </a:pPr>
            <a:r>
              <a:rPr lang="de" sz="1050" kern="1200" spc="83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LINIE</a:t>
            </a:r>
            <a:r>
              <a:rPr sz="1050" kern="1200" spc="158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050" kern="1200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3</a:t>
            </a:r>
            <a:endParaRPr sz="1050" kern="1200" dirty="0">
              <a:solidFill>
                <a:prstClr val="black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58" name="Grafik 57">
            <a:extLst>
              <a:ext uri="{FF2B5EF4-FFF2-40B4-BE49-F238E27FC236}">
                <a16:creationId xmlns:a16="http://schemas.microsoft.com/office/drawing/2014/main" id="{9BCBF1B1-BFD7-BAF3-2088-D4B3CB13A5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1409"/>
          <a:stretch/>
        </p:blipFill>
        <p:spPr>
          <a:xfrm>
            <a:off x="45720" y="1936900"/>
            <a:ext cx="6301740" cy="802966"/>
          </a:xfrm>
          <a:prstGeom prst="rect">
            <a:avLst/>
          </a:prstGeom>
        </p:spPr>
      </p:pic>
      <p:pic>
        <p:nvPicPr>
          <p:cNvPr id="59" name="Grafik 58">
            <a:extLst>
              <a:ext uri="{FF2B5EF4-FFF2-40B4-BE49-F238E27FC236}">
                <a16:creationId xmlns:a16="http://schemas.microsoft.com/office/drawing/2014/main" id="{89F8A3F3-C43A-928B-8D51-054019650EC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1725"/>
          <a:stretch/>
        </p:blipFill>
        <p:spPr>
          <a:xfrm>
            <a:off x="45720" y="1936900"/>
            <a:ext cx="6301740" cy="1355784"/>
          </a:xfrm>
          <a:prstGeom prst="rect">
            <a:avLst/>
          </a:prstGeom>
        </p:spPr>
      </p:pic>
      <p:pic>
        <p:nvPicPr>
          <p:cNvPr id="60" name="Grafik 59">
            <a:extLst>
              <a:ext uri="{FF2B5EF4-FFF2-40B4-BE49-F238E27FC236}">
                <a16:creationId xmlns:a16="http://schemas.microsoft.com/office/drawing/2014/main" id="{99FC6D63-A65E-C806-459A-D39930366E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5928"/>
          <a:stretch/>
        </p:blipFill>
        <p:spPr>
          <a:xfrm>
            <a:off x="45720" y="1936900"/>
            <a:ext cx="6301740" cy="1799448"/>
          </a:xfrm>
          <a:prstGeom prst="rect">
            <a:avLst/>
          </a:prstGeom>
        </p:spPr>
      </p:pic>
      <p:pic>
        <p:nvPicPr>
          <p:cNvPr id="61" name="Grafik 60">
            <a:extLst>
              <a:ext uri="{FF2B5EF4-FFF2-40B4-BE49-F238E27FC236}">
                <a16:creationId xmlns:a16="http://schemas.microsoft.com/office/drawing/2014/main" id="{760ED247-6D7B-CF41-8E72-0202F3BE83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" y="1936899"/>
            <a:ext cx="6301740" cy="2808467"/>
          </a:xfrm>
          <a:prstGeom prst="rect">
            <a:avLst/>
          </a:prstGeom>
        </p:spPr>
      </p:pic>
      <p:sp>
        <p:nvSpPr>
          <p:cNvPr id="62" name="object 3">
            <a:extLst>
              <a:ext uri="{FF2B5EF4-FFF2-40B4-BE49-F238E27FC236}">
                <a16:creationId xmlns:a16="http://schemas.microsoft.com/office/drawing/2014/main" id="{FC09DAA7-6DD5-F007-5ECB-8C44AE46E4A2}"/>
              </a:ext>
            </a:extLst>
          </p:cNvPr>
          <p:cNvSpPr txBox="1"/>
          <p:nvPr/>
        </p:nvSpPr>
        <p:spPr>
          <a:xfrm>
            <a:off x="6776172" y="2677545"/>
            <a:ext cx="1943542" cy="196143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3810" algn="l">
              <a:spcBef>
                <a:spcPts val="75"/>
              </a:spcBef>
              <a:defRPr/>
            </a:pPr>
            <a:r>
              <a:rPr lang="de" sz="1400" kern="1200" dirty="0">
                <a:solidFill>
                  <a:srgbClr val="3C383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Die Kommissionen betragen </a:t>
            </a:r>
            <a:r>
              <a:rPr lang="en-GB" sz="1400" b="1" dirty="0">
                <a:solidFill>
                  <a:srgbClr val="3C383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von</a:t>
            </a:r>
            <a:r>
              <a:rPr lang="de" sz="1400" b="1" kern="1200" dirty="0">
                <a:solidFill>
                  <a:srgbClr val="3C383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8 %</a:t>
            </a:r>
            <a:r>
              <a:rPr lang="de" sz="1400" b="1" kern="1200" spc="-8" dirty="0">
                <a:solidFill>
                  <a:srgbClr val="3C383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bis</a:t>
            </a:r>
            <a:r>
              <a:rPr lang="de" sz="1400" b="1" kern="1200" dirty="0">
                <a:solidFill>
                  <a:srgbClr val="3C383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4 % </a:t>
            </a:r>
            <a:r>
              <a:rPr lang="de" sz="1400" kern="1200" dirty="0">
                <a:solidFill>
                  <a:srgbClr val="3C383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und hängen von der Tiefe der Linien und Deinem Rang ab.</a:t>
            </a:r>
          </a:p>
          <a:p>
            <a:pPr marL="9525" marR="3810" algn="l">
              <a:spcBef>
                <a:spcPts val="75"/>
              </a:spcBef>
              <a:defRPr/>
            </a:pPr>
            <a:br>
              <a:rPr lang="de" sz="1400" kern="1200" dirty="0">
                <a:solidFill>
                  <a:srgbClr val="3C383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de" sz="1400" kern="1200" dirty="0">
                <a:solidFill>
                  <a:srgbClr val="3C383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Ab Rang </a:t>
            </a:r>
            <a:r>
              <a:rPr lang="de" sz="1400" b="1" kern="1200" dirty="0">
                <a:solidFill>
                  <a:srgbClr val="3C383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Executive</a:t>
            </a:r>
            <a:r>
              <a:rPr lang="de" sz="1400" kern="1200" dirty="0">
                <a:solidFill>
                  <a:srgbClr val="3C383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wird das Maximum von 5 Ebenen ausbezahlt.</a:t>
            </a:r>
            <a:endParaRPr sz="1400" kern="1200" dirty="0">
              <a:solidFill>
                <a:prstClr val="black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1_BasicWhite">
  <a:themeElements>
    <a:clrScheme name="Custom 18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D91F4B"/>
      </a:accent1>
      <a:accent2>
        <a:srgbClr val="EF6105"/>
      </a:accent2>
      <a:accent3>
        <a:srgbClr val="A5A5A5"/>
      </a:accent3>
      <a:accent4>
        <a:srgbClr val="FFC000"/>
      </a:accent4>
      <a:accent5>
        <a:srgbClr val="5B9BD5"/>
      </a:accent5>
      <a:accent6>
        <a:srgbClr val="026837"/>
      </a:accent6>
      <a:hlink>
        <a:srgbClr val="0563C1"/>
      </a:hlink>
      <a:folHlink>
        <a:srgbClr val="954F72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4bfd89a-265a-483c-b3ea-67d8a4d0c063">
      <Terms xmlns="http://schemas.microsoft.com/office/infopath/2007/PartnerControls"/>
    </lcf76f155ced4ddcb4097134ff3c332f>
    <TaxCatchAll xmlns="6c046ca3-0d77-4e62-b076-ff68e8be052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F2E7500E036C4684B6C7FC56B5A413" ma:contentTypeVersion="16" ma:contentTypeDescription="Create a new document." ma:contentTypeScope="" ma:versionID="3cde772d407389d4c87b497c3aca19d3">
  <xsd:schema xmlns:xsd="http://www.w3.org/2001/XMLSchema" xmlns:xs="http://www.w3.org/2001/XMLSchema" xmlns:p="http://schemas.microsoft.com/office/2006/metadata/properties" xmlns:ns2="54bfd89a-265a-483c-b3ea-67d8a4d0c063" xmlns:ns3="6c046ca3-0d77-4e62-b076-ff68e8be0527" targetNamespace="http://schemas.microsoft.com/office/2006/metadata/properties" ma:root="true" ma:fieldsID="2a925b2273638856692f7db6f20244fe" ns2:_="" ns3:_="">
    <xsd:import namespace="54bfd89a-265a-483c-b3ea-67d8a4d0c063"/>
    <xsd:import namespace="6c046ca3-0d77-4e62-b076-ff68e8be052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bfd89a-265a-483c-b3ea-67d8a4d0c06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d35f9b9-1f29-40c2-9c7a-4aed9d85e90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046ca3-0d77-4e62-b076-ff68e8be052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ec30c8a-886d-4a50-9d2a-1176d62c97fb}" ma:internalName="TaxCatchAll" ma:showField="CatchAllData" ma:web="6c046ca3-0d77-4e62-b076-ff68e8be052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58CC27D-685F-4DC3-BB09-CD3FF844DAB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1281FB6-60DB-4A22-A9FB-FAFDD9C6B428}">
  <ds:schemaRefs>
    <ds:schemaRef ds:uri="54bfd89a-265a-483c-b3ea-67d8a4d0c063"/>
    <ds:schemaRef ds:uri="6c046ca3-0d77-4e62-b076-ff68e8be0527"/>
    <ds:schemaRef ds:uri="88ee348d-c619-4a11-9c49-1ac641607a2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C2635AF-3A66-478C-B828-A95952238A3E}">
  <ds:schemaRefs>
    <ds:schemaRef ds:uri="54bfd89a-265a-483c-b3ea-67d8a4d0c063"/>
    <ds:schemaRef ds:uri="6c046ca3-0d77-4e62-b076-ff68e8be052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1004</Words>
  <Application>Microsoft Office PowerPoint</Application>
  <PresentationFormat>Bildschirmpräsentation (16:9)</PresentationFormat>
  <Paragraphs>356</Paragraphs>
  <Slides>22</Slides>
  <Notes>1</Notes>
  <HiddenSlides>1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31" baseType="lpstr">
      <vt:lpstr>Avenir Next LT Pro</vt:lpstr>
      <vt:lpstr>Calibri</vt:lpstr>
      <vt:lpstr>Calibri Light</vt:lpstr>
      <vt:lpstr>Domaine Display Bold</vt:lpstr>
      <vt:lpstr>GT Walsheim Pro</vt:lpstr>
      <vt:lpstr>GT Walsheim Pro Light</vt:lpstr>
      <vt:lpstr>Helvetica Neue</vt:lpstr>
      <vt:lpstr>Helvetica Neue Medium</vt:lpstr>
      <vt:lpstr>21_BasicWhite</vt:lpstr>
      <vt:lpstr>YOUNG LIVING VERGÜTUNGSPLAN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   Reisen auf  Kosten von YL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Tyler Pollock</dc:creator>
  <cp:lastModifiedBy>Michael Riedel</cp:lastModifiedBy>
  <cp:revision>1</cp:revision>
  <dcterms:modified xsi:type="dcterms:W3CDTF">2023-11-28T17:52:26Z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0x01010093F2E7500E036C4684B6C7FC56B5A413</vt:lpwstr>
  </property>
  <property fmtid="{D5CDD505-2E9C-101B-9397-08002B2CF9AE}" pid="3" name="MediaServiceImageTags">
    <vt:lpwstr/>
  </property>
</Properties>
</file>